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32B-59D5-4029-9047-ACEB3CFCDEC4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7593-E051-40A1-9647-71644234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64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32B-59D5-4029-9047-ACEB3CFCDEC4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7593-E051-40A1-9647-71644234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66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32B-59D5-4029-9047-ACEB3CFCDEC4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7593-E051-40A1-9647-71644234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9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32B-59D5-4029-9047-ACEB3CFCDEC4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7593-E051-40A1-9647-71644234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2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32B-59D5-4029-9047-ACEB3CFCDEC4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7593-E051-40A1-9647-71644234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64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32B-59D5-4029-9047-ACEB3CFCDEC4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7593-E051-40A1-9647-71644234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9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32B-59D5-4029-9047-ACEB3CFCDEC4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7593-E051-40A1-9647-71644234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7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32B-59D5-4029-9047-ACEB3CFCDEC4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7593-E051-40A1-9647-71644234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6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32B-59D5-4029-9047-ACEB3CFCDEC4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7593-E051-40A1-9647-71644234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78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32B-59D5-4029-9047-ACEB3CFCDEC4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7593-E051-40A1-9647-71644234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3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32B-59D5-4029-9047-ACEB3CFCDEC4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7593-E051-40A1-9647-71644234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24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4632B-59D5-4029-9047-ACEB3CFCDEC4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B7593-E051-40A1-9647-716442346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0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7" t="8519" r="66200" b="28258"/>
          <a:stretch/>
        </p:blipFill>
        <p:spPr bwMode="auto">
          <a:xfrm>
            <a:off x="3509818" y="0"/>
            <a:ext cx="5019819" cy="69097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180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4293" t="8431" r="66149" b="28087"/>
          <a:stretch/>
        </p:blipFill>
        <p:spPr bwMode="auto">
          <a:xfrm>
            <a:off x="604911" y="0"/>
            <a:ext cx="54863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1923" t="14908" r="46590" b="6154"/>
          <a:stretch/>
        </p:blipFill>
        <p:spPr bwMode="auto">
          <a:xfrm>
            <a:off x="6217919" y="0"/>
            <a:ext cx="544419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810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22460" t="14526" r="46267" b="6154"/>
          <a:stretch/>
        </p:blipFill>
        <p:spPr bwMode="auto">
          <a:xfrm>
            <a:off x="3587262" y="0"/>
            <a:ext cx="462827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5925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42307EFC073438B4FFFF77ECBCF68" ma:contentTypeVersion="12" ma:contentTypeDescription="Create a new document." ma:contentTypeScope="" ma:versionID="034189de01be7df593913df764eac2ba">
  <xsd:schema xmlns:xsd="http://www.w3.org/2001/XMLSchema" xmlns:xs="http://www.w3.org/2001/XMLSchema" xmlns:p="http://schemas.microsoft.com/office/2006/metadata/properties" xmlns:ns2="80129174-c05c-43cc-8e32-21fcbdfe51bb" xmlns:ns3="958b15ed-c521-4290-b073-2e98d4cc1d7f" xmlns:ns4="http://schemas.microsoft.com/sharepoint/v3/fields" targetNamespace="http://schemas.microsoft.com/office/2006/metadata/properties" ma:root="true" ma:fieldsID="df0f5f7795057d951e7ae7a806083bab" ns2:_="" ns3:_="" ns4:_="">
    <xsd:import namespace="80129174-c05c-43cc-8e32-21fcbdfe51bb"/>
    <xsd:import namespace="958b15ed-c521-4290-b073-2e98d4cc1d7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wic_System_Copyright" minOccurs="0"/>
                <xsd:element ref="ns2:Sensi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9174-c05c-43cc-8e32-21fcbdfe51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Sensitivity" ma:index="19" nillable="true" ma:displayName="Sensitivity" ma:description="Contains personal or commercially sensitive data?" ma:format="Dropdown" ma:internalName="Sensitivity">
      <xsd:simpleType>
        <xsd:restriction base="dms:Choice">
          <xsd:enumeration value="Sensitive personal data"/>
          <xsd:enumeration value="Commercially sensitive data"/>
          <xsd:enumeration value="Both"/>
          <xsd:enumeration value="Nei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b15ed-c521-4290-b073-2e98d4cc1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8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sitivity xmlns="80129174-c05c-43cc-8e32-21fcbdfe51bb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84BF6E7-0695-49DE-88DE-9B08C0BFFDE4}"/>
</file>

<file path=customXml/itemProps2.xml><?xml version="1.0" encoding="utf-8"?>
<ds:datastoreItem xmlns:ds="http://schemas.openxmlformats.org/officeDocument/2006/customXml" ds:itemID="{4290BE17-AD45-4D3F-9FF3-B36C17386DD0}"/>
</file>

<file path=customXml/itemProps3.xml><?xml version="1.0" encoding="utf-8"?>
<ds:datastoreItem xmlns:ds="http://schemas.openxmlformats.org/officeDocument/2006/customXml" ds:itemID="{9D179CF9-25DA-48AE-B065-98A247639612}"/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Heppell-Secker Siana-Mae (2017)</dc:creator>
  <cp:lastModifiedBy>Heppell-Secker Siana-Mae (2017)</cp:lastModifiedBy>
  <cp:revision>4</cp:revision>
  <dcterms:created xsi:type="dcterms:W3CDTF">2016-10-11T09:31:39Z</dcterms:created>
  <dcterms:modified xsi:type="dcterms:W3CDTF">2016-10-11T11:52:57Z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0x010100F8C42307EFC073438B4FFFF77ECBCF68</vt:lpwstr>
  </property>
</Properties>
</file>