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3" r:id="rId3"/>
    <p:sldId id="259" r:id="rId4"/>
    <p:sldId id="260" r:id="rId5"/>
    <p:sldId id="261" r:id="rId6"/>
    <p:sldId id="274" r:id="rId7"/>
    <p:sldId id="263" r:id="rId8"/>
    <p:sldId id="264" r:id="rId9"/>
    <p:sldId id="262" r:id="rId10"/>
    <p:sldId id="279" r:id="rId11"/>
    <p:sldId id="278" r:id="rId12"/>
    <p:sldId id="276" r:id="rId13"/>
    <p:sldId id="268" r:id="rId14"/>
    <p:sldId id="282" r:id="rId15"/>
    <p:sldId id="270" r:id="rId16"/>
    <p:sldId id="271" r:id="rId17"/>
    <p:sldId id="280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10141E-C00B-0845-8CE4-89C048917311}">
          <p14:sldIdLst>
            <p14:sldId id="257"/>
            <p14:sldId id="273"/>
            <p14:sldId id="259"/>
            <p14:sldId id="260"/>
            <p14:sldId id="261"/>
            <p14:sldId id="274"/>
            <p14:sldId id="263"/>
            <p14:sldId id="264"/>
            <p14:sldId id="262"/>
            <p14:sldId id="279"/>
            <p14:sldId id="278"/>
            <p14:sldId id="276"/>
            <p14:sldId id="268"/>
            <p14:sldId id="282"/>
            <p14:sldId id="270"/>
            <p14:sldId id="271"/>
            <p14:sldId id="280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1"/>
    <p:restoredTop sz="86429"/>
  </p:normalViewPr>
  <p:slideViewPr>
    <p:cSldViewPr snapToObjects="1">
      <p:cViewPr varScale="1">
        <p:scale>
          <a:sx n="77" d="100"/>
          <a:sy n="77" d="100"/>
        </p:scale>
        <p:origin x="1384" y="192"/>
      </p:cViewPr>
      <p:guideLst>
        <p:guide orient="horz" pos="1207"/>
        <p:guide pos="211"/>
      </p:guideLst>
    </p:cSldViewPr>
  </p:slideViewPr>
  <p:outlineViewPr>
    <p:cViewPr>
      <p:scale>
        <a:sx n="33" d="100"/>
        <a:sy n="33" d="100"/>
      </p:scale>
      <p:origin x="0" y="-3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8" d="100"/>
          <a:sy n="68" d="100"/>
        </p:scale>
        <p:origin x="12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6" Type="http://schemas.openxmlformats.org/officeDocument/2006/relationships/customXml" Target="../customXml/item1.xml"/><Relationship Id="rId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theme" Target="theme/them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viewProps" Target="viewProps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" Type="http://schemas.openxmlformats.org/officeDocument/2006/relationships/slide" Target="slides/slide8.xml"/><Relationship Id="rId22" Type="http://schemas.openxmlformats.org/officeDocument/2006/relationships/presProps" Target="pres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C8F82-C2A7-BC4F-8697-7D5E6685D50C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E3A7B-E14B-7A4A-8692-7CFE5355F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44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A027E-1436-7248-B78E-50FE5F9A2313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50AB4-C141-D146-8126-3A8D51817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1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50AB4-C141-D146-8126-3A8D518173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2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5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0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5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9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24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2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5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993D-D43A-FF4F-9972-87B8CA82187A}" type="datetimeFigureOut">
              <a:rPr lang="en-US" smtClean="0"/>
              <a:t>11/21/16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2FD55-FC5F-F342-96AC-9CED8A6B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3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35360" y="1628204"/>
            <a:ext cx="3907747" cy="1081701"/>
          </a:xfrm>
          <a:solidFill>
            <a:srgbClr val="FF0000">
              <a:alpha val="0"/>
            </a:srgbClr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WELCOME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360" y="2487168"/>
            <a:ext cx="45897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en-US" sz="3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THE MERCURE HOTEL </a:t>
            </a:r>
          </a:p>
          <a:p>
            <a:r>
              <a:rPr lang="en-US" sz="2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MONDAY 21</a:t>
            </a:r>
            <a:r>
              <a:rPr lang="en-US" sz="2000" baseline="30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ST</a:t>
            </a:r>
            <a:r>
              <a:rPr lang="en-US" sz="2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NOVEMBER 2016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718" y="-159351"/>
            <a:ext cx="2892871" cy="20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14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412776"/>
            <a:ext cx="5230074" cy="405384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When have you experienced or witnessed gender inequality?</a:t>
            </a:r>
            <a:br>
              <a:rPr lang="en-US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When have you experienced or witnessed gender equality?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r="18364"/>
          <a:stretch/>
        </p:blipFill>
        <p:spPr>
          <a:xfrm>
            <a:off x="5231904" y="0"/>
            <a:ext cx="6960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190" y="1823432"/>
            <a:ext cx="6179108" cy="40538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HULL MANIFESTO</a:t>
            </a:r>
            <a:b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endParaRPr lang="en-US" sz="26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WHAT SHALL WE CHANGE? </a:t>
            </a:r>
          </a:p>
          <a:p>
            <a:pPr marL="457200" indent="-457200" algn="l"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PLEDGES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ACTIONS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0"/>
            <a:ext cx="5531353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1522" y="6165304"/>
            <a:ext cx="281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Ethel </a:t>
            </a:r>
            <a:r>
              <a:rPr lang="en-US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Leginska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Composer &amp; Conductor</a:t>
            </a:r>
          </a:p>
        </p:txBody>
      </p:sp>
    </p:spTree>
    <p:extLst>
      <p:ext uri="{BB962C8B-B14F-4D97-AF65-F5344CB8AC3E}">
        <p14:creationId xmlns:p14="http://schemas.microsoft.com/office/powerpoint/2010/main" val="60647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94" y="0"/>
            <a:ext cx="6846405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3352" y="1356937"/>
            <a:ext cx="4948429" cy="4952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</a:endParaRPr>
          </a:p>
          <a:p>
            <a:pPr algn="l"/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EXAMPLES OF PLEDGES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lvl="0" indent="-342900" algn="l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Equal representation in local politics</a:t>
            </a:r>
          </a:p>
          <a:p>
            <a:pPr marL="342900" lvl="0" indent="-342900" algn="l">
              <a:buFont typeface="Arial" charset="0"/>
              <a:buChar char="•"/>
            </a:pPr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lvl="0" indent="-342900" algn="l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Equal broadcasting of men and women’s football in Hull</a:t>
            </a:r>
          </a:p>
          <a:p>
            <a:pPr lvl="0"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342900" lvl="0" indent="-342900" algn="l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Empower everyone to challenge everyday sexism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513" y="5630779"/>
            <a:ext cx="35310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Cosey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Fanni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Tutti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COUM Transmissions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Artist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Photo: © </a:t>
            </a:r>
            <a:r>
              <a:rPr lang="en-US" sz="140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Coum</a:t>
            </a:r>
            <a:r>
              <a:rPr lang="en-US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Transmissions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5360" y="1375106"/>
            <a:ext cx="4948429" cy="45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PLEDGES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2: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3: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4: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5: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568" y="6023610"/>
            <a:ext cx="3140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Barbara </a:t>
            </a:r>
            <a:r>
              <a:rPr lang="en-US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Buttrick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Boxer 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Photo: © Dana Goldstein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r="18517"/>
          <a:stretch/>
        </p:blipFill>
        <p:spPr>
          <a:xfrm>
            <a:off x="5326763" y="0"/>
            <a:ext cx="6864552" cy="6885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16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5360" y="1375106"/>
            <a:ext cx="4948429" cy="4502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PLEDGES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6: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7: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8: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9: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10: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568" y="6023610"/>
            <a:ext cx="31407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Barbara </a:t>
            </a:r>
            <a:r>
              <a:rPr lang="en-US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Buttrick</a:t>
            </a:r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Boxer 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Photo: © Dana Goldstein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r="18517"/>
          <a:stretch/>
        </p:blipFill>
        <p:spPr>
          <a:xfrm>
            <a:off x="5326763" y="0"/>
            <a:ext cx="6864552" cy="6885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7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5483" y="1857920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KATE FOX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Poet</a:t>
            </a:r>
            <a:r>
              <a:rPr lang="en-US" sz="5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04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360" y="1772816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1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0070" y="1772816"/>
            <a:ext cx="5147858" cy="4223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HULL </a:t>
            </a:r>
          </a:p>
          <a:p>
            <a:pPr algn="l"/>
            <a:endParaRPr lang="en-US" sz="5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10 – 12 March 2017 </a:t>
            </a:r>
          </a:p>
          <a:p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#WOWHULL</a:t>
            </a:r>
            <a:b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HULL2017.CO.UK/WOWHULL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@2017HULL</a:t>
            </a:r>
          </a:p>
          <a:p>
            <a:pPr algn="l"/>
            <a:endParaRPr lang="en-US" sz="5400" dirty="0">
              <a:solidFill>
                <a:schemeClr val="bg1"/>
              </a:solidFill>
            </a:endParaRPr>
          </a:p>
          <a:p>
            <a:pPr algn="l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5148" y="974035"/>
            <a:ext cx="2146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82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590"/>
            <a:ext cx="12192000" cy="8346486"/>
          </a:xfrm>
        </p:spPr>
      </p:pic>
    </p:spTree>
    <p:extLst>
      <p:ext uri="{BB962C8B-B14F-4D97-AF65-F5344CB8AC3E}">
        <p14:creationId xmlns:p14="http://schemas.microsoft.com/office/powerpoint/2010/main" val="37140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360" y="1819241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HENRIETTA DUCKWORTH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Executive Producer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Hull UK City of Culture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360" y="1690002"/>
            <a:ext cx="45897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HULL</a:t>
            </a:r>
          </a:p>
          <a:p>
            <a:endParaRPr lang="en-US" sz="36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10 – 12 MARCH 2017</a:t>
            </a:r>
          </a:p>
          <a:p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#WOWHULL </a:t>
            </a:r>
          </a:p>
          <a:p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HULL2017.CO.UK/WOWHULL</a:t>
            </a:r>
          </a:p>
          <a:p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@2017HULL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-13899"/>
            <a:ext cx="5029200" cy="6871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0538" y="5624923"/>
            <a:ext cx="28622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Lillian </a:t>
            </a:r>
            <a:r>
              <a:rPr lang="en-US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Bilocca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Trawler Safety Campaigner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Photo: © Hull Daily Mail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35501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360" y="1844824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KATE FOX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Poet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13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5483" y="1785912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ROSIE MILLARD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Chair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Hull UK City of Culture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1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5360" y="1785912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JUDE KELLY CBE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Founder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Artistic Director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Southbank Centre London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70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30" y="0"/>
            <a:ext cx="69608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5483" y="1836353"/>
            <a:ext cx="4948429" cy="3752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9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PANEL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David ‘</a:t>
            </a:r>
            <a:r>
              <a:rPr lang="en-US" sz="240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Burnsy</a:t>
            </a:r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’ Burns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Bea Campbell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Suzanne Clisby </a:t>
            </a:r>
          </a:p>
          <a:p>
            <a:pPr algn="l"/>
            <a:r>
              <a:rPr lang="en-GB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Melanie Eusebe</a:t>
            </a:r>
            <a:r>
              <a:rPr lang="en-GB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endParaRPr lang="en-US" sz="32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Tish Lamb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8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 t="-2523" r="15878" b="2523"/>
          <a:stretch/>
        </p:blipFill>
        <p:spPr>
          <a:xfrm>
            <a:off x="7176120" y="-221078"/>
            <a:ext cx="7028563" cy="707907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9713" y="1916832"/>
            <a:ext cx="6630383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REVOLUTIONARY </a:t>
            </a:r>
          </a:p>
          <a:p>
            <a:pPr algn="l"/>
            <a:r>
              <a:rPr lang="en-US" sz="240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MAKERS </a:t>
            </a:r>
          </a:p>
          <a:p>
            <a:pPr algn="l"/>
            <a:endParaRPr lang="en-US" sz="111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algn="l"/>
            <a:r>
              <a:rPr lang="en-US" sz="14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IAN READ</a:t>
            </a:r>
          </a:p>
          <a:p>
            <a:pPr algn="l" defTabSz="457200"/>
            <a:r>
              <a:rPr lang="en-GB" sz="96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Head of Learning &amp; Participation</a:t>
            </a:r>
          </a:p>
          <a:p>
            <a:pPr algn="l" defTabSz="457200"/>
            <a:r>
              <a:rPr lang="en-GB" sz="9600" dirty="0">
                <a:solidFill>
                  <a:prstClr val="white"/>
                </a:solidFill>
                <a:latin typeface="Trebuchet MS" charset="0"/>
                <a:ea typeface="Trebuchet MS" charset="0"/>
                <a:cs typeface="Trebuchet MS" charset="0"/>
              </a:rPr>
              <a:t>Hull UK City of Culture 2017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1726" y="5962054"/>
            <a:ext cx="28743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Shirley Craven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Textile Designer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Photo: © Hull Daily Mail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346076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27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732" y="3602038"/>
            <a:ext cx="2472267" cy="14610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Thinkin </a:t>
            </a:r>
          </a:p>
          <a:p>
            <a:endParaRPr lang="en-US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483" y="1785912"/>
            <a:ext cx="4948429" cy="265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WOW HULL THINKIN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8" y="0"/>
            <a:ext cx="5046441" cy="7583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7768" y="5962054"/>
            <a:ext cx="31045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Susie </a:t>
            </a:r>
            <a:r>
              <a:rPr lang="en-US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Meakin</a:t>
            </a:r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Clarke 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Activist 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Photo: © Hull Daily Mail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" y="292721"/>
            <a:ext cx="1135527" cy="11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5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65621704-02C8-40FF-BAB5-069FCB25BE63}"/>
</file>

<file path=customXml/itemProps2.xml><?xml version="1.0" encoding="utf-8"?>
<ds:datastoreItem xmlns:ds="http://schemas.openxmlformats.org/officeDocument/2006/customXml" ds:itemID="{A328664B-B67D-456E-AF6D-FD8CC39658C3}"/>
</file>

<file path=customXml/itemProps3.xml><?xml version="1.0" encoding="utf-8"?>
<ds:datastoreItem xmlns:ds="http://schemas.openxmlformats.org/officeDocument/2006/customXml" ds:itemID="{43DF6CB3-B48B-4EB4-9692-4105A2DD0619}"/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253</Words>
  <Application>Microsoft Macintosh PowerPoint</Application>
  <PresentationFormat>Widescreen</PresentationFormat>
  <Paragraphs>138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Trebuchet MS</vt:lpstr>
      <vt:lpstr>Office Theme</vt:lpstr>
      <vt:lpstr>WELCOME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Madeleine OReilly</dc:creator>
  <cp:lastModifiedBy>Madeleine OReilly</cp:lastModifiedBy>
  <cp:revision>45</cp:revision>
  <dcterms:created xsi:type="dcterms:W3CDTF">2016-11-12T10:03:36Z</dcterms:created>
  <dcterms:modified xsi:type="dcterms:W3CDTF">2016-11-21T07:05:15Z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