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2" r:id="rId5"/>
    <p:sldId id="264" r:id="rId6"/>
    <p:sldId id="330" r:id="rId7"/>
    <p:sldId id="263" r:id="rId8"/>
    <p:sldId id="267" r:id="rId9"/>
    <p:sldId id="336" r:id="rId10"/>
    <p:sldId id="332" r:id="rId11"/>
    <p:sldId id="350" r:id="rId12"/>
    <p:sldId id="351" r:id="rId13"/>
    <p:sldId id="345" r:id="rId14"/>
    <p:sldId id="343" r:id="rId15"/>
    <p:sldId id="346" r:id="rId16"/>
    <p:sldId id="344" r:id="rId17"/>
    <p:sldId id="348" r:id="rId18"/>
    <p:sldId id="347" r:id="rId19"/>
    <p:sldId id="337" r:id="rId20"/>
    <p:sldId id="335" r:id="rId21"/>
    <p:sldId id="349" r:id="rId22"/>
    <p:sldId id="338" r:id="rId23"/>
    <p:sldId id="265" r:id="rId24"/>
    <p:sldId id="339" r:id="rId25"/>
    <p:sldId id="340" r:id="rId26"/>
    <p:sldId id="341" r:id="rId27"/>
    <p:sldId id="26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46096-D13A-C748-ADDF-E32C126CEF11}"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A480FA2E-6ED3-A241-817E-152885A13852}">
      <dgm:prSet phldrT="[Text]"/>
      <dgm:spPr>
        <a:solidFill>
          <a:schemeClr val="accent2"/>
        </a:solidFill>
      </dgm:spPr>
      <dgm:t>
        <a:bodyPr/>
        <a:lstStyle/>
        <a:p>
          <a:r>
            <a:rPr lang="en-US" dirty="0">
              <a:latin typeface="Trebuchet MS"/>
              <a:cs typeface="Trebuchet MS"/>
            </a:rPr>
            <a:t>MONITORING</a:t>
          </a:r>
        </a:p>
      </dgm:t>
    </dgm:pt>
    <dgm:pt modelId="{84930ED8-0397-D04E-8CCF-7C758C6D9341}" type="parTrans" cxnId="{831321B8-A0BF-124D-B78A-EF6001DB1BF6}">
      <dgm:prSet/>
      <dgm:spPr/>
      <dgm:t>
        <a:bodyPr/>
        <a:lstStyle/>
        <a:p>
          <a:endParaRPr lang="en-US">
            <a:latin typeface="Trebuchet MS"/>
            <a:cs typeface="Trebuchet MS"/>
          </a:endParaRPr>
        </a:p>
      </dgm:t>
    </dgm:pt>
    <dgm:pt modelId="{26746DA3-6E72-4B41-B249-286A320F3638}" type="sibTrans" cxnId="{831321B8-A0BF-124D-B78A-EF6001DB1BF6}">
      <dgm:prSet/>
      <dgm:spPr/>
      <dgm:t>
        <a:bodyPr/>
        <a:lstStyle/>
        <a:p>
          <a:endParaRPr lang="en-US">
            <a:latin typeface="Trebuchet MS"/>
            <a:cs typeface="Trebuchet MS"/>
          </a:endParaRPr>
        </a:p>
      </dgm:t>
    </dgm:pt>
    <dgm:pt modelId="{7DC77F1C-8E03-1542-B80A-4DDDAB1B8716}">
      <dgm:prSet phldrT="[Text]"/>
      <dgm:spPr>
        <a:solidFill>
          <a:schemeClr val="accent2"/>
        </a:solidFill>
      </dgm:spPr>
      <dgm:t>
        <a:bodyPr/>
        <a:lstStyle/>
        <a:p>
          <a:r>
            <a:rPr lang="en-GB" noProof="0">
              <a:latin typeface="Trebuchet MS"/>
              <a:cs typeface="Trebuchet MS"/>
            </a:rPr>
            <a:t>EVALUATION</a:t>
          </a:r>
        </a:p>
      </dgm:t>
    </dgm:pt>
    <dgm:pt modelId="{8386C70C-A8F2-B743-895D-649EA0B6EABD}" type="parTrans" cxnId="{5BAB888E-7BDB-6842-9334-C5FBA9102422}">
      <dgm:prSet/>
      <dgm:spPr/>
      <dgm:t>
        <a:bodyPr/>
        <a:lstStyle/>
        <a:p>
          <a:endParaRPr lang="en-US">
            <a:latin typeface="Trebuchet MS"/>
            <a:cs typeface="Trebuchet MS"/>
          </a:endParaRPr>
        </a:p>
      </dgm:t>
    </dgm:pt>
    <dgm:pt modelId="{242F25C6-EC6F-5141-A9DA-9937A25E8062}" type="sibTrans" cxnId="{5BAB888E-7BDB-6842-9334-C5FBA9102422}">
      <dgm:prSet/>
      <dgm:spPr/>
      <dgm:t>
        <a:bodyPr/>
        <a:lstStyle/>
        <a:p>
          <a:endParaRPr lang="en-US">
            <a:latin typeface="Trebuchet MS"/>
            <a:cs typeface="Trebuchet MS"/>
          </a:endParaRPr>
        </a:p>
      </dgm:t>
    </dgm:pt>
    <dgm:pt modelId="{6C1E59C1-8A5E-444A-B4E9-5A6671D9F72A}">
      <dgm:prSet phldrT="[Text]"/>
      <dgm:spPr>
        <a:solidFill>
          <a:schemeClr val="accent2"/>
        </a:solidFill>
      </dgm:spPr>
      <dgm:t>
        <a:bodyPr/>
        <a:lstStyle/>
        <a:p>
          <a:pPr marL="177800" indent="-177800"/>
          <a:r>
            <a:rPr lang="en-US" dirty="0">
              <a:latin typeface="Trebuchet MS"/>
              <a:cs typeface="Trebuchet MS"/>
            </a:rPr>
            <a:t>Ongoing</a:t>
          </a:r>
        </a:p>
      </dgm:t>
    </dgm:pt>
    <dgm:pt modelId="{5481ADC3-BF40-4E4E-8361-8BAAEE58B81A}" type="parTrans" cxnId="{973CB00B-CCB5-5B46-8596-FE03309B3A35}">
      <dgm:prSet/>
      <dgm:spPr/>
      <dgm:t>
        <a:bodyPr/>
        <a:lstStyle/>
        <a:p>
          <a:endParaRPr lang="en-US">
            <a:latin typeface="Trebuchet MS"/>
            <a:cs typeface="Trebuchet MS"/>
          </a:endParaRPr>
        </a:p>
      </dgm:t>
    </dgm:pt>
    <dgm:pt modelId="{764A760D-8777-E44B-99E5-A20F43221EED}" type="sibTrans" cxnId="{973CB00B-CCB5-5B46-8596-FE03309B3A35}">
      <dgm:prSet/>
      <dgm:spPr/>
      <dgm:t>
        <a:bodyPr/>
        <a:lstStyle/>
        <a:p>
          <a:endParaRPr lang="en-US">
            <a:latin typeface="Trebuchet MS"/>
            <a:cs typeface="Trebuchet MS"/>
          </a:endParaRPr>
        </a:p>
      </dgm:t>
    </dgm:pt>
    <dgm:pt modelId="{CA7EFEED-D6C6-7342-8040-B19892E6378D}">
      <dgm:prSet phldrT="[Text]"/>
      <dgm:spPr>
        <a:solidFill>
          <a:schemeClr val="accent2"/>
        </a:solidFill>
      </dgm:spPr>
      <dgm:t>
        <a:bodyPr/>
        <a:lstStyle/>
        <a:p>
          <a:pPr marL="177800" indent="-177800"/>
          <a:r>
            <a:rPr lang="en-US" dirty="0">
              <a:latin typeface="Trebuchet MS"/>
              <a:cs typeface="Trebuchet MS"/>
            </a:rPr>
            <a:t>Systematic</a:t>
          </a:r>
        </a:p>
      </dgm:t>
    </dgm:pt>
    <dgm:pt modelId="{3AF80021-4E49-D445-BF77-C9C2CE426FF7}" type="parTrans" cxnId="{090C7F29-EE38-974B-B944-B10AB23E971A}">
      <dgm:prSet/>
      <dgm:spPr/>
      <dgm:t>
        <a:bodyPr/>
        <a:lstStyle/>
        <a:p>
          <a:endParaRPr lang="en-US">
            <a:latin typeface="Trebuchet MS"/>
            <a:cs typeface="Trebuchet MS"/>
          </a:endParaRPr>
        </a:p>
      </dgm:t>
    </dgm:pt>
    <dgm:pt modelId="{7E2ED300-0EE9-6C42-802D-51521D7E3BF9}" type="sibTrans" cxnId="{090C7F29-EE38-974B-B944-B10AB23E971A}">
      <dgm:prSet/>
      <dgm:spPr/>
      <dgm:t>
        <a:bodyPr/>
        <a:lstStyle/>
        <a:p>
          <a:endParaRPr lang="en-US">
            <a:latin typeface="Trebuchet MS"/>
            <a:cs typeface="Trebuchet MS"/>
          </a:endParaRPr>
        </a:p>
      </dgm:t>
    </dgm:pt>
    <dgm:pt modelId="{B2089154-7E9C-9948-8A4D-B14BDB4C3063}">
      <dgm:prSet phldrT="[Text]"/>
      <dgm:spPr>
        <a:solidFill>
          <a:schemeClr val="accent2"/>
        </a:solidFill>
      </dgm:spPr>
      <dgm:t>
        <a:bodyPr/>
        <a:lstStyle/>
        <a:p>
          <a:pPr marL="177800" indent="-177800"/>
          <a:r>
            <a:rPr lang="en-US" dirty="0">
              <a:latin typeface="Trebuchet MS"/>
              <a:cs typeface="Trebuchet MS"/>
            </a:rPr>
            <a:t>Pre-planned</a:t>
          </a:r>
        </a:p>
      </dgm:t>
    </dgm:pt>
    <dgm:pt modelId="{BE4C6AE6-47E4-7D49-8176-06B65740F414}" type="parTrans" cxnId="{8E4A5979-25AA-1348-9555-05B5C2E75E2F}">
      <dgm:prSet/>
      <dgm:spPr/>
      <dgm:t>
        <a:bodyPr/>
        <a:lstStyle/>
        <a:p>
          <a:endParaRPr lang="en-US">
            <a:latin typeface="Trebuchet MS"/>
            <a:cs typeface="Trebuchet MS"/>
          </a:endParaRPr>
        </a:p>
      </dgm:t>
    </dgm:pt>
    <dgm:pt modelId="{073399EB-2A85-4D43-AF80-AF2B6805EC78}" type="sibTrans" cxnId="{8E4A5979-25AA-1348-9555-05B5C2E75E2F}">
      <dgm:prSet/>
      <dgm:spPr/>
      <dgm:t>
        <a:bodyPr/>
        <a:lstStyle/>
        <a:p>
          <a:endParaRPr lang="en-US">
            <a:latin typeface="Trebuchet MS"/>
            <a:cs typeface="Trebuchet MS"/>
          </a:endParaRPr>
        </a:p>
      </dgm:t>
    </dgm:pt>
    <dgm:pt modelId="{64EA37D3-99F1-B54C-9AC8-AB4606C26F0B}">
      <dgm:prSet phldrT="[Text]"/>
      <dgm:spPr>
        <a:solidFill>
          <a:schemeClr val="accent2"/>
        </a:solidFill>
      </dgm:spPr>
      <dgm:t>
        <a:bodyPr/>
        <a:lstStyle/>
        <a:p>
          <a:pPr marL="177800" indent="-177800">
            <a:tabLst>
              <a:tab pos="177800" algn="l"/>
            </a:tabLst>
          </a:pPr>
          <a:r>
            <a:rPr lang="en-GB" noProof="0" dirty="0">
              <a:latin typeface="Trebuchet MS"/>
              <a:cs typeface="Trebuchet MS"/>
            </a:rPr>
            <a:t>Judgement about value</a:t>
          </a:r>
        </a:p>
      </dgm:t>
    </dgm:pt>
    <dgm:pt modelId="{949E4554-668F-A74E-9F6F-99017F1DDA3E}" type="parTrans" cxnId="{C9DF4640-DCFD-C74E-9B96-28ED3222B7DD}">
      <dgm:prSet/>
      <dgm:spPr/>
      <dgm:t>
        <a:bodyPr/>
        <a:lstStyle/>
        <a:p>
          <a:endParaRPr lang="en-US">
            <a:latin typeface="Trebuchet MS"/>
            <a:cs typeface="Trebuchet MS"/>
          </a:endParaRPr>
        </a:p>
      </dgm:t>
    </dgm:pt>
    <dgm:pt modelId="{7F2C53E6-0AB3-584A-9121-7245075AFF36}" type="sibTrans" cxnId="{C9DF4640-DCFD-C74E-9B96-28ED3222B7DD}">
      <dgm:prSet/>
      <dgm:spPr/>
      <dgm:t>
        <a:bodyPr/>
        <a:lstStyle/>
        <a:p>
          <a:endParaRPr lang="en-US">
            <a:latin typeface="Trebuchet MS"/>
            <a:cs typeface="Trebuchet MS"/>
          </a:endParaRPr>
        </a:p>
      </dgm:t>
    </dgm:pt>
    <dgm:pt modelId="{231E5BE2-A262-9646-B3DF-5BCAF93CE0FD}">
      <dgm:prSet phldrT="[Text]"/>
      <dgm:spPr>
        <a:solidFill>
          <a:schemeClr val="accent2"/>
        </a:solidFill>
      </dgm:spPr>
      <dgm:t>
        <a:bodyPr/>
        <a:lstStyle/>
        <a:p>
          <a:pPr marL="177800" indent="-177800">
            <a:tabLst>
              <a:tab pos="177800" algn="l"/>
            </a:tabLst>
          </a:pPr>
          <a:r>
            <a:rPr lang="en-GB" noProof="0" dirty="0">
              <a:latin typeface="Trebuchet MS"/>
              <a:cs typeface="Trebuchet MS"/>
            </a:rPr>
            <a:t>Based on evidence</a:t>
          </a:r>
        </a:p>
      </dgm:t>
    </dgm:pt>
    <dgm:pt modelId="{CD2CE760-D281-964A-B8BF-4F85806A6EB1}" type="parTrans" cxnId="{1664CC5B-CABD-314E-ACC9-0E004DF42D6B}">
      <dgm:prSet/>
      <dgm:spPr/>
      <dgm:t>
        <a:bodyPr/>
        <a:lstStyle/>
        <a:p>
          <a:endParaRPr lang="en-US">
            <a:latin typeface="Trebuchet MS"/>
            <a:cs typeface="Trebuchet MS"/>
          </a:endParaRPr>
        </a:p>
      </dgm:t>
    </dgm:pt>
    <dgm:pt modelId="{2405EDA0-A377-934D-AE6C-A30751DAB8F2}" type="sibTrans" cxnId="{1664CC5B-CABD-314E-ACC9-0E004DF42D6B}">
      <dgm:prSet/>
      <dgm:spPr/>
      <dgm:t>
        <a:bodyPr/>
        <a:lstStyle/>
        <a:p>
          <a:endParaRPr lang="en-US">
            <a:latin typeface="Trebuchet MS"/>
            <a:cs typeface="Trebuchet MS"/>
          </a:endParaRPr>
        </a:p>
      </dgm:t>
    </dgm:pt>
    <dgm:pt modelId="{EAEC30F8-8408-3E4B-86D5-18F8037046B0}">
      <dgm:prSet phldrT="[Text]"/>
      <dgm:spPr>
        <a:solidFill>
          <a:schemeClr val="accent2"/>
        </a:solidFill>
      </dgm:spPr>
      <dgm:t>
        <a:bodyPr/>
        <a:lstStyle/>
        <a:p>
          <a:pPr marL="177800" indent="-177800">
            <a:tabLst>
              <a:tab pos="177800" algn="l"/>
            </a:tabLst>
          </a:pPr>
          <a:r>
            <a:rPr lang="en-GB" noProof="0" dirty="0">
              <a:latin typeface="Trebuchet MS"/>
              <a:cs typeface="Trebuchet MS"/>
            </a:rPr>
            <a:t>Learning</a:t>
          </a:r>
        </a:p>
      </dgm:t>
    </dgm:pt>
    <dgm:pt modelId="{F982C0E1-B5E3-7344-AADD-9FCE2FECDAC2}" type="parTrans" cxnId="{273F01DE-A02E-B647-A1EB-8090E55C6DE5}">
      <dgm:prSet/>
      <dgm:spPr/>
      <dgm:t>
        <a:bodyPr/>
        <a:lstStyle/>
        <a:p>
          <a:endParaRPr lang="en-US">
            <a:latin typeface="Trebuchet MS"/>
            <a:cs typeface="Trebuchet MS"/>
          </a:endParaRPr>
        </a:p>
      </dgm:t>
    </dgm:pt>
    <dgm:pt modelId="{BC892A97-C1D0-2445-89FD-53FF684F3796}" type="sibTrans" cxnId="{273F01DE-A02E-B647-A1EB-8090E55C6DE5}">
      <dgm:prSet/>
      <dgm:spPr/>
      <dgm:t>
        <a:bodyPr/>
        <a:lstStyle/>
        <a:p>
          <a:endParaRPr lang="en-US">
            <a:latin typeface="Trebuchet MS"/>
            <a:cs typeface="Trebuchet MS"/>
          </a:endParaRPr>
        </a:p>
      </dgm:t>
    </dgm:pt>
    <dgm:pt modelId="{E38C2262-CCD8-404B-88A3-ECB3075900C1}" type="pres">
      <dgm:prSet presAssocID="{6A346096-D13A-C748-ADDF-E32C126CEF11}" presName="diagram" presStyleCnt="0">
        <dgm:presLayoutVars>
          <dgm:dir/>
          <dgm:resizeHandles val="exact"/>
        </dgm:presLayoutVars>
      </dgm:prSet>
      <dgm:spPr/>
    </dgm:pt>
    <dgm:pt modelId="{3C2BA0B1-858D-E849-A408-50C309589AB0}" type="pres">
      <dgm:prSet presAssocID="{A480FA2E-6ED3-A241-817E-152885A13852}" presName="arrow" presStyleLbl="node1" presStyleIdx="0" presStyleCnt="2">
        <dgm:presLayoutVars>
          <dgm:bulletEnabled val="1"/>
        </dgm:presLayoutVars>
      </dgm:prSet>
      <dgm:spPr/>
    </dgm:pt>
    <dgm:pt modelId="{7075A22E-4F14-2D45-A0F5-C7857DB34537}" type="pres">
      <dgm:prSet presAssocID="{7DC77F1C-8E03-1542-B80A-4DDDAB1B8716}" presName="arrow" presStyleLbl="node1" presStyleIdx="1" presStyleCnt="2" custScaleX="92269">
        <dgm:presLayoutVars>
          <dgm:bulletEnabled val="1"/>
        </dgm:presLayoutVars>
      </dgm:prSet>
      <dgm:spPr/>
    </dgm:pt>
  </dgm:ptLst>
  <dgm:cxnLst>
    <dgm:cxn modelId="{C9DF4640-DCFD-C74E-9B96-28ED3222B7DD}" srcId="{7DC77F1C-8E03-1542-B80A-4DDDAB1B8716}" destId="{64EA37D3-99F1-B54C-9AC8-AB4606C26F0B}" srcOrd="0" destOrd="0" parTransId="{949E4554-668F-A74E-9F6F-99017F1DDA3E}" sibTransId="{7F2C53E6-0AB3-584A-9121-7245075AFF36}"/>
    <dgm:cxn modelId="{6E6B0D96-8885-A746-8FE1-D62D149FC1D7}" type="presOf" srcId="{231E5BE2-A262-9646-B3DF-5BCAF93CE0FD}" destId="{7075A22E-4F14-2D45-A0F5-C7857DB34537}" srcOrd="0" destOrd="2" presId="urn:microsoft.com/office/officeart/2005/8/layout/arrow5"/>
    <dgm:cxn modelId="{090C7F29-EE38-974B-B944-B10AB23E971A}" srcId="{A480FA2E-6ED3-A241-817E-152885A13852}" destId="{CA7EFEED-D6C6-7342-8040-B19892E6378D}" srcOrd="1" destOrd="0" parTransId="{3AF80021-4E49-D445-BF77-C9C2CE426FF7}" sibTransId="{7E2ED300-0EE9-6C42-802D-51521D7E3BF9}"/>
    <dgm:cxn modelId="{873A7064-D593-2443-B9C0-0D0D663FE4C2}" type="presOf" srcId="{A480FA2E-6ED3-A241-817E-152885A13852}" destId="{3C2BA0B1-858D-E849-A408-50C309589AB0}" srcOrd="0" destOrd="0" presId="urn:microsoft.com/office/officeart/2005/8/layout/arrow5"/>
    <dgm:cxn modelId="{DBEAE05B-E88F-E746-B512-5D8DA51B373F}" type="presOf" srcId="{6C1E59C1-8A5E-444A-B4E9-5A6671D9F72A}" destId="{3C2BA0B1-858D-E849-A408-50C309589AB0}" srcOrd="0" destOrd="1" presId="urn:microsoft.com/office/officeart/2005/8/layout/arrow5"/>
    <dgm:cxn modelId="{1664CC5B-CABD-314E-ACC9-0E004DF42D6B}" srcId="{7DC77F1C-8E03-1542-B80A-4DDDAB1B8716}" destId="{231E5BE2-A262-9646-B3DF-5BCAF93CE0FD}" srcOrd="1" destOrd="0" parTransId="{CD2CE760-D281-964A-B8BF-4F85806A6EB1}" sibTransId="{2405EDA0-A377-934D-AE6C-A30751DAB8F2}"/>
    <dgm:cxn modelId="{831321B8-A0BF-124D-B78A-EF6001DB1BF6}" srcId="{6A346096-D13A-C748-ADDF-E32C126CEF11}" destId="{A480FA2E-6ED3-A241-817E-152885A13852}" srcOrd="0" destOrd="0" parTransId="{84930ED8-0397-D04E-8CCF-7C758C6D9341}" sibTransId="{26746DA3-6E72-4B41-B249-286A320F3638}"/>
    <dgm:cxn modelId="{6BA71851-763F-9144-80F9-53CC0A374B6F}" type="presOf" srcId="{7DC77F1C-8E03-1542-B80A-4DDDAB1B8716}" destId="{7075A22E-4F14-2D45-A0F5-C7857DB34537}" srcOrd="0" destOrd="0" presId="urn:microsoft.com/office/officeart/2005/8/layout/arrow5"/>
    <dgm:cxn modelId="{8E4A5979-25AA-1348-9555-05B5C2E75E2F}" srcId="{A480FA2E-6ED3-A241-817E-152885A13852}" destId="{B2089154-7E9C-9948-8A4D-B14BDB4C3063}" srcOrd="2" destOrd="0" parTransId="{BE4C6AE6-47E4-7D49-8176-06B65740F414}" sibTransId="{073399EB-2A85-4D43-AF80-AF2B6805EC78}"/>
    <dgm:cxn modelId="{5BAB888E-7BDB-6842-9334-C5FBA9102422}" srcId="{6A346096-D13A-C748-ADDF-E32C126CEF11}" destId="{7DC77F1C-8E03-1542-B80A-4DDDAB1B8716}" srcOrd="1" destOrd="0" parTransId="{8386C70C-A8F2-B743-895D-649EA0B6EABD}" sibTransId="{242F25C6-EC6F-5141-A9DA-9937A25E8062}"/>
    <dgm:cxn modelId="{793EE07F-85EC-D14F-A8AF-BF6B3949BBC0}" type="presOf" srcId="{CA7EFEED-D6C6-7342-8040-B19892E6378D}" destId="{3C2BA0B1-858D-E849-A408-50C309589AB0}" srcOrd="0" destOrd="2" presId="urn:microsoft.com/office/officeart/2005/8/layout/arrow5"/>
    <dgm:cxn modelId="{273F01DE-A02E-B647-A1EB-8090E55C6DE5}" srcId="{7DC77F1C-8E03-1542-B80A-4DDDAB1B8716}" destId="{EAEC30F8-8408-3E4B-86D5-18F8037046B0}" srcOrd="2" destOrd="0" parTransId="{F982C0E1-B5E3-7344-AADD-9FCE2FECDAC2}" sibTransId="{BC892A97-C1D0-2445-89FD-53FF684F3796}"/>
    <dgm:cxn modelId="{BA1D1AE7-8F8C-5E4C-95DB-A9D5D914BE83}" type="presOf" srcId="{64EA37D3-99F1-B54C-9AC8-AB4606C26F0B}" destId="{7075A22E-4F14-2D45-A0F5-C7857DB34537}" srcOrd="0" destOrd="1" presId="urn:microsoft.com/office/officeart/2005/8/layout/arrow5"/>
    <dgm:cxn modelId="{2A047CC6-E5FB-1A44-AEB0-8F4CD061989B}" type="presOf" srcId="{EAEC30F8-8408-3E4B-86D5-18F8037046B0}" destId="{7075A22E-4F14-2D45-A0F5-C7857DB34537}" srcOrd="0" destOrd="3" presId="urn:microsoft.com/office/officeart/2005/8/layout/arrow5"/>
    <dgm:cxn modelId="{973CB00B-CCB5-5B46-8596-FE03309B3A35}" srcId="{A480FA2E-6ED3-A241-817E-152885A13852}" destId="{6C1E59C1-8A5E-444A-B4E9-5A6671D9F72A}" srcOrd="0" destOrd="0" parTransId="{5481ADC3-BF40-4E4E-8361-8BAAEE58B81A}" sibTransId="{764A760D-8777-E44B-99E5-A20F43221EED}"/>
    <dgm:cxn modelId="{030D6B3E-C1F7-DF4D-96C8-E90C93CACC82}" type="presOf" srcId="{B2089154-7E9C-9948-8A4D-B14BDB4C3063}" destId="{3C2BA0B1-858D-E849-A408-50C309589AB0}" srcOrd="0" destOrd="3" presId="urn:microsoft.com/office/officeart/2005/8/layout/arrow5"/>
    <dgm:cxn modelId="{CCCA1964-DA2F-9E46-85A7-0AC1F0499903}" type="presOf" srcId="{6A346096-D13A-C748-ADDF-E32C126CEF11}" destId="{E38C2262-CCD8-404B-88A3-ECB3075900C1}" srcOrd="0" destOrd="0" presId="urn:microsoft.com/office/officeart/2005/8/layout/arrow5"/>
    <dgm:cxn modelId="{36C539EB-87F6-2B44-BD86-897FD9D42F06}" type="presParOf" srcId="{E38C2262-CCD8-404B-88A3-ECB3075900C1}" destId="{3C2BA0B1-858D-E849-A408-50C309589AB0}" srcOrd="0" destOrd="0" presId="urn:microsoft.com/office/officeart/2005/8/layout/arrow5"/>
    <dgm:cxn modelId="{BD82D7D5-CD44-EA47-BA16-B9CB6B4B275D}" type="presParOf" srcId="{E38C2262-CCD8-404B-88A3-ECB3075900C1}" destId="{7075A22E-4F14-2D45-A0F5-C7857DB3453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F7B0E-FC4B-E040-8DF8-557F25BE4B8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1E8DBA4F-04F2-EE44-998F-74B89CD917B8}">
      <dgm:prSet phldrT="[Text]"/>
      <dgm:spPr>
        <a:solidFill>
          <a:srgbClr val="8C00A6"/>
        </a:solidFill>
        <a:ln>
          <a:noFill/>
        </a:ln>
      </dgm:spPr>
      <dgm:t>
        <a:bodyPr/>
        <a:lstStyle/>
        <a:p>
          <a:r>
            <a:rPr lang="x-none" dirty="0">
              <a:latin typeface="Trebuchet MS"/>
              <a:cs typeface="Trebuchet MS"/>
            </a:rPr>
            <a:t>M&amp;E SET UP SURGERIES</a:t>
          </a:r>
        </a:p>
      </dgm:t>
    </dgm:pt>
    <dgm:pt modelId="{A3EFBE77-8E20-C94E-A54A-1E2001A23895}" type="parTrans" cxnId="{418EAE01-8C3A-9641-A256-578E7CE5DDEA}">
      <dgm:prSet/>
      <dgm:spPr/>
      <dgm:t>
        <a:bodyPr/>
        <a:lstStyle/>
        <a:p>
          <a:endParaRPr lang="en-US"/>
        </a:p>
      </dgm:t>
    </dgm:pt>
    <dgm:pt modelId="{040DDF94-01CA-124A-A272-6AF1814C6C1B}" type="sibTrans" cxnId="{418EAE01-8C3A-9641-A256-578E7CE5DDEA}">
      <dgm:prSet/>
      <dgm:spPr/>
      <dgm:t>
        <a:bodyPr/>
        <a:lstStyle/>
        <a:p>
          <a:endParaRPr lang="en-US"/>
        </a:p>
      </dgm:t>
    </dgm:pt>
    <dgm:pt modelId="{A35BD1C0-EB9F-F64D-9AC0-E23F97CE16B2}">
      <dgm:prSet phldrT="[Text]"/>
      <dgm:spPr>
        <a:solidFill>
          <a:schemeClr val="accent2"/>
        </a:solidFill>
        <a:ln>
          <a:noFill/>
        </a:ln>
      </dgm:spPr>
      <dgm:t>
        <a:bodyPr/>
        <a:lstStyle/>
        <a:p>
          <a:r>
            <a:rPr lang="x-none" dirty="0">
              <a:latin typeface="Trebuchet MS"/>
              <a:cs typeface="Trebuchet MS"/>
            </a:rPr>
            <a:t>ONGOING STAFF SUPPORT</a:t>
          </a:r>
        </a:p>
      </dgm:t>
    </dgm:pt>
    <dgm:pt modelId="{6CB000EC-267A-6E41-A0EA-BB0170B36F47}" type="parTrans" cxnId="{90192ED9-597D-6E4B-ACA6-DE18D841BE5D}">
      <dgm:prSet/>
      <dgm:spPr/>
      <dgm:t>
        <a:bodyPr/>
        <a:lstStyle/>
        <a:p>
          <a:endParaRPr lang="en-US"/>
        </a:p>
      </dgm:t>
    </dgm:pt>
    <dgm:pt modelId="{E4510E57-2A8E-4546-929C-CB32950A94CF}" type="sibTrans" cxnId="{90192ED9-597D-6E4B-ACA6-DE18D841BE5D}">
      <dgm:prSet/>
      <dgm:spPr/>
      <dgm:t>
        <a:bodyPr/>
        <a:lstStyle/>
        <a:p>
          <a:endParaRPr lang="en-US"/>
        </a:p>
      </dgm:t>
    </dgm:pt>
    <dgm:pt modelId="{C6516E5F-88E9-C843-9329-BA2B4EDB6C58}">
      <dgm:prSet phldrT="[Text]"/>
      <dgm:spPr>
        <a:solidFill>
          <a:schemeClr val="accent2"/>
        </a:solidFill>
        <a:ln>
          <a:noFill/>
        </a:ln>
      </dgm:spPr>
      <dgm:t>
        <a:bodyPr/>
        <a:lstStyle/>
        <a:p>
          <a:r>
            <a:rPr lang="x-none" b="0" dirty="0">
              <a:ln>
                <a:solidFill>
                  <a:schemeClr val="bg1"/>
                </a:solidFill>
              </a:ln>
              <a:solidFill>
                <a:schemeClr val="bg1"/>
              </a:solidFill>
              <a:latin typeface="Trebuchet MS"/>
              <a:cs typeface="Trebuchet MS"/>
            </a:rPr>
            <a:t>VOLUNTEERS</a:t>
          </a:r>
        </a:p>
      </dgm:t>
    </dgm:pt>
    <dgm:pt modelId="{B3B5251A-6714-B74C-9AEA-E4A4AE5FB0E8}" type="parTrans" cxnId="{43B4FC5C-E620-3541-91AB-01479A9BC0F8}">
      <dgm:prSet/>
      <dgm:spPr/>
      <dgm:t>
        <a:bodyPr/>
        <a:lstStyle/>
        <a:p>
          <a:endParaRPr lang="en-US"/>
        </a:p>
      </dgm:t>
    </dgm:pt>
    <dgm:pt modelId="{825FBE1C-07F8-9D42-B78B-B8F69FA7F3FC}" type="sibTrans" cxnId="{43B4FC5C-E620-3541-91AB-01479A9BC0F8}">
      <dgm:prSet/>
      <dgm:spPr/>
      <dgm:t>
        <a:bodyPr/>
        <a:lstStyle/>
        <a:p>
          <a:endParaRPr lang="en-US"/>
        </a:p>
      </dgm:t>
    </dgm:pt>
    <dgm:pt modelId="{6E29AD37-E566-1044-82BA-E9DCB59EBA60}">
      <dgm:prSet phldrT="[Text]"/>
      <dgm:spPr/>
      <dgm:t>
        <a:bodyPr/>
        <a:lstStyle/>
        <a:p>
          <a:r>
            <a:rPr lang="x-none" dirty="0">
              <a:solidFill>
                <a:srgbClr val="8C00A6"/>
              </a:solidFill>
              <a:latin typeface="Trebuchet MS"/>
              <a:cs typeface="Trebuchet MS"/>
            </a:rPr>
            <a:t>M&amp;E SUCCESS</a:t>
          </a:r>
        </a:p>
      </dgm:t>
    </dgm:pt>
    <dgm:pt modelId="{8DF4A1C9-94D4-C548-84CD-DEBBE6AF80B0}" type="parTrans" cxnId="{BF53A19A-CFEE-1344-B118-90711D0D562F}">
      <dgm:prSet/>
      <dgm:spPr/>
      <dgm:t>
        <a:bodyPr/>
        <a:lstStyle/>
        <a:p>
          <a:endParaRPr lang="en-US"/>
        </a:p>
      </dgm:t>
    </dgm:pt>
    <dgm:pt modelId="{6795B2E3-3271-FA4F-9E12-4B98A87B4F42}" type="sibTrans" cxnId="{BF53A19A-CFEE-1344-B118-90711D0D562F}">
      <dgm:prSet/>
      <dgm:spPr/>
      <dgm:t>
        <a:bodyPr/>
        <a:lstStyle/>
        <a:p>
          <a:endParaRPr lang="en-US"/>
        </a:p>
      </dgm:t>
    </dgm:pt>
    <dgm:pt modelId="{28D664A8-5522-1545-8638-E8B0B150E533}" type="pres">
      <dgm:prSet presAssocID="{C4DF7B0E-FC4B-E040-8DF8-557F25BE4B87}" presName="Name0" presStyleCnt="0">
        <dgm:presLayoutVars>
          <dgm:chMax val="4"/>
          <dgm:resizeHandles val="exact"/>
        </dgm:presLayoutVars>
      </dgm:prSet>
      <dgm:spPr/>
    </dgm:pt>
    <dgm:pt modelId="{48F8CFB1-F455-1640-BDF8-3385883792C6}" type="pres">
      <dgm:prSet presAssocID="{C4DF7B0E-FC4B-E040-8DF8-557F25BE4B87}" presName="ellipse" presStyleLbl="trBgShp" presStyleIdx="0" presStyleCnt="1"/>
      <dgm:spPr>
        <a:solidFill>
          <a:schemeClr val="accent2">
            <a:alpha val="43000"/>
          </a:schemeClr>
        </a:solidFill>
        <a:ln>
          <a:noFill/>
        </a:ln>
      </dgm:spPr>
    </dgm:pt>
    <dgm:pt modelId="{ECFD0BC2-DED1-3947-BA4E-EE4B69EE597F}" type="pres">
      <dgm:prSet presAssocID="{C4DF7B0E-FC4B-E040-8DF8-557F25BE4B87}" presName="arrow1" presStyleLbl="fgShp" presStyleIdx="0" presStyleCnt="1"/>
      <dgm:spPr>
        <a:solidFill>
          <a:schemeClr val="accent2"/>
        </a:solidFill>
        <a:ln>
          <a:noFill/>
        </a:ln>
      </dgm:spPr>
    </dgm:pt>
    <dgm:pt modelId="{1E28D812-523A-2540-AD8D-AF1E406FAB0A}" type="pres">
      <dgm:prSet presAssocID="{C4DF7B0E-FC4B-E040-8DF8-557F25BE4B87}" presName="rectangle" presStyleLbl="revTx" presStyleIdx="0" presStyleCnt="1">
        <dgm:presLayoutVars>
          <dgm:bulletEnabled val="1"/>
        </dgm:presLayoutVars>
      </dgm:prSet>
      <dgm:spPr/>
    </dgm:pt>
    <dgm:pt modelId="{A12519A5-6E25-E04A-93EE-F61D3B35E089}" type="pres">
      <dgm:prSet presAssocID="{A35BD1C0-EB9F-F64D-9AC0-E23F97CE16B2}" presName="item1" presStyleLbl="node1" presStyleIdx="0" presStyleCnt="3">
        <dgm:presLayoutVars>
          <dgm:bulletEnabled val="1"/>
        </dgm:presLayoutVars>
      </dgm:prSet>
      <dgm:spPr/>
    </dgm:pt>
    <dgm:pt modelId="{4947CAB6-1722-AE4F-989D-FDD9AF9AFB73}" type="pres">
      <dgm:prSet presAssocID="{C6516E5F-88E9-C843-9329-BA2B4EDB6C58}" presName="item2" presStyleLbl="node1" presStyleIdx="1" presStyleCnt="3">
        <dgm:presLayoutVars>
          <dgm:bulletEnabled val="1"/>
        </dgm:presLayoutVars>
      </dgm:prSet>
      <dgm:spPr/>
    </dgm:pt>
    <dgm:pt modelId="{F4298AB4-D11E-1844-B5B0-8A5644DBAF60}" type="pres">
      <dgm:prSet presAssocID="{6E29AD37-E566-1044-82BA-E9DCB59EBA60}" presName="item3" presStyleLbl="node1" presStyleIdx="2" presStyleCnt="3">
        <dgm:presLayoutVars>
          <dgm:bulletEnabled val="1"/>
        </dgm:presLayoutVars>
      </dgm:prSet>
      <dgm:spPr/>
    </dgm:pt>
    <dgm:pt modelId="{4ABE621D-5229-B64E-A93F-E06BC959ECAC}" type="pres">
      <dgm:prSet presAssocID="{C4DF7B0E-FC4B-E040-8DF8-557F25BE4B87}" presName="funnel" presStyleLbl="trAlignAcc1" presStyleIdx="0" presStyleCnt="1"/>
      <dgm:spPr>
        <a:ln>
          <a:solidFill>
            <a:schemeClr val="accent2">
              <a:alpha val="40000"/>
            </a:schemeClr>
          </a:solidFill>
        </a:ln>
      </dgm:spPr>
    </dgm:pt>
  </dgm:ptLst>
  <dgm:cxnLst>
    <dgm:cxn modelId="{418EAE01-8C3A-9641-A256-578E7CE5DDEA}" srcId="{C4DF7B0E-FC4B-E040-8DF8-557F25BE4B87}" destId="{1E8DBA4F-04F2-EE44-998F-74B89CD917B8}" srcOrd="0" destOrd="0" parTransId="{A3EFBE77-8E20-C94E-A54A-1E2001A23895}" sibTransId="{040DDF94-01CA-124A-A272-6AF1814C6C1B}"/>
    <dgm:cxn modelId="{22E340E1-E736-7344-83E7-11601302BA33}" type="presOf" srcId="{A35BD1C0-EB9F-F64D-9AC0-E23F97CE16B2}" destId="{4947CAB6-1722-AE4F-989D-FDD9AF9AFB73}" srcOrd="0" destOrd="0" presId="urn:microsoft.com/office/officeart/2005/8/layout/funnel1"/>
    <dgm:cxn modelId="{BF53A19A-CFEE-1344-B118-90711D0D562F}" srcId="{C4DF7B0E-FC4B-E040-8DF8-557F25BE4B87}" destId="{6E29AD37-E566-1044-82BA-E9DCB59EBA60}" srcOrd="3" destOrd="0" parTransId="{8DF4A1C9-94D4-C548-84CD-DEBBE6AF80B0}" sibTransId="{6795B2E3-3271-FA4F-9E12-4B98A87B4F42}"/>
    <dgm:cxn modelId="{D75A5072-C634-6F42-9309-21F8F3115D57}" type="presOf" srcId="{6E29AD37-E566-1044-82BA-E9DCB59EBA60}" destId="{1E28D812-523A-2540-AD8D-AF1E406FAB0A}" srcOrd="0" destOrd="0" presId="urn:microsoft.com/office/officeart/2005/8/layout/funnel1"/>
    <dgm:cxn modelId="{90192ED9-597D-6E4B-ACA6-DE18D841BE5D}" srcId="{C4DF7B0E-FC4B-E040-8DF8-557F25BE4B87}" destId="{A35BD1C0-EB9F-F64D-9AC0-E23F97CE16B2}" srcOrd="1" destOrd="0" parTransId="{6CB000EC-267A-6E41-A0EA-BB0170B36F47}" sibTransId="{E4510E57-2A8E-4546-929C-CB32950A94CF}"/>
    <dgm:cxn modelId="{72C29771-A745-074E-B43B-5D9F1DBA773A}" type="presOf" srcId="{C6516E5F-88E9-C843-9329-BA2B4EDB6C58}" destId="{A12519A5-6E25-E04A-93EE-F61D3B35E089}" srcOrd="0" destOrd="0" presId="urn:microsoft.com/office/officeart/2005/8/layout/funnel1"/>
    <dgm:cxn modelId="{91FC0A97-F6D0-9745-9253-C47A0C91A3F7}" type="presOf" srcId="{1E8DBA4F-04F2-EE44-998F-74B89CD917B8}" destId="{F4298AB4-D11E-1844-B5B0-8A5644DBAF60}" srcOrd="0" destOrd="0" presId="urn:microsoft.com/office/officeart/2005/8/layout/funnel1"/>
    <dgm:cxn modelId="{43B4FC5C-E620-3541-91AB-01479A9BC0F8}" srcId="{C4DF7B0E-FC4B-E040-8DF8-557F25BE4B87}" destId="{C6516E5F-88E9-C843-9329-BA2B4EDB6C58}" srcOrd="2" destOrd="0" parTransId="{B3B5251A-6714-B74C-9AEA-E4A4AE5FB0E8}" sibTransId="{825FBE1C-07F8-9D42-B78B-B8F69FA7F3FC}"/>
    <dgm:cxn modelId="{AFE940F7-5D0F-E94B-98DD-5BE663456C89}" type="presOf" srcId="{C4DF7B0E-FC4B-E040-8DF8-557F25BE4B87}" destId="{28D664A8-5522-1545-8638-E8B0B150E533}" srcOrd="0" destOrd="0" presId="urn:microsoft.com/office/officeart/2005/8/layout/funnel1"/>
    <dgm:cxn modelId="{63FAD8F6-41DA-8B43-9F5F-B28B51F89F9A}" type="presParOf" srcId="{28D664A8-5522-1545-8638-E8B0B150E533}" destId="{48F8CFB1-F455-1640-BDF8-3385883792C6}" srcOrd="0" destOrd="0" presId="urn:microsoft.com/office/officeart/2005/8/layout/funnel1"/>
    <dgm:cxn modelId="{53EBAE1B-4BF8-3149-9E7E-6DE983F7D261}" type="presParOf" srcId="{28D664A8-5522-1545-8638-E8B0B150E533}" destId="{ECFD0BC2-DED1-3947-BA4E-EE4B69EE597F}" srcOrd="1" destOrd="0" presId="urn:microsoft.com/office/officeart/2005/8/layout/funnel1"/>
    <dgm:cxn modelId="{9D1EAE08-21E6-C64C-B9DB-C4BBC852C696}" type="presParOf" srcId="{28D664A8-5522-1545-8638-E8B0B150E533}" destId="{1E28D812-523A-2540-AD8D-AF1E406FAB0A}" srcOrd="2" destOrd="0" presId="urn:microsoft.com/office/officeart/2005/8/layout/funnel1"/>
    <dgm:cxn modelId="{8CA0AC85-1243-5A40-A922-A46B566587DC}" type="presParOf" srcId="{28D664A8-5522-1545-8638-E8B0B150E533}" destId="{A12519A5-6E25-E04A-93EE-F61D3B35E089}" srcOrd="3" destOrd="0" presId="urn:microsoft.com/office/officeart/2005/8/layout/funnel1"/>
    <dgm:cxn modelId="{0D7F67EF-A70A-B442-ACA6-EDC104425B84}" type="presParOf" srcId="{28D664A8-5522-1545-8638-E8B0B150E533}" destId="{4947CAB6-1722-AE4F-989D-FDD9AF9AFB73}" srcOrd="4" destOrd="0" presId="urn:microsoft.com/office/officeart/2005/8/layout/funnel1"/>
    <dgm:cxn modelId="{F2CC251C-5B4E-0E41-B50C-92B7FA3DE4C4}" type="presParOf" srcId="{28D664A8-5522-1545-8638-E8B0B150E533}" destId="{F4298AB4-D11E-1844-B5B0-8A5644DBAF60}" srcOrd="5" destOrd="0" presId="urn:microsoft.com/office/officeart/2005/8/layout/funnel1"/>
    <dgm:cxn modelId="{F0242A30-5919-B04A-A935-0288F53E1BED}" type="presParOf" srcId="{28D664A8-5522-1545-8638-E8B0B150E533}" destId="{4ABE621D-5229-B64E-A93F-E06BC959ECAC}"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B411A-1130-514B-AFD6-90D86FC8B4CF}" type="doc">
      <dgm:prSet loTypeId="urn:microsoft.com/office/officeart/2005/8/layout/cycle8" loCatId="cycle" qsTypeId="urn:microsoft.com/office/officeart/2005/8/quickstyle/simple4" qsCatId="simple" csTypeId="urn:microsoft.com/office/officeart/2005/8/colors/accent1_2" csCatId="accent1" phldr="1"/>
      <dgm:spPr/>
    </dgm:pt>
    <dgm:pt modelId="{5E478F2F-BDF1-F94B-B9C3-DC4441CBD1FC}">
      <dgm:prSet phldrT="[Text]"/>
      <dgm:spPr>
        <a:solidFill>
          <a:schemeClr val="accent6"/>
        </a:solidFill>
      </dgm:spPr>
      <dgm:t>
        <a:bodyPr/>
        <a:lstStyle/>
        <a:p>
          <a:r>
            <a:rPr lang="en-US" dirty="0">
              <a:latin typeface="Trebuchet MS"/>
              <a:cs typeface="Trebuchet MS"/>
            </a:rPr>
            <a:t>PROJECT MONITORING</a:t>
          </a:r>
        </a:p>
      </dgm:t>
    </dgm:pt>
    <dgm:pt modelId="{5C922259-A7D8-B840-8FCD-F56CD8F4EFA9}" type="parTrans" cxnId="{D1A462F0-309C-BF4F-AAF9-3E6FC24DEA2C}">
      <dgm:prSet/>
      <dgm:spPr/>
      <dgm:t>
        <a:bodyPr/>
        <a:lstStyle/>
        <a:p>
          <a:endParaRPr lang="en-US"/>
        </a:p>
      </dgm:t>
    </dgm:pt>
    <dgm:pt modelId="{E40DCD3E-69B4-854C-810B-4E4D120D2E0C}" type="sibTrans" cxnId="{D1A462F0-309C-BF4F-AAF9-3E6FC24DEA2C}">
      <dgm:prSet/>
      <dgm:spPr/>
      <dgm:t>
        <a:bodyPr/>
        <a:lstStyle/>
        <a:p>
          <a:endParaRPr lang="en-US"/>
        </a:p>
      </dgm:t>
    </dgm:pt>
    <dgm:pt modelId="{30299082-744B-324F-A34D-A8D2603662D8}">
      <dgm:prSet phldrT="[Text]"/>
      <dgm:spPr>
        <a:solidFill>
          <a:schemeClr val="accent6"/>
        </a:solidFill>
      </dgm:spPr>
      <dgm:t>
        <a:bodyPr/>
        <a:lstStyle/>
        <a:p>
          <a:r>
            <a:rPr lang="en-US" dirty="0">
              <a:latin typeface="Trebuchet MS"/>
              <a:cs typeface="Trebuchet MS"/>
            </a:rPr>
            <a:t>DESIGN AUDIENCE/PARTICIPANT SURVEY</a:t>
          </a:r>
        </a:p>
      </dgm:t>
    </dgm:pt>
    <dgm:pt modelId="{4C26ED9C-B68F-E842-BFF6-5872051DA745}" type="parTrans" cxnId="{2D48EAF5-8BEA-EE42-B644-A91EAF89FF15}">
      <dgm:prSet/>
      <dgm:spPr/>
      <dgm:t>
        <a:bodyPr/>
        <a:lstStyle/>
        <a:p>
          <a:endParaRPr lang="en-US"/>
        </a:p>
      </dgm:t>
    </dgm:pt>
    <dgm:pt modelId="{61A9FD28-039A-1D40-A330-AB9EE905E056}" type="sibTrans" cxnId="{2D48EAF5-8BEA-EE42-B644-A91EAF89FF15}">
      <dgm:prSet/>
      <dgm:spPr/>
      <dgm:t>
        <a:bodyPr/>
        <a:lstStyle/>
        <a:p>
          <a:endParaRPr lang="en-US"/>
        </a:p>
      </dgm:t>
    </dgm:pt>
    <dgm:pt modelId="{05593BFC-67E0-5E4F-BC7B-2797E4065DC4}">
      <dgm:prSet phldrT="[Text]"/>
      <dgm:spPr>
        <a:solidFill>
          <a:schemeClr val="accent6"/>
        </a:solidFill>
      </dgm:spPr>
      <dgm:t>
        <a:bodyPr/>
        <a:lstStyle/>
        <a:p>
          <a:r>
            <a:rPr lang="en-US" dirty="0">
              <a:latin typeface="Trebuchet MS"/>
              <a:cs typeface="Trebuchet MS"/>
            </a:rPr>
            <a:t>IDENTIFYING SUPPORT NEEDS</a:t>
          </a:r>
        </a:p>
      </dgm:t>
    </dgm:pt>
    <dgm:pt modelId="{7F1F7B4B-03FB-EE46-AF97-8321EDCD0373}" type="parTrans" cxnId="{6D1ED2CF-F5F8-9243-8F85-6DCA0C16D446}">
      <dgm:prSet/>
      <dgm:spPr/>
      <dgm:t>
        <a:bodyPr/>
        <a:lstStyle/>
        <a:p>
          <a:endParaRPr lang="en-US"/>
        </a:p>
      </dgm:t>
    </dgm:pt>
    <dgm:pt modelId="{5004D32D-B014-2643-9656-66004CC168A3}" type="sibTrans" cxnId="{6D1ED2CF-F5F8-9243-8F85-6DCA0C16D446}">
      <dgm:prSet/>
      <dgm:spPr/>
      <dgm:t>
        <a:bodyPr/>
        <a:lstStyle/>
        <a:p>
          <a:endParaRPr lang="en-US"/>
        </a:p>
      </dgm:t>
    </dgm:pt>
    <dgm:pt modelId="{13331016-CB61-954E-B281-B4B7DADE6B99}" type="pres">
      <dgm:prSet presAssocID="{5D0B411A-1130-514B-AFD6-90D86FC8B4CF}" presName="compositeShape" presStyleCnt="0">
        <dgm:presLayoutVars>
          <dgm:chMax val="7"/>
          <dgm:dir/>
          <dgm:resizeHandles val="exact"/>
        </dgm:presLayoutVars>
      </dgm:prSet>
      <dgm:spPr/>
    </dgm:pt>
    <dgm:pt modelId="{91760EC7-11CD-1E43-B78A-C295AE17A7D8}" type="pres">
      <dgm:prSet presAssocID="{5D0B411A-1130-514B-AFD6-90D86FC8B4CF}" presName="wedge1" presStyleLbl="node1" presStyleIdx="0" presStyleCnt="3"/>
      <dgm:spPr/>
    </dgm:pt>
    <dgm:pt modelId="{4E393E4C-F60D-7B48-ABAB-10BBF5C93F36}" type="pres">
      <dgm:prSet presAssocID="{5D0B411A-1130-514B-AFD6-90D86FC8B4CF}" presName="dummy1a" presStyleCnt="0"/>
      <dgm:spPr/>
    </dgm:pt>
    <dgm:pt modelId="{054C7614-6338-6847-9855-10818705A44E}" type="pres">
      <dgm:prSet presAssocID="{5D0B411A-1130-514B-AFD6-90D86FC8B4CF}" presName="dummy1b" presStyleCnt="0"/>
      <dgm:spPr/>
    </dgm:pt>
    <dgm:pt modelId="{BD29E2D6-C7F0-0F48-9997-33648A4D4DDC}" type="pres">
      <dgm:prSet presAssocID="{5D0B411A-1130-514B-AFD6-90D86FC8B4CF}" presName="wedge1Tx" presStyleLbl="node1" presStyleIdx="0" presStyleCnt="3">
        <dgm:presLayoutVars>
          <dgm:chMax val="0"/>
          <dgm:chPref val="0"/>
          <dgm:bulletEnabled val="1"/>
        </dgm:presLayoutVars>
      </dgm:prSet>
      <dgm:spPr/>
    </dgm:pt>
    <dgm:pt modelId="{71737CB8-A3D8-3449-80FD-2A26E621710F}" type="pres">
      <dgm:prSet presAssocID="{5D0B411A-1130-514B-AFD6-90D86FC8B4CF}" presName="wedge2" presStyleLbl="node1" presStyleIdx="1" presStyleCnt="3"/>
      <dgm:spPr/>
    </dgm:pt>
    <dgm:pt modelId="{AB97BD03-634B-4746-8EC3-FD11A98E556F}" type="pres">
      <dgm:prSet presAssocID="{5D0B411A-1130-514B-AFD6-90D86FC8B4CF}" presName="dummy2a" presStyleCnt="0"/>
      <dgm:spPr/>
    </dgm:pt>
    <dgm:pt modelId="{4F14A9F3-56E4-D846-BD36-360899B0C2D3}" type="pres">
      <dgm:prSet presAssocID="{5D0B411A-1130-514B-AFD6-90D86FC8B4CF}" presName="dummy2b" presStyleCnt="0"/>
      <dgm:spPr/>
    </dgm:pt>
    <dgm:pt modelId="{26C28D51-555F-3A4E-95F7-D21E514FF2AE}" type="pres">
      <dgm:prSet presAssocID="{5D0B411A-1130-514B-AFD6-90D86FC8B4CF}" presName="wedge2Tx" presStyleLbl="node1" presStyleIdx="1" presStyleCnt="3">
        <dgm:presLayoutVars>
          <dgm:chMax val="0"/>
          <dgm:chPref val="0"/>
          <dgm:bulletEnabled val="1"/>
        </dgm:presLayoutVars>
      </dgm:prSet>
      <dgm:spPr/>
    </dgm:pt>
    <dgm:pt modelId="{D1CF1C5C-A723-924F-BD63-0E948BD56E54}" type="pres">
      <dgm:prSet presAssocID="{5D0B411A-1130-514B-AFD6-90D86FC8B4CF}" presName="wedge3" presStyleLbl="node1" presStyleIdx="2" presStyleCnt="3"/>
      <dgm:spPr/>
    </dgm:pt>
    <dgm:pt modelId="{5C08B560-3B5C-A041-9870-751C48B9658D}" type="pres">
      <dgm:prSet presAssocID="{5D0B411A-1130-514B-AFD6-90D86FC8B4CF}" presName="dummy3a" presStyleCnt="0"/>
      <dgm:spPr/>
    </dgm:pt>
    <dgm:pt modelId="{849FA009-B848-BD41-A5E3-B8B7C0E3B14A}" type="pres">
      <dgm:prSet presAssocID="{5D0B411A-1130-514B-AFD6-90D86FC8B4CF}" presName="dummy3b" presStyleCnt="0"/>
      <dgm:spPr/>
    </dgm:pt>
    <dgm:pt modelId="{7CED102C-C8B2-F84B-9AF8-DD40538BCD1D}" type="pres">
      <dgm:prSet presAssocID="{5D0B411A-1130-514B-AFD6-90D86FC8B4CF}" presName="wedge3Tx" presStyleLbl="node1" presStyleIdx="2" presStyleCnt="3">
        <dgm:presLayoutVars>
          <dgm:chMax val="0"/>
          <dgm:chPref val="0"/>
          <dgm:bulletEnabled val="1"/>
        </dgm:presLayoutVars>
      </dgm:prSet>
      <dgm:spPr/>
    </dgm:pt>
    <dgm:pt modelId="{D9EC321B-E6B5-1E44-9177-AB4C32C31D7D}" type="pres">
      <dgm:prSet presAssocID="{E40DCD3E-69B4-854C-810B-4E4D120D2E0C}" presName="arrowWedge1" presStyleLbl="fgSibTrans2D1" presStyleIdx="0" presStyleCnt="3"/>
      <dgm:spPr>
        <a:solidFill>
          <a:schemeClr val="accent6">
            <a:lumMod val="60000"/>
            <a:lumOff val="40000"/>
          </a:schemeClr>
        </a:solidFill>
      </dgm:spPr>
    </dgm:pt>
    <dgm:pt modelId="{EBC2A825-E670-4241-9052-88192D466721}" type="pres">
      <dgm:prSet presAssocID="{61A9FD28-039A-1D40-A330-AB9EE905E056}" presName="arrowWedge2" presStyleLbl="fgSibTrans2D1" presStyleIdx="1" presStyleCnt="3"/>
      <dgm:spPr>
        <a:solidFill>
          <a:schemeClr val="accent6">
            <a:lumMod val="60000"/>
            <a:lumOff val="40000"/>
          </a:schemeClr>
        </a:solidFill>
      </dgm:spPr>
    </dgm:pt>
    <dgm:pt modelId="{8AF83FC5-1891-9A4D-A538-A85398C89841}" type="pres">
      <dgm:prSet presAssocID="{5004D32D-B014-2643-9656-66004CC168A3}" presName="arrowWedge3" presStyleLbl="fgSibTrans2D1" presStyleIdx="2" presStyleCnt="3"/>
      <dgm:spPr>
        <a:solidFill>
          <a:schemeClr val="accent6">
            <a:lumMod val="60000"/>
            <a:lumOff val="40000"/>
          </a:schemeClr>
        </a:solidFill>
      </dgm:spPr>
    </dgm:pt>
  </dgm:ptLst>
  <dgm:cxnLst>
    <dgm:cxn modelId="{A28C7B52-34A8-BD4C-B202-6FE692D71980}" type="presOf" srcId="{5E478F2F-BDF1-F94B-B9C3-DC4441CBD1FC}" destId="{BD29E2D6-C7F0-0F48-9997-33648A4D4DDC}" srcOrd="1" destOrd="0" presId="urn:microsoft.com/office/officeart/2005/8/layout/cycle8"/>
    <dgm:cxn modelId="{2D48EAF5-8BEA-EE42-B644-A91EAF89FF15}" srcId="{5D0B411A-1130-514B-AFD6-90D86FC8B4CF}" destId="{30299082-744B-324F-A34D-A8D2603662D8}" srcOrd="1" destOrd="0" parTransId="{4C26ED9C-B68F-E842-BFF6-5872051DA745}" sibTransId="{61A9FD28-039A-1D40-A330-AB9EE905E056}"/>
    <dgm:cxn modelId="{4EBE4283-84DA-F047-8C3F-1E34324F3E93}" type="presOf" srcId="{5E478F2F-BDF1-F94B-B9C3-DC4441CBD1FC}" destId="{91760EC7-11CD-1E43-B78A-C295AE17A7D8}" srcOrd="0" destOrd="0" presId="urn:microsoft.com/office/officeart/2005/8/layout/cycle8"/>
    <dgm:cxn modelId="{C6E8D3BC-73AB-F449-A983-44BE7F34B038}" type="presOf" srcId="{05593BFC-67E0-5E4F-BC7B-2797E4065DC4}" destId="{D1CF1C5C-A723-924F-BD63-0E948BD56E54}" srcOrd="0" destOrd="0" presId="urn:microsoft.com/office/officeart/2005/8/layout/cycle8"/>
    <dgm:cxn modelId="{D1A462F0-309C-BF4F-AAF9-3E6FC24DEA2C}" srcId="{5D0B411A-1130-514B-AFD6-90D86FC8B4CF}" destId="{5E478F2F-BDF1-F94B-B9C3-DC4441CBD1FC}" srcOrd="0" destOrd="0" parTransId="{5C922259-A7D8-B840-8FCD-F56CD8F4EFA9}" sibTransId="{E40DCD3E-69B4-854C-810B-4E4D120D2E0C}"/>
    <dgm:cxn modelId="{FDBE5800-1496-7740-9CB3-7C51FB14705D}" type="presOf" srcId="{30299082-744B-324F-A34D-A8D2603662D8}" destId="{71737CB8-A3D8-3449-80FD-2A26E621710F}" srcOrd="0" destOrd="0" presId="urn:microsoft.com/office/officeart/2005/8/layout/cycle8"/>
    <dgm:cxn modelId="{82FFC22C-5B0D-0D40-89B6-32A18888FC77}" type="presOf" srcId="{5D0B411A-1130-514B-AFD6-90D86FC8B4CF}" destId="{13331016-CB61-954E-B281-B4B7DADE6B99}" srcOrd="0" destOrd="0" presId="urn:microsoft.com/office/officeart/2005/8/layout/cycle8"/>
    <dgm:cxn modelId="{6D1ED2CF-F5F8-9243-8F85-6DCA0C16D446}" srcId="{5D0B411A-1130-514B-AFD6-90D86FC8B4CF}" destId="{05593BFC-67E0-5E4F-BC7B-2797E4065DC4}" srcOrd="2" destOrd="0" parTransId="{7F1F7B4B-03FB-EE46-AF97-8321EDCD0373}" sibTransId="{5004D32D-B014-2643-9656-66004CC168A3}"/>
    <dgm:cxn modelId="{7BC0857D-D7F2-9C44-8D3E-08CA4B0F9350}" type="presOf" srcId="{05593BFC-67E0-5E4F-BC7B-2797E4065DC4}" destId="{7CED102C-C8B2-F84B-9AF8-DD40538BCD1D}" srcOrd="1" destOrd="0" presId="urn:microsoft.com/office/officeart/2005/8/layout/cycle8"/>
    <dgm:cxn modelId="{9B230241-0C68-7C42-ABAA-FC4EC938414E}" type="presOf" srcId="{30299082-744B-324F-A34D-A8D2603662D8}" destId="{26C28D51-555F-3A4E-95F7-D21E514FF2AE}" srcOrd="1" destOrd="0" presId="urn:microsoft.com/office/officeart/2005/8/layout/cycle8"/>
    <dgm:cxn modelId="{EFC21B18-DC15-DC42-AEBC-6372D7A8A97E}" type="presParOf" srcId="{13331016-CB61-954E-B281-B4B7DADE6B99}" destId="{91760EC7-11CD-1E43-B78A-C295AE17A7D8}" srcOrd="0" destOrd="0" presId="urn:microsoft.com/office/officeart/2005/8/layout/cycle8"/>
    <dgm:cxn modelId="{6D0FBD5A-EF16-C34F-B4E8-9B3E6FA91BBC}" type="presParOf" srcId="{13331016-CB61-954E-B281-B4B7DADE6B99}" destId="{4E393E4C-F60D-7B48-ABAB-10BBF5C93F36}" srcOrd="1" destOrd="0" presId="urn:microsoft.com/office/officeart/2005/8/layout/cycle8"/>
    <dgm:cxn modelId="{120ABB82-4F4E-7548-A557-6D26EFE576A0}" type="presParOf" srcId="{13331016-CB61-954E-B281-B4B7DADE6B99}" destId="{054C7614-6338-6847-9855-10818705A44E}" srcOrd="2" destOrd="0" presId="urn:microsoft.com/office/officeart/2005/8/layout/cycle8"/>
    <dgm:cxn modelId="{17ADCE03-8495-EB48-A9BD-33804934DE73}" type="presParOf" srcId="{13331016-CB61-954E-B281-B4B7DADE6B99}" destId="{BD29E2D6-C7F0-0F48-9997-33648A4D4DDC}" srcOrd="3" destOrd="0" presId="urn:microsoft.com/office/officeart/2005/8/layout/cycle8"/>
    <dgm:cxn modelId="{0BFCC558-425A-334C-9F6E-E5CED334225F}" type="presParOf" srcId="{13331016-CB61-954E-B281-B4B7DADE6B99}" destId="{71737CB8-A3D8-3449-80FD-2A26E621710F}" srcOrd="4" destOrd="0" presId="urn:microsoft.com/office/officeart/2005/8/layout/cycle8"/>
    <dgm:cxn modelId="{B724095F-7C4E-604B-B850-5143A3AC1E36}" type="presParOf" srcId="{13331016-CB61-954E-B281-B4B7DADE6B99}" destId="{AB97BD03-634B-4746-8EC3-FD11A98E556F}" srcOrd="5" destOrd="0" presId="urn:microsoft.com/office/officeart/2005/8/layout/cycle8"/>
    <dgm:cxn modelId="{9538523B-25C9-2E48-A04F-238654DAD186}" type="presParOf" srcId="{13331016-CB61-954E-B281-B4B7DADE6B99}" destId="{4F14A9F3-56E4-D846-BD36-360899B0C2D3}" srcOrd="6" destOrd="0" presId="urn:microsoft.com/office/officeart/2005/8/layout/cycle8"/>
    <dgm:cxn modelId="{502372FF-2754-CB4B-B6BB-1C35FAB07FC0}" type="presParOf" srcId="{13331016-CB61-954E-B281-B4B7DADE6B99}" destId="{26C28D51-555F-3A4E-95F7-D21E514FF2AE}" srcOrd="7" destOrd="0" presId="urn:microsoft.com/office/officeart/2005/8/layout/cycle8"/>
    <dgm:cxn modelId="{974634D5-9B7F-5445-B009-9BC8AC05ECB3}" type="presParOf" srcId="{13331016-CB61-954E-B281-B4B7DADE6B99}" destId="{D1CF1C5C-A723-924F-BD63-0E948BD56E54}" srcOrd="8" destOrd="0" presId="urn:microsoft.com/office/officeart/2005/8/layout/cycle8"/>
    <dgm:cxn modelId="{D8D11F1B-BD24-3440-9287-AA607C87A2FB}" type="presParOf" srcId="{13331016-CB61-954E-B281-B4B7DADE6B99}" destId="{5C08B560-3B5C-A041-9870-751C48B9658D}" srcOrd="9" destOrd="0" presId="urn:microsoft.com/office/officeart/2005/8/layout/cycle8"/>
    <dgm:cxn modelId="{B9382BDA-9E30-834C-8A8C-5887B36F285C}" type="presParOf" srcId="{13331016-CB61-954E-B281-B4B7DADE6B99}" destId="{849FA009-B848-BD41-A5E3-B8B7C0E3B14A}" srcOrd="10" destOrd="0" presId="urn:microsoft.com/office/officeart/2005/8/layout/cycle8"/>
    <dgm:cxn modelId="{C32B0A38-4351-EC4E-BE6A-994ABE4747B2}" type="presParOf" srcId="{13331016-CB61-954E-B281-B4B7DADE6B99}" destId="{7CED102C-C8B2-F84B-9AF8-DD40538BCD1D}" srcOrd="11" destOrd="0" presId="urn:microsoft.com/office/officeart/2005/8/layout/cycle8"/>
    <dgm:cxn modelId="{EB73AD9C-8295-334A-B06F-4CC5210E2C64}" type="presParOf" srcId="{13331016-CB61-954E-B281-B4B7DADE6B99}" destId="{D9EC321B-E6B5-1E44-9177-AB4C32C31D7D}" srcOrd="12" destOrd="0" presId="urn:microsoft.com/office/officeart/2005/8/layout/cycle8"/>
    <dgm:cxn modelId="{0D1464FC-1D0C-3F44-8F5F-8E3533072208}" type="presParOf" srcId="{13331016-CB61-954E-B281-B4B7DADE6B99}" destId="{EBC2A825-E670-4241-9052-88192D466721}" srcOrd="13" destOrd="0" presId="urn:microsoft.com/office/officeart/2005/8/layout/cycle8"/>
    <dgm:cxn modelId="{D0642C70-33B1-D443-ADC7-A96A9BB178D5}" type="presParOf" srcId="{13331016-CB61-954E-B281-B4B7DADE6B99}" destId="{8AF83FC5-1891-9A4D-A538-A85398C8984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1D146A-A166-44FC-B3EE-6B7C870F161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28D71230-2376-4915-975F-FAFA68631CB8}">
      <dgm:prSet phldrT="[Text]"/>
      <dgm:spPr/>
      <dgm:t>
        <a:bodyPr/>
        <a:lstStyle/>
        <a:p>
          <a:r>
            <a:rPr lang="en-US" dirty="0">
              <a:latin typeface="Trebuchet MS"/>
              <a:cs typeface="Trebuchet MS"/>
            </a:rPr>
            <a:t>Event Planning</a:t>
          </a:r>
        </a:p>
      </dgm:t>
    </dgm:pt>
    <dgm:pt modelId="{E9E4C4EC-2DF7-418A-AD10-D55D2A1F60C7}" type="parTrans" cxnId="{C7492918-8009-418D-BD18-87F873110F17}">
      <dgm:prSet/>
      <dgm:spPr/>
      <dgm:t>
        <a:bodyPr/>
        <a:lstStyle/>
        <a:p>
          <a:endParaRPr lang="en-US">
            <a:latin typeface="Trebuchet MS"/>
            <a:cs typeface="Trebuchet MS"/>
          </a:endParaRPr>
        </a:p>
      </dgm:t>
    </dgm:pt>
    <dgm:pt modelId="{13ED3DAC-83C3-47C2-A5CC-6A0F1A046CB2}" type="sibTrans" cxnId="{C7492918-8009-418D-BD18-87F873110F17}">
      <dgm:prSet/>
      <dgm:spPr/>
      <dgm:t>
        <a:bodyPr/>
        <a:lstStyle/>
        <a:p>
          <a:endParaRPr lang="en-US">
            <a:latin typeface="Trebuchet MS"/>
            <a:cs typeface="Trebuchet MS"/>
          </a:endParaRPr>
        </a:p>
      </dgm:t>
    </dgm:pt>
    <dgm:pt modelId="{64E7ED2B-081F-4970-9706-1C306DC71E31}">
      <dgm:prSet phldrT="[Text]"/>
      <dgm:spPr/>
      <dgm:t>
        <a:bodyPr/>
        <a:lstStyle/>
        <a:p>
          <a:r>
            <a:rPr lang="en-US" dirty="0">
              <a:latin typeface="Trebuchet MS"/>
              <a:cs typeface="Trebuchet MS"/>
            </a:rPr>
            <a:t>Marketing and Participation</a:t>
          </a:r>
        </a:p>
      </dgm:t>
    </dgm:pt>
    <dgm:pt modelId="{95F2BE98-CA60-4DBC-A883-495FE70F8AC8}" type="parTrans" cxnId="{6DE3836B-82F9-461A-B7C9-806B922F85CE}">
      <dgm:prSet/>
      <dgm:spPr/>
      <dgm:t>
        <a:bodyPr/>
        <a:lstStyle/>
        <a:p>
          <a:endParaRPr lang="en-US">
            <a:latin typeface="Trebuchet MS"/>
            <a:cs typeface="Trebuchet MS"/>
          </a:endParaRPr>
        </a:p>
      </dgm:t>
    </dgm:pt>
    <dgm:pt modelId="{08B697F4-7124-4B32-AD2D-4289AB8B400D}" type="sibTrans" cxnId="{6DE3836B-82F9-461A-B7C9-806B922F85CE}">
      <dgm:prSet/>
      <dgm:spPr/>
      <dgm:t>
        <a:bodyPr/>
        <a:lstStyle/>
        <a:p>
          <a:endParaRPr lang="en-US">
            <a:latin typeface="Trebuchet MS"/>
            <a:cs typeface="Trebuchet MS"/>
          </a:endParaRPr>
        </a:p>
      </dgm:t>
    </dgm:pt>
    <dgm:pt modelId="{16B7B0BD-6A93-4A3D-90D0-5A81D7E2A3C9}">
      <dgm:prSet phldrT="[Text]"/>
      <dgm:spPr/>
      <dgm:t>
        <a:bodyPr/>
        <a:lstStyle/>
        <a:p>
          <a:r>
            <a:rPr lang="en-US" dirty="0">
              <a:latin typeface="Trebuchet MS"/>
              <a:cs typeface="Trebuchet MS"/>
            </a:rPr>
            <a:t>Risk Register</a:t>
          </a:r>
        </a:p>
      </dgm:t>
    </dgm:pt>
    <dgm:pt modelId="{EF91C3FC-3E40-4BA5-ADD5-D4AA46100BD5}" type="parTrans" cxnId="{A2470581-402A-449F-875B-C13FEA09EA1D}">
      <dgm:prSet/>
      <dgm:spPr/>
      <dgm:t>
        <a:bodyPr/>
        <a:lstStyle/>
        <a:p>
          <a:endParaRPr lang="en-US">
            <a:latin typeface="Trebuchet MS"/>
            <a:cs typeface="Trebuchet MS"/>
          </a:endParaRPr>
        </a:p>
      </dgm:t>
    </dgm:pt>
    <dgm:pt modelId="{BB2F760F-41ED-4ECD-ABF6-8CDEBF146981}" type="sibTrans" cxnId="{A2470581-402A-449F-875B-C13FEA09EA1D}">
      <dgm:prSet/>
      <dgm:spPr/>
      <dgm:t>
        <a:bodyPr/>
        <a:lstStyle/>
        <a:p>
          <a:endParaRPr lang="en-US">
            <a:latin typeface="Trebuchet MS"/>
            <a:cs typeface="Trebuchet MS"/>
          </a:endParaRPr>
        </a:p>
      </dgm:t>
    </dgm:pt>
    <dgm:pt modelId="{8C0A9983-8F38-460A-BD83-8148BFCB1EA3}">
      <dgm:prSet/>
      <dgm:spPr/>
      <dgm:t>
        <a:bodyPr/>
        <a:lstStyle/>
        <a:p>
          <a:r>
            <a:rPr lang="en-US" dirty="0">
              <a:latin typeface="Trebuchet MS"/>
              <a:cs typeface="Trebuchet MS"/>
            </a:rPr>
            <a:t>Budget</a:t>
          </a:r>
        </a:p>
      </dgm:t>
    </dgm:pt>
    <dgm:pt modelId="{CEE5060D-23B0-44E7-927E-FA2E44878B51}" type="parTrans" cxnId="{4D5BA3DA-8194-4479-868C-37C0CD5A7C9E}">
      <dgm:prSet/>
      <dgm:spPr/>
      <dgm:t>
        <a:bodyPr/>
        <a:lstStyle/>
        <a:p>
          <a:endParaRPr lang="en-US">
            <a:latin typeface="Trebuchet MS"/>
            <a:cs typeface="Trebuchet MS"/>
          </a:endParaRPr>
        </a:p>
      </dgm:t>
    </dgm:pt>
    <dgm:pt modelId="{95C4F570-6E99-4617-AAAA-31EACC1B19B4}" type="sibTrans" cxnId="{4D5BA3DA-8194-4479-868C-37C0CD5A7C9E}">
      <dgm:prSet/>
      <dgm:spPr/>
      <dgm:t>
        <a:bodyPr/>
        <a:lstStyle/>
        <a:p>
          <a:endParaRPr lang="en-US">
            <a:latin typeface="Trebuchet MS"/>
            <a:cs typeface="Trebuchet MS"/>
          </a:endParaRPr>
        </a:p>
      </dgm:t>
    </dgm:pt>
    <dgm:pt modelId="{ACCFE124-7978-4193-B09F-BBF23C4BD983}">
      <dgm:prSet/>
      <dgm:spPr/>
      <dgm:t>
        <a:bodyPr/>
        <a:lstStyle/>
        <a:p>
          <a:r>
            <a:rPr lang="en-US" dirty="0">
              <a:latin typeface="Trebuchet MS"/>
              <a:cs typeface="Trebuchet MS"/>
            </a:rPr>
            <a:t>Timeline</a:t>
          </a:r>
        </a:p>
      </dgm:t>
    </dgm:pt>
    <dgm:pt modelId="{B3CD448D-0466-4996-B7E1-7955D4D69A69}" type="parTrans" cxnId="{A4E5F33E-3204-4F6D-9215-8E6CD4DE4EEB}">
      <dgm:prSet/>
      <dgm:spPr/>
      <dgm:t>
        <a:bodyPr/>
        <a:lstStyle/>
        <a:p>
          <a:endParaRPr lang="en-US">
            <a:latin typeface="Trebuchet MS"/>
            <a:cs typeface="Trebuchet MS"/>
          </a:endParaRPr>
        </a:p>
      </dgm:t>
    </dgm:pt>
    <dgm:pt modelId="{F6B25C2F-47CF-4B58-94EA-68A7C2398901}" type="sibTrans" cxnId="{A4E5F33E-3204-4F6D-9215-8E6CD4DE4EEB}">
      <dgm:prSet/>
      <dgm:spPr/>
      <dgm:t>
        <a:bodyPr/>
        <a:lstStyle/>
        <a:p>
          <a:endParaRPr lang="en-US">
            <a:latin typeface="Trebuchet MS"/>
            <a:cs typeface="Trebuchet MS"/>
          </a:endParaRPr>
        </a:p>
      </dgm:t>
    </dgm:pt>
    <dgm:pt modelId="{40392A0D-39F1-4F6E-9F26-18B6427D234F}" type="pres">
      <dgm:prSet presAssocID="{6B1D146A-A166-44FC-B3EE-6B7C870F161A}" presName="Name0" presStyleCnt="0">
        <dgm:presLayoutVars>
          <dgm:chMax val="7"/>
          <dgm:chPref val="7"/>
          <dgm:dir/>
        </dgm:presLayoutVars>
      </dgm:prSet>
      <dgm:spPr/>
    </dgm:pt>
    <dgm:pt modelId="{9629CA04-922D-4FFC-B74E-D38EE90635FF}" type="pres">
      <dgm:prSet presAssocID="{6B1D146A-A166-44FC-B3EE-6B7C870F161A}" presName="Name1" presStyleCnt="0"/>
      <dgm:spPr/>
    </dgm:pt>
    <dgm:pt modelId="{64EA2A86-58C9-46B4-B067-E53725E2C785}" type="pres">
      <dgm:prSet presAssocID="{6B1D146A-A166-44FC-B3EE-6B7C870F161A}" presName="cycle" presStyleCnt="0"/>
      <dgm:spPr/>
    </dgm:pt>
    <dgm:pt modelId="{22DF5896-806B-40E3-A6EA-0177ABE4C29F}" type="pres">
      <dgm:prSet presAssocID="{6B1D146A-A166-44FC-B3EE-6B7C870F161A}" presName="srcNode" presStyleLbl="node1" presStyleIdx="0" presStyleCnt="5"/>
      <dgm:spPr/>
    </dgm:pt>
    <dgm:pt modelId="{6FBED3D7-9BAA-4AE8-801D-E92458A6A4AD}" type="pres">
      <dgm:prSet presAssocID="{6B1D146A-A166-44FC-B3EE-6B7C870F161A}" presName="conn" presStyleLbl="parChTrans1D2" presStyleIdx="0" presStyleCnt="1"/>
      <dgm:spPr/>
    </dgm:pt>
    <dgm:pt modelId="{E03F2CE1-B791-409B-985A-40FFF97BBE1A}" type="pres">
      <dgm:prSet presAssocID="{6B1D146A-A166-44FC-B3EE-6B7C870F161A}" presName="extraNode" presStyleLbl="node1" presStyleIdx="0" presStyleCnt="5"/>
      <dgm:spPr/>
    </dgm:pt>
    <dgm:pt modelId="{3B005E3C-7A8A-46B8-B0DD-AAE1F5E05BD8}" type="pres">
      <dgm:prSet presAssocID="{6B1D146A-A166-44FC-B3EE-6B7C870F161A}" presName="dstNode" presStyleLbl="node1" presStyleIdx="0" presStyleCnt="5"/>
      <dgm:spPr/>
    </dgm:pt>
    <dgm:pt modelId="{26EAE29D-6C26-4051-80C3-FF5A3C60C345}" type="pres">
      <dgm:prSet presAssocID="{28D71230-2376-4915-975F-FAFA68631CB8}" presName="text_1" presStyleLbl="node1" presStyleIdx="0" presStyleCnt="5">
        <dgm:presLayoutVars>
          <dgm:bulletEnabled val="1"/>
        </dgm:presLayoutVars>
      </dgm:prSet>
      <dgm:spPr/>
    </dgm:pt>
    <dgm:pt modelId="{6D49AD3E-7600-4C7D-84CE-397CD2ADD027}" type="pres">
      <dgm:prSet presAssocID="{28D71230-2376-4915-975F-FAFA68631CB8}" presName="accent_1" presStyleCnt="0"/>
      <dgm:spPr/>
    </dgm:pt>
    <dgm:pt modelId="{7A72FDE8-12C8-4385-A431-F5DCCF29D5BB}" type="pres">
      <dgm:prSet presAssocID="{28D71230-2376-4915-975F-FAFA68631CB8}" presName="accentRepeatNode" presStyleLbl="solidFgAcc1" presStyleIdx="0" presStyleCnt="5"/>
      <dgm:spPr/>
    </dgm:pt>
    <dgm:pt modelId="{D9267505-53C5-4B80-A607-50CF42E5171C}" type="pres">
      <dgm:prSet presAssocID="{64E7ED2B-081F-4970-9706-1C306DC71E31}" presName="text_2" presStyleLbl="node1" presStyleIdx="1" presStyleCnt="5">
        <dgm:presLayoutVars>
          <dgm:bulletEnabled val="1"/>
        </dgm:presLayoutVars>
      </dgm:prSet>
      <dgm:spPr/>
    </dgm:pt>
    <dgm:pt modelId="{2306F78D-95F0-4D5F-8FAC-A2FCB6AA1084}" type="pres">
      <dgm:prSet presAssocID="{64E7ED2B-081F-4970-9706-1C306DC71E31}" presName="accent_2" presStyleCnt="0"/>
      <dgm:spPr/>
    </dgm:pt>
    <dgm:pt modelId="{446536A7-CE3B-4E4A-9E80-0D424A2FA323}" type="pres">
      <dgm:prSet presAssocID="{64E7ED2B-081F-4970-9706-1C306DC71E31}" presName="accentRepeatNode" presStyleLbl="solidFgAcc1" presStyleIdx="1" presStyleCnt="5"/>
      <dgm:spPr/>
    </dgm:pt>
    <dgm:pt modelId="{2E79754E-9BB7-4CEA-89F4-AE1D3B31F0E4}" type="pres">
      <dgm:prSet presAssocID="{16B7B0BD-6A93-4A3D-90D0-5A81D7E2A3C9}" presName="text_3" presStyleLbl="node1" presStyleIdx="2" presStyleCnt="5">
        <dgm:presLayoutVars>
          <dgm:bulletEnabled val="1"/>
        </dgm:presLayoutVars>
      </dgm:prSet>
      <dgm:spPr/>
    </dgm:pt>
    <dgm:pt modelId="{448EF57D-54EC-4F6C-A3D3-A08B75164725}" type="pres">
      <dgm:prSet presAssocID="{16B7B0BD-6A93-4A3D-90D0-5A81D7E2A3C9}" presName="accent_3" presStyleCnt="0"/>
      <dgm:spPr/>
    </dgm:pt>
    <dgm:pt modelId="{14E2D74F-5929-4E0F-A9F8-0BCD10A43C6A}" type="pres">
      <dgm:prSet presAssocID="{16B7B0BD-6A93-4A3D-90D0-5A81D7E2A3C9}" presName="accentRepeatNode" presStyleLbl="solidFgAcc1" presStyleIdx="2" presStyleCnt="5"/>
      <dgm:spPr/>
    </dgm:pt>
    <dgm:pt modelId="{A4F7F727-177B-499C-AE4E-14F83E3EEC0D}" type="pres">
      <dgm:prSet presAssocID="{8C0A9983-8F38-460A-BD83-8148BFCB1EA3}" presName="text_4" presStyleLbl="node1" presStyleIdx="3" presStyleCnt="5">
        <dgm:presLayoutVars>
          <dgm:bulletEnabled val="1"/>
        </dgm:presLayoutVars>
      </dgm:prSet>
      <dgm:spPr/>
    </dgm:pt>
    <dgm:pt modelId="{8594F53C-0CA3-4109-9A1A-F9DE0D6CBD66}" type="pres">
      <dgm:prSet presAssocID="{8C0A9983-8F38-460A-BD83-8148BFCB1EA3}" presName="accent_4" presStyleCnt="0"/>
      <dgm:spPr/>
    </dgm:pt>
    <dgm:pt modelId="{4266CD0D-092F-4717-807E-77EBD82416EE}" type="pres">
      <dgm:prSet presAssocID="{8C0A9983-8F38-460A-BD83-8148BFCB1EA3}" presName="accentRepeatNode" presStyleLbl="solidFgAcc1" presStyleIdx="3" presStyleCnt="5"/>
      <dgm:spPr/>
    </dgm:pt>
    <dgm:pt modelId="{DDE2B279-2C6B-44E1-84EB-82BECDA532F2}" type="pres">
      <dgm:prSet presAssocID="{ACCFE124-7978-4193-B09F-BBF23C4BD983}" presName="text_5" presStyleLbl="node1" presStyleIdx="4" presStyleCnt="5">
        <dgm:presLayoutVars>
          <dgm:bulletEnabled val="1"/>
        </dgm:presLayoutVars>
      </dgm:prSet>
      <dgm:spPr/>
    </dgm:pt>
    <dgm:pt modelId="{5B0F4BD7-AC82-49DF-9329-842F89A9FB09}" type="pres">
      <dgm:prSet presAssocID="{ACCFE124-7978-4193-B09F-BBF23C4BD983}" presName="accent_5" presStyleCnt="0"/>
      <dgm:spPr/>
    </dgm:pt>
    <dgm:pt modelId="{EBC1AB0E-7659-4ABA-A641-EACB1C65A462}" type="pres">
      <dgm:prSet presAssocID="{ACCFE124-7978-4193-B09F-BBF23C4BD983}" presName="accentRepeatNode" presStyleLbl="solidFgAcc1" presStyleIdx="4" presStyleCnt="5"/>
      <dgm:spPr/>
    </dgm:pt>
  </dgm:ptLst>
  <dgm:cxnLst>
    <dgm:cxn modelId="{7130ACDC-4AC1-488F-9DEF-77FF9BDA30E0}" type="presOf" srcId="{ACCFE124-7978-4193-B09F-BBF23C4BD983}" destId="{DDE2B279-2C6B-44E1-84EB-82BECDA532F2}" srcOrd="0" destOrd="0" presId="urn:microsoft.com/office/officeart/2008/layout/VerticalCurvedList"/>
    <dgm:cxn modelId="{A4E5F33E-3204-4F6D-9215-8E6CD4DE4EEB}" srcId="{6B1D146A-A166-44FC-B3EE-6B7C870F161A}" destId="{ACCFE124-7978-4193-B09F-BBF23C4BD983}" srcOrd="4" destOrd="0" parTransId="{B3CD448D-0466-4996-B7E1-7955D4D69A69}" sibTransId="{F6B25C2F-47CF-4B58-94EA-68A7C2398901}"/>
    <dgm:cxn modelId="{B6A99237-EDF6-4A99-9718-E573895282CC}" type="presOf" srcId="{6B1D146A-A166-44FC-B3EE-6B7C870F161A}" destId="{40392A0D-39F1-4F6E-9F26-18B6427D234F}" srcOrd="0" destOrd="0" presId="urn:microsoft.com/office/officeart/2008/layout/VerticalCurvedList"/>
    <dgm:cxn modelId="{82050F41-0BE8-4BA3-A217-0A4F6D253512}" type="presOf" srcId="{16B7B0BD-6A93-4A3D-90D0-5A81D7E2A3C9}" destId="{2E79754E-9BB7-4CEA-89F4-AE1D3B31F0E4}" srcOrd="0" destOrd="0" presId="urn:microsoft.com/office/officeart/2008/layout/VerticalCurvedList"/>
    <dgm:cxn modelId="{4D5BA3DA-8194-4479-868C-37C0CD5A7C9E}" srcId="{6B1D146A-A166-44FC-B3EE-6B7C870F161A}" destId="{8C0A9983-8F38-460A-BD83-8148BFCB1EA3}" srcOrd="3" destOrd="0" parTransId="{CEE5060D-23B0-44E7-927E-FA2E44878B51}" sibTransId="{95C4F570-6E99-4617-AAAA-31EACC1B19B4}"/>
    <dgm:cxn modelId="{CF6D2C1C-8D9E-4226-ABF5-D71169B3A7BA}" type="presOf" srcId="{28D71230-2376-4915-975F-FAFA68631CB8}" destId="{26EAE29D-6C26-4051-80C3-FF5A3C60C345}" srcOrd="0" destOrd="0" presId="urn:microsoft.com/office/officeart/2008/layout/VerticalCurvedList"/>
    <dgm:cxn modelId="{6DE3836B-82F9-461A-B7C9-806B922F85CE}" srcId="{6B1D146A-A166-44FC-B3EE-6B7C870F161A}" destId="{64E7ED2B-081F-4970-9706-1C306DC71E31}" srcOrd="1" destOrd="0" parTransId="{95F2BE98-CA60-4DBC-A883-495FE70F8AC8}" sibTransId="{08B697F4-7124-4B32-AD2D-4289AB8B400D}"/>
    <dgm:cxn modelId="{3714658D-F30B-4B90-9EC5-9C61736C231E}" type="presOf" srcId="{64E7ED2B-081F-4970-9706-1C306DC71E31}" destId="{D9267505-53C5-4B80-A607-50CF42E5171C}" srcOrd="0" destOrd="0" presId="urn:microsoft.com/office/officeart/2008/layout/VerticalCurvedList"/>
    <dgm:cxn modelId="{F0776E56-1030-48AD-A4CA-FC7CC3841BF4}" type="presOf" srcId="{8C0A9983-8F38-460A-BD83-8148BFCB1EA3}" destId="{A4F7F727-177B-499C-AE4E-14F83E3EEC0D}" srcOrd="0" destOrd="0" presId="urn:microsoft.com/office/officeart/2008/layout/VerticalCurvedList"/>
    <dgm:cxn modelId="{A2470581-402A-449F-875B-C13FEA09EA1D}" srcId="{6B1D146A-A166-44FC-B3EE-6B7C870F161A}" destId="{16B7B0BD-6A93-4A3D-90D0-5A81D7E2A3C9}" srcOrd="2" destOrd="0" parTransId="{EF91C3FC-3E40-4BA5-ADD5-D4AA46100BD5}" sibTransId="{BB2F760F-41ED-4ECD-ABF6-8CDEBF146981}"/>
    <dgm:cxn modelId="{5EB4AC64-33C7-4FFD-A6E6-FB692BA19D16}" type="presOf" srcId="{13ED3DAC-83C3-47C2-A5CC-6A0F1A046CB2}" destId="{6FBED3D7-9BAA-4AE8-801D-E92458A6A4AD}" srcOrd="0" destOrd="0" presId="urn:microsoft.com/office/officeart/2008/layout/VerticalCurvedList"/>
    <dgm:cxn modelId="{C7492918-8009-418D-BD18-87F873110F17}" srcId="{6B1D146A-A166-44FC-B3EE-6B7C870F161A}" destId="{28D71230-2376-4915-975F-FAFA68631CB8}" srcOrd="0" destOrd="0" parTransId="{E9E4C4EC-2DF7-418A-AD10-D55D2A1F60C7}" sibTransId="{13ED3DAC-83C3-47C2-A5CC-6A0F1A046CB2}"/>
    <dgm:cxn modelId="{2952FC5B-272D-4F29-85EB-FDBE10543C28}" type="presParOf" srcId="{40392A0D-39F1-4F6E-9F26-18B6427D234F}" destId="{9629CA04-922D-4FFC-B74E-D38EE90635FF}" srcOrd="0" destOrd="0" presId="urn:microsoft.com/office/officeart/2008/layout/VerticalCurvedList"/>
    <dgm:cxn modelId="{65665CE6-065D-40F5-965F-0AAD6477903A}" type="presParOf" srcId="{9629CA04-922D-4FFC-B74E-D38EE90635FF}" destId="{64EA2A86-58C9-46B4-B067-E53725E2C785}" srcOrd="0" destOrd="0" presId="urn:microsoft.com/office/officeart/2008/layout/VerticalCurvedList"/>
    <dgm:cxn modelId="{9584B73A-2081-432B-940D-4857568CA4B4}" type="presParOf" srcId="{64EA2A86-58C9-46B4-B067-E53725E2C785}" destId="{22DF5896-806B-40E3-A6EA-0177ABE4C29F}" srcOrd="0" destOrd="0" presId="urn:microsoft.com/office/officeart/2008/layout/VerticalCurvedList"/>
    <dgm:cxn modelId="{229006A9-F925-4249-9ED4-0CFB4CCCF049}" type="presParOf" srcId="{64EA2A86-58C9-46B4-B067-E53725E2C785}" destId="{6FBED3D7-9BAA-4AE8-801D-E92458A6A4AD}" srcOrd="1" destOrd="0" presId="urn:microsoft.com/office/officeart/2008/layout/VerticalCurvedList"/>
    <dgm:cxn modelId="{775C6DC0-E1E4-4547-83DF-7044DA304D78}" type="presParOf" srcId="{64EA2A86-58C9-46B4-B067-E53725E2C785}" destId="{E03F2CE1-B791-409B-985A-40FFF97BBE1A}" srcOrd="2" destOrd="0" presId="urn:microsoft.com/office/officeart/2008/layout/VerticalCurvedList"/>
    <dgm:cxn modelId="{84F50A16-D368-43DE-9831-0468F123DC3E}" type="presParOf" srcId="{64EA2A86-58C9-46B4-B067-E53725E2C785}" destId="{3B005E3C-7A8A-46B8-B0DD-AAE1F5E05BD8}" srcOrd="3" destOrd="0" presId="urn:microsoft.com/office/officeart/2008/layout/VerticalCurvedList"/>
    <dgm:cxn modelId="{2463FDED-9707-450C-AB2E-AB80F02C43F7}" type="presParOf" srcId="{9629CA04-922D-4FFC-B74E-D38EE90635FF}" destId="{26EAE29D-6C26-4051-80C3-FF5A3C60C345}" srcOrd="1" destOrd="0" presId="urn:microsoft.com/office/officeart/2008/layout/VerticalCurvedList"/>
    <dgm:cxn modelId="{32C6DBA6-AAE4-4022-B22E-B5432930FEFE}" type="presParOf" srcId="{9629CA04-922D-4FFC-B74E-D38EE90635FF}" destId="{6D49AD3E-7600-4C7D-84CE-397CD2ADD027}" srcOrd="2" destOrd="0" presId="urn:microsoft.com/office/officeart/2008/layout/VerticalCurvedList"/>
    <dgm:cxn modelId="{B6215B95-6012-48E2-9E22-60C22DDD0EDE}" type="presParOf" srcId="{6D49AD3E-7600-4C7D-84CE-397CD2ADD027}" destId="{7A72FDE8-12C8-4385-A431-F5DCCF29D5BB}" srcOrd="0" destOrd="0" presId="urn:microsoft.com/office/officeart/2008/layout/VerticalCurvedList"/>
    <dgm:cxn modelId="{D78D3BC4-CC78-4FC0-B6B2-A99C40C43C7F}" type="presParOf" srcId="{9629CA04-922D-4FFC-B74E-D38EE90635FF}" destId="{D9267505-53C5-4B80-A607-50CF42E5171C}" srcOrd="3" destOrd="0" presId="urn:microsoft.com/office/officeart/2008/layout/VerticalCurvedList"/>
    <dgm:cxn modelId="{08ED82B3-2AF3-471D-B416-1316383B0230}" type="presParOf" srcId="{9629CA04-922D-4FFC-B74E-D38EE90635FF}" destId="{2306F78D-95F0-4D5F-8FAC-A2FCB6AA1084}" srcOrd="4" destOrd="0" presId="urn:microsoft.com/office/officeart/2008/layout/VerticalCurvedList"/>
    <dgm:cxn modelId="{667010F7-7A1C-42C8-A31C-D8EEFB66890B}" type="presParOf" srcId="{2306F78D-95F0-4D5F-8FAC-A2FCB6AA1084}" destId="{446536A7-CE3B-4E4A-9E80-0D424A2FA323}" srcOrd="0" destOrd="0" presId="urn:microsoft.com/office/officeart/2008/layout/VerticalCurvedList"/>
    <dgm:cxn modelId="{A3E4FD59-BEA4-449E-BFF1-EEF05F9501F6}" type="presParOf" srcId="{9629CA04-922D-4FFC-B74E-D38EE90635FF}" destId="{2E79754E-9BB7-4CEA-89F4-AE1D3B31F0E4}" srcOrd="5" destOrd="0" presId="urn:microsoft.com/office/officeart/2008/layout/VerticalCurvedList"/>
    <dgm:cxn modelId="{2789B05F-6652-4EE5-8A33-AABE6D61116D}" type="presParOf" srcId="{9629CA04-922D-4FFC-B74E-D38EE90635FF}" destId="{448EF57D-54EC-4F6C-A3D3-A08B75164725}" srcOrd="6" destOrd="0" presId="urn:microsoft.com/office/officeart/2008/layout/VerticalCurvedList"/>
    <dgm:cxn modelId="{816E24B8-09FC-4292-83CF-AB08EC275570}" type="presParOf" srcId="{448EF57D-54EC-4F6C-A3D3-A08B75164725}" destId="{14E2D74F-5929-4E0F-A9F8-0BCD10A43C6A}" srcOrd="0" destOrd="0" presId="urn:microsoft.com/office/officeart/2008/layout/VerticalCurvedList"/>
    <dgm:cxn modelId="{FB3834AE-2C3D-47C1-A804-7C8C60CA5C3C}" type="presParOf" srcId="{9629CA04-922D-4FFC-B74E-D38EE90635FF}" destId="{A4F7F727-177B-499C-AE4E-14F83E3EEC0D}" srcOrd="7" destOrd="0" presId="urn:microsoft.com/office/officeart/2008/layout/VerticalCurvedList"/>
    <dgm:cxn modelId="{738047E2-EC4F-4095-9A83-041DD3B08AB2}" type="presParOf" srcId="{9629CA04-922D-4FFC-B74E-D38EE90635FF}" destId="{8594F53C-0CA3-4109-9A1A-F9DE0D6CBD66}" srcOrd="8" destOrd="0" presId="urn:microsoft.com/office/officeart/2008/layout/VerticalCurvedList"/>
    <dgm:cxn modelId="{11A248C9-3D7F-4769-B993-3DFB6F11B6B4}" type="presParOf" srcId="{8594F53C-0CA3-4109-9A1A-F9DE0D6CBD66}" destId="{4266CD0D-092F-4717-807E-77EBD82416EE}" srcOrd="0" destOrd="0" presId="urn:microsoft.com/office/officeart/2008/layout/VerticalCurvedList"/>
    <dgm:cxn modelId="{A374164F-3BDA-4980-9388-09FDAACB2C22}" type="presParOf" srcId="{9629CA04-922D-4FFC-B74E-D38EE90635FF}" destId="{DDE2B279-2C6B-44E1-84EB-82BECDA532F2}" srcOrd="9" destOrd="0" presId="urn:microsoft.com/office/officeart/2008/layout/VerticalCurvedList"/>
    <dgm:cxn modelId="{493E28FA-BEE6-4DA2-A699-D66D68CF84C9}" type="presParOf" srcId="{9629CA04-922D-4FFC-B74E-D38EE90635FF}" destId="{5B0F4BD7-AC82-49DF-9329-842F89A9FB09}" srcOrd="10" destOrd="0" presId="urn:microsoft.com/office/officeart/2008/layout/VerticalCurvedList"/>
    <dgm:cxn modelId="{C3F01C2E-495C-4103-9C8B-37602437E144}" type="presParOf" srcId="{5B0F4BD7-AC82-49DF-9329-842F89A9FB09}" destId="{EBC1AB0E-7659-4ABA-A641-EACB1C65A46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1D146A-A166-44FC-B3EE-6B7C870F161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28D71230-2376-4915-975F-FAFA68631CB8}">
      <dgm:prSet phldrT="[Text]"/>
      <dgm:spPr/>
      <dgm:t>
        <a:bodyPr/>
        <a:lstStyle/>
        <a:p>
          <a:r>
            <a:rPr lang="en-US" dirty="0">
              <a:latin typeface="Trebuchet MS"/>
              <a:cs typeface="Trebuchet MS"/>
            </a:rPr>
            <a:t>Event Delivery</a:t>
          </a:r>
        </a:p>
      </dgm:t>
    </dgm:pt>
    <dgm:pt modelId="{E9E4C4EC-2DF7-418A-AD10-D55D2A1F60C7}" type="parTrans" cxnId="{C7492918-8009-418D-BD18-87F873110F17}">
      <dgm:prSet/>
      <dgm:spPr/>
      <dgm:t>
        <a:bodyPr/>
        <a:lstStyle/>
        <a:p>
          <a:endParaRPr lang="en-US">
            <a:latin typeface="Trebuchet MS"/>
            <a:cs typeface="Trebuchet MS"/>
          </a:endParaRPr>
        </a:p>
      </dgm:t>
    </dgm:pt>
    <dgm:pt modelId="{13ED3DAC-83C3-47C2-A5CC-6A0F1A046CB2}" type="sibTrans" cxnId="{C7492918-8009-418D-BD18-87F873110F17}">
      <dgm:prSet/>
      <dgm:spPr/>
      <dgm:t>
        <a:bodyPr/>
        <a:lstStyle/>
        <a:p>
          <a:endParaRPr lang="en-US">
            <a:latin typeface="Trebuchet MS"/>
            <a:cs typeface="Trebuchet MS"/>
          </a:endParaRPr>
        </a:p>
      </dgm:t>
    </dgm:pt>
    <dgm:pt modelId="{64E7ED2B-081F-4970-9706-1C306DC71E31}">
      <dgm:prSet phldrT="[Text]"/>
      <dgm:spPr/>
      <dgm:t>
        <a:bodyPr/>
        <a:lstStyle/>
        <a:p>
          <a:r>
            <a:rPr lang="en-US" dirty="0">
              <a:latin typeface="Trebuchet MS"/>
              <a:cs typeface="Trebuchet MS"/>
            </a:rPr>
            <a:t>Your </a:t>
          </a:r>
          <a:r>
            <a:rPr lang="en-US" dirty="0" err="1">
              <a:latin typeface="Trebuchet MS"/>
              <a:cs typeface="Trebuchet MS"/>
            </a:rPr>
            <a:t>Organisation</a:t>
          </a:r>
          <a:r>
            <a:rPr lang="en-US" dirty="0">
              <a:latin typeface="Trebuchet MS"/>
              <a:cs typeface="Trebuchet MS"/>
            </a:rPr>
            <a:t> / Project Team</a:t>
          </a:r>
        </a:p>
      </dgm:t>
    </dgm:pt>
    <dgm:pt modelId="{95F2BE98-CA60-4DBC-A883-495FE70F8AC8}" type="parTrans" cxnId="{6DE3836B-82F9-461A-B7C9-806B922F85CE}">
      <dgm:prSet/>
      <dgm:spPr/>
      <dgm:t>
        <a:bodyPr/>
        <a:lstStyle/>
        <a:p>
          <a:endParaRPr lang="en-US">
            <a:latin typeface="Trebuchet MS"/>
            <a:cs typeface="Trebuchet MS"/>
          </a:endParaRPr>
        </a:p>
      </dgm:t>
    </dgm:pt>
    <dgm:pt modelId="{08B697F4-7124-4B32-AD2D-4289AB8B400D}" type="sibTrans" cxnId="{6DE3836B-82F9-461A-B7C9-806B922F85CE}">
      <dgm:prSet/>
      <dgm:spPr/>
      <dgm:t>
        <a:bodyPr/>
        <a:lstStyle/>
        <a:p>
          <a:endParaRPr lang="en-US">
            <a:latin typeface="Trebuchet MS"/>
            <a:cs typeface="Trebuchet MS"/>
          </a:endParaRPr>
        </a:p>
      </dgm:t>
    </dgm:pt>
    <dgm:pt modelId="{16B7B0BD-6A93-4A3D-90D0-5A81D7E2A3C9}">
      <dgm:prSet phldrT="[Text]"/>
      <dgm:spPr/>
      <dgm:t>
        <a:bodyPr/>
        <a:lstStyle/>
        <a:p>
          <a:r>
            <a:rPr lang="en-US" dirty="0">
              <a:latin typeface="Trebuchet MS"/>
              <a:cs typeface="Trebuchet MS"/>
            </a:rPr>
            <a:t>Public Engagement</a:t>
          </a:r>
        </a:p>
      </dgm:t>
    </dgm:pt>
    <dgm:pt modelId="{EF91C3FC-3E40-4BA5-ADD5-D4AA46100BD5}" type="parTrans" cxnId="{A2470581-402A-449F-875B-C13FEA09EA1D}">
      <dgm:prSet/>
      <dgm:spPr/>
      <dgm:t>
        <a:bodyPr/>
        <a:lstStyle/>
        <a:p>
          <a:endParaRPr lang="en-US">
            <a:latin typeface="Trebuchet MS"/>
            <a:cs typeface="Trebuchet MS"/>
          </a:endParaRPr>
        </a:p>
      </dgm:t>
    </dgm:pt>
    <dgm:pt modelId="{BB2F760F-41ED-4ECD-ABF6-8CDEBF146981}" type="sibTrans" cxnId="{A2470581-402A-449F-875B-C13FEA09EA1D}">
      <dgm:prSet/>
      <dgm:spPr/>
      <dgm:t>
        <a:bodyPr/>
        <a:lstStyle/>
        <a:p>
          <a:endParaRPr lang="en-US">
            <a:latin typeface="Trebuchet MS"/>
            <a:cs typeface="Trebuchet MS"/>
          </a:endParaRPr>
        </a:p>
      </dgm:t>
    </dgm:pt>
    <dgm:pt modelId="{8C0A9983-8F38-460A-BD83-8148BFCB1EA3}">
      <dgm:prSet/>
      <dgm:spPr/>
      <dgm:t>
        <a:bodyPr/>
        <a:lstStyle/>
        <a:p>
          <a:r>
            <a:rPr lang="en-US" dirty="0">
              <a:latin typeface="Trebuchet MS"/>
              <a:cs typeface="Trebuchet MS"/>
            </a:rPr>
            <a:t>Digital Engagement</a:t>
          </a:r>
        </a:p>
      </dgm:t>
    </dgm:pt>
    <dgm:pt modelId="{CEE5060D-23B0-44E7-927E-FA2E44878B51}" type="parTrans" cxnId="{4D5BA3DA-8194-4479-868C-37C0CD5A7C9E}">
      <dgm:prSet/>
      <dgm:spPr/>
      <dgm:t>
        <a:bodyPr/>
        <a:lstStyle/>
        <a:p>
          <a:endParaRPr lang="en-US">
            <a:latin typeface="Trebuchet MS"/>
            <a:cs typeface="Trebuchet MS"/>
          </a:endParaRPr>
        </a:p>
      </dgm:t>
    </dgm:pt>
    <dgm:pt modelId="{95C4F570-6E99-4617-AAAA-31EACC1B19B4}" type="sibTrans" cxnId="{4D5BA3DA-8194-4479-868C-37C0CD5A7C9E}">
      <dgm:prSet/>
      <dgm:spPr/>
      <dgm:t>
        <a:bodyPr/>
        <a:lstStyle/>
        <a:p>
          <a:endParaRPr lang="en-US">
            <a:latin typeface="Trebuchet MS"/>
            <a:cs typeface="Trebuchet MS"/>
          </a:endParaRPr>
        </a:p>
      </dgm:t>
    </dgm:pt>
    <dgm:pt modelId="{ACCFE124-7978-4193-B09F-BBF23C4BD983}">
      <dgm:prSet/>
      <dgm:spPr/>
      <dgm:t>
        <a:bodyPr/>
        <a:lstStyle/>
        <a:p>
          <a:r>
            <a:rPr lang="en-US" dirty="0">
              <a:latin typeface="Trebuchet MS"/>
              <a:cs typeface="Trebuchet MS"/>
            </a:rPr>
            <a:t>Partner Engagement</a:t>
          </a:r>
        </a:p>
      </dgm:t>
    </dgm:pt>
    <dgm:pt modelId="{B3CD448D-0466-4996-B7E1-7955D4D69A69}" type="parTrans" cxnId="{A4E5F33E-3204-4F6D-9215-8E6CD4DE4EEB}">
      <dgm:prSet/>
      <dgm:spPr/>
      <dgm:t>
        <a:bodyPr/>
        <a:lstStyle/>
        <a:p>
          <a:endParaRPr lang="en-US">
            <a:latin typeface="Trebuchet MS"/>
            <a:cs typeface="Trebuchet MS"/>
          </a:endParaRPr>
        </a:p>
      </dgm:t>
    </dgm:pt>
    <dgm:pt modelId="{F6B25C2F-47CF-4B58-94EA-68A7C2398901}" type="sibTrans" cxnId="{A4E5F33E-3204-4F6D-9215-8E6CD4DE4EEB}">
      <dgm:prSet/>
      <dgm:spPr/>
      <dgm:t>
        <a:bodyPr/>
        <a:lstStyle/>
        <a:p>
          <a:endParaRPr lang="en-US">
            <a:latin typeface="Trebuchet MS"/>
            <a:cs typeface="Trebuchet MS"/>
          </a:endParaRPr>
        </a:p>
      </dgm:t>
    </dgm:pt>
    <dgm:pt modelId="{40392A0D-39F1-4F6E-9F26-18B6427D234F}" type="pres">
      <dgm:prSet presAssocID="{6B1D146A-A166-44FC-B3EE-6B7C870F161A}" presName="Name0" presStyleCnt="0">
        <dgm:presLayoutVars>
          <dgm:chMax val="7"/>
          <dgm:chPref val="7"/>
          <dgm:dir/>
        </dgm:presLayoutVars>
      </dgm:prSet>
      <dgm:spPr/>
    </dgm:pt>
    <dgm:pt modelId="{9629CA04-922D-4FFC-B74E-D38EE90635FF}" type="pres">
      <dgm:prSet presAssocID="{6B1D146A-A166-44FC-B3EE-6B7C870F161A}" presName="Name1" presStyleCnt="0"/>
      <dgm:spPr/>
    </dgm:pt>
    <dgm:pt modelId="{64EA2A86-58C9-46B4-B067-E53725E2C785}" type="pres">
      <dgm:prSet presAssocID="{6B1D146A-A166-44FC-B3EE-6B7C870F161A}" presName="cycle" presStyleCnt="0"/>
      <dgm:spPr/>
    </dgm:pt>
    <dgm:pt modelId="{22DF5896-806B-40E3-A6EA-0177ABE4C29F}" type="pres">
      <dgm:prSet presAssocID="{6B1D146A-A166-44FC-B3EE-6B7C870F161A}" presName="srcNode" presStyleLbl="node1" presStyleIdx="0" presStyleCnt="5"/>
      <dgm:spPr/>
    </dgm:pt>
    <dgm:pt modelId="{6FBED3D7-9BAA-4AE8-801D-E92458A6A4AD}" type="pres">
      <dgm:prSet presAssocID="{6B1D146A-A166-44FC-B3EE-6B7C870F161A}" presName="conn" presStyleLbl="parChTrans1D2" presStyleIdx="0" presStyleCnt="1"/>
      <dgm:spPr/>
    </dgm:pt>
    <dgm:pt modelId="{E03F2CE1-B791-409B-985A-40FFF97BBE1A}" type="pres">
      <dgm:prSet presAssocID="{6B1D146A-A166-44FC-B3EE-6B7C870F161A}" presName="extraNode" presStyleLbl="node1" presStyleIdx="0" presStyleCnt="5"/>
      <dgm:spPr/>
    </dgm:pt>
    <dgm:pt modelId="{3B005E3C-7A8A-46B8-B0DD-AAE1F5E05BD8}" type="pres">
      <dgm:prSet presAssocID="{6B1D146A-A166-44FC-B3EE-6B7C870F161A}" presName="dstNode" presStyleLbl="node1" presStyleIdx="0" presStyleCnt="5"/>
      <dgm:spPr/>
    </dgm:pt>
    <dgm:pt modelId="{26EAE29D-6C26-4051-80C3-FF5A3C60C345}" type="pres">
      <dgm:prSet presAssocID="{28D71230-2376-4915-975F-FAFA68631CB8}" presName="text_1" presStyleLbl="node1" presStyleIdx="0" presStyleCnt="5">
        <dgm:presLayoutVars>
          <dgm:bulletEnabled val="1"/>
        </dgm:presLayoutVars>
      </dgm:prSet>
      <dgm:spPr/>
    </dgm:pt>
    <dgm:pt modelId="{6D49AD3E-7600-4C7D-84CE-397CD2ADD027}" type="pres">
      <dgm:prSet presAssocID="{28D71230-2376-4915-975F-FAFA68631CB8}" presName="accent_1" presStyleCnt="0"/>
      <dgm:spPr/>
    </dgm:pt>
    <dgm:pt modelId="{7A72FDE8-12C8-4385-A431-F5DCCF29D5BB}" type="pres">
      <dgm:prSet presAssocID="{28D71230-2376-4915-975F-FAFA68631CB8}" presName="accentRepeatNode" presStyleLbl="solidFgAcc1" presStyleIdx="0" presStyleCnt="5"/>
      <dgm:spPr/>
    </dgm:pt>
    <dgm:pt modelId="{D9267505-53C5-4B80-A607-50CF42E5171C}" type="pres">
      <dgm:prSet presAssocID="{64E7ED2B-081F-4970-9706-1C306DC71E31}" presName="text_2" presStyleLbl="node1" presStyleIdx="1" presStyleCnt="5">
        <dgm:presLayoutVars>
          <dgm:bulletEnabled val="1"/>
        </dgm:presLayoutVars>
      </dgm:prSet>
      <dgm:spPr/>
    </dgm:pt>
    <dgm:pt modelId="{2306F78D-95F0-4D5F-8FAC-A2FCB6AA1084}" type="pres">
      <dgm:prSet presAssocID="{64E7ED2B-081F-4970-9706-1C306DC71E31}" presName="accent_2" presStyleCnt="0"/>
      <dgm:spPr/>
    </dgm:pt>
    <dgm:pt modelId="{446536A7-CE3B-4E4A-9E80-0D424A2FA323}" type="pres">
      <dgm:prSet presAssocID="{64E7ED2B-081F-4970-9706-1C306DC71E31}" presName="accentRepeatNode" presStyleLbl="solidFgAcc1" presStyleIdx="1" presStyleCnt="5"/>
      <dgm:spPr/>
    </dgm:pt>
    <dgm:pt modelId="{2E79754E-9BB7-4CEA-89F4-AE1D3B31F0E4}" type="pres">
      <dgm:prSet presAssocID="{16B7B0BD-6A93-4A3D-90D0-5A81D7E2A3C9}" presName="text_3" presStyleLbl="node1" presStyleIdx="2" presStyleCnt="5">
        <dgm:presLayoutVars>
          <dgm:bulletEnabled val="1"/>
        </dgm:presLayoutVars>
      </dgm:prSet>
      <dgm:spPr/>
    </dgm:pt>
    <dgm:pt modelId="{448EF57D-54EC-4F6C-A3D3-A08B75164725}" type="pres">
      <dgm:prSet presAssocID="{16B7B0BD-6A93-4A3D-90D0-5A81D7E2A3C9}" presName="accent_3" presStyleCnt="0"/>
      <dgm:spPr/>
    </dgm:pt>
    <dgm:pt modelId="{14E2D74F-5929-4E0F-A9F8-0BCD10A43C6A}" type="pres">
      <dgm:prSet presAssocID="{16B7B0BD-6A93-4A3D-90D0-5A81D7E2A3C9}" presName="accentRepeatNode" presStyleLbl="solidFgAcc1" presStyleIdx="2" presStyleCnt="5"/>
      <dgm:spPr/>
    </dgm:pt>
    <dgm:pt modelId="{A4F7F727-177B-499C-AE4E-14F83E3EEC0D}" type="pres">
      <dgm:prSet presAssocID="{8C0A9983-8F38-460A-BD83-8148BFCB1EA3}" presName="text_4" presStyleLbl="node1" presStyleIdx="3" presStyleCnt="5">
        <dgm:presLayoutVars>
          <dgm:bulletEnabled val="1"/>
        </dgm:presLayoutVars>
      </dgm:prSet>
      <dgm:spPr/>
    </dgm:pt>
    <dgm:pt modelId="{8594F53C-0CA3-4109-9A1A-F9DE0D6CBD66}" type="pres">
      <dgm:prSet presAssocID="{8C0A9983-8F38-460A-BD83-8148BFCB1EA3}" presName="accent_4" presStyleCnt="0"/>
      <dgm:spPr/>
    </dgm:pt>
    <dgm:pt modelId="{4266CD0D-092F-4717-807E-77EBD82416EE}" type="pres">
      <dgm:prSet presAssocID="{8C0A9983-8F38-460A-BD83-8148BFCB1EA3}" presName="accentRepeatNode" presStyleLbl="solidFgAcc1" presStyleIdx="3" presStyleCnt="5"/>
      <dgm:spPr/>
    </dgm:pt>
    <dgm:pt modelId="{DDE2B279-2C6B-44E1-84EB-82BECDA532F2}" type="pres">
      <dgm:prSet presAssocID="{ACCFE124-7978-4193-B09F-BBF23C4BD983}" presName="text_5" presStyleLbl="node1" presStyleIdx="4" presStyleCnt="5">
        <dgm:presLayoutVars>
          <dgm:bulletEnabled val="1"/>
        </dgm:presLayoutVars>
      </dgm:prSet>
      <dgm:spPr/>
    </dgm:pt>
    <dgm:pt modelId="{5B0F4BD7-AC82-49DF-9329-842F89A9FB09}" type="pres">
      <dgm:prSet presAssocID="{ACCFE124-7978-4193-B09F-BBF23C4BD983}" presName="accent_5" presStyleCnt="0"/>
      <dgm:spPr/>
    </dgm:pt>
    <dgm:pt modelId="{EBC1AB0E-7659-4ABA-A641-EACB1C65A462}" type="pres">
      <dgm:prSet presAssocID="{ACCFE124-7978-4193-B09F-BBF23C4BD983}" presName="accentRepeatNode" presStyleLbl="solidFgAcc1" presStyleIdx="4" presStyleCnt="5"/>
      <dgm:spPr/>
    </dgm:pt>
  </dgm:ptLst>
  <dgm:cxnLst>
    <dgm:cxn modelId="{03351FB1-3B09-CF42-9DF5-58731F4E5E01}" type="presOf" srcId="{ACCFE124-7978-4193-B09F-BBF23C4BD983}" destId="{DDE2B279-2C6B-44E1-84EB-82BECDA532F2}" srcOrd="0" destOrd="0" presId="urn:microsoft.com/office/officeart/2008/layout/VerticalCurvedList"/>
    <dgm:cxn modelId="{3B224403-FB82-6244-9001-6A6D27AC1A9A}" type="presOf" srcId="{13ED3DAC-83C3-47C2-A5CC-6A0F1A046CB2}" destId="{6FBED3D7-9BAA-4AE8-801D-E92458A6A4AD}" srcOrd="0" destOrd="0" presId="urn:microsoft.com/office/officeart/2008/layout/VerticalCurvedList"/>
    <dgm:cxn modelId="{41667E99-D319-E045-B124-415E95CFAF06}" type="presOf" srcId="{16B7B0BD-6A93-4A3D-90D0-5A81D7E2A3C9}" destId="{2E79754E-9BB7-4CEA-89F4-AE1D3B31F0E4}" srcOrd="0" destOrd="0" presId="urn:microsoft.com/office/officeart/2008/layout/VerticalCurvedList"/>
    <dgm:cxn modelId="{6DE3836B-82F9-461A-B7C9-806B922F85CE}" srcId="{6B1D146A-A166-44FC-B3EE-6B7C870F161A}" destId="{64E7ED2B-081F-4970-9706-1C306DC71E31}" srcOrd="1" destOrd="0" parTransId="{95F2BE98-CA60-4DBC-A883-495FE70F8AC8}" sibTransId="{08B697F4-7124-4B32-AD2D-4289AB8B400D}"/>
    <dgm:cxn modelId="{A2470581-402A-449F-875B-C13FEA09EA1D}" srcId="{6B1D146A-A166-44FC-B3EE-6B7C870F161A}" destId="{16B7B0BD-6A93-4A3D-90D0-5A81D7E2A3C9}" srcOrd="2" destOrd="0" parTransId="{EF91C3FC-3E40-4BA5-ADD5-D4AA46100BD5}" sibTransId="{BB2F760F-41ED-4ECD-ABF6-8CDEBF146981}"/>
    <dgm:cxn modelId="{C7492918-8009-418D-BD18-87F873110F17}" srcId="{6B1D146A-A166-44FC-B3EE-6B7C870F161A}" destId="{28D71230-2376-4915-975F-FAFA68631CB8}" srcOrd="0" destOrd="0" parTransId="{E9E4C4EC-2DF7-418A-AD10-D55D2A1F60C7}" sibTransId="{13ED3DAC-83C3-47C2-A5CC-6A0F1A046CB2}"/>
    <dgm:cxn modelId="{EC8E9A3D-B2B9-AD40-B736-C70B888C61B4}" type="presOf" srcId="{64E7ED2B-081F-4970-9706-1C306DC71E31}" destId="{D9267505-53C5-4B80-A607-50CF42E5171C}" srcOrd="0" destOrd="0" presId="urn:microsoft.com/office/officeart/2008/layout/VerticalCurvedList"/>
    <dgm:cxn modelId="{4D5BA3DA-8194-4479-868C-37C0CD5A7C9E}" srcId="{6B1D146A-A166-44FC-B3EE-6B7C870F161A}" destId="{8C0A9983-8F38-460A-BD83-8148BFCB1EA3}" srcOrd="3" destOrd="0" parTransId="{CEE5060D-23B0-44E7-927E-FA2E44878B51}" sibTransId="{95C4F570-6E99-4617-AAAA-31EACC1B19B4}"/>
    <dgm:cxn modelId="{8852FA59-580C-9946-A8E3-FB2E4558420E}" type="presOf" srcId="{28D71230-2376-4915-975F-FAFA68631CB8}" destId="{26EAE29D-6C26-4051-80C3-FF5A3C60C345}" srcOrd="0" destOrd="0" presId="urn:microsoft.com/office/officeart/2008/layout/VerticalCurvedList"/>
    <dgm:cxn modelId="{C64DE1FE-8563-F944-845D-858628F851E1}" type="presOf" srcId="{8C0A9983-8F38-460A-BD83-8148BFCB1EA3}" destId="{A4F7F727-177B-499C-AE4E-14F83E3EEC0D}" srcOrd="0" destOrd="0" presId="urn:microsoft.com/office/officeart/2008/layout/VerticalCurvedList"/>
    <dgm:cxn modelId="{0518943A-FC46-6F40-8BF5-CFA011D45EC1}" type="presOf" srcId="{6B1D146A-A166-44FC-B3EE-6B7C870F161A}" destId="{40392A0D-39F1-4F6E-9F26-18B6427D234F}" srcOrd="0" destOrd="0" presId="urn:microsoft.com/office/officeart/2008/layout/VerticalCurvedList"/>
    <dgm:cxn modelId="{A4E5F33E-3204-4F6D-9215-8E6CD4DE4EEB}" srcId="{6B1D146A-A166-44FC-B3EE-6B7C870F161A}" destId="{ACCFE124-7978-4193-B09F-BBF23C4BD983}" srcOrd="4" destOrd="0" parTransId="{B3CD448D-0466-4996-B7E1-7955D4D69A69}" sibTransId="{F6B25C2F-47CF-4B58-94EA-68A7C2398901}"/>
    <dgm:cxn modelId="{B38AF497-A0A6-3D40-8DCF-5557D839F5AC}" type="presParOf" srcId="{40392A0D-39F1-4F6E-9F26-18B6427D234F}" destId="{9629CA04-922D-4FFC-B74E-D38EE90635FF}" srcOrd="0" destOrd="0" presId="urn:microsoft.com/office/officeart/2008/layout/VerticalCurvedList"/>
    <dgm:cxn modelId="{0DEEA839-7385-744A-9384-C7867097506A}" type="presParOf" srcId="{9629CA04-922D-4FFC-B74E-D38EE90635FF}" destId="{64EA2A86-58C9-46B4-B067-E53725E2C785}" srcOrd="0" destOrd="0" presId="urn:microsoft.com/office/officeart/2008/layout/VerticalCurvedList"/>
    <dgm:cxn modelId="{75242ABE-51AF-894C-AD29-025264AFFE42}" type="presParOf" srcId="{64EA2A86-58C9-46B4-B067-E53725E2C785}" destId="{22DF5896-806B-40E3-A6EA-0177ABE4C29F}" srcOrd="0" destOrd="0" presId="urn:microsoft.com/office/officeart/2008/layout/VerticalCurvedList"/>
    <dgm:cxn modelId="{1DDCA707-A1A2-DA48-B17D-CC812927383E}" type="presParOf" srcId="{64EA2A86-58C9-46B4-B067-E53725E2C785}" destId="{6FBED3D7-9BAA-4AE8-801D-E92458A6A4AD}" srcOrd="1" destOrd="0" presId="urn:microsoft.com/office/officeart/2008/layout/VerticalCurvedList"/>
    <dgm:cxn modelId="{2D3686F2-20D7-C24E-9AC4-C80E0D1E9AF5}" type="presParOf" srcId="{64EA2A86-58C9-46B4-B067-E53725E2C785}" destId="{E03F2CE1-B791-409B-985A-40FFF97BBE1A}" srcOrd="2" destOrd="0" presId="urn:microsoft.com/office/officeart/2008/layout/VerticalCurvedList"/>
    <dgm:cxn modelId="{D0870FFF-F8AE-6B4C-B23A-68AD32533403}" type="presParOf" srcId="{64EA2A86-58C9-46B4-B067-E53725E2C785}" destId="{3B005E3C-7A8A-46B8-B0DD-AAE1F5E05BD8}" srcOrd="3" destOrd="0" presId="urn:microsoft.com/office/officeart/2008/layout/VerticalCurvedList"/>
    <dgm:cxn modelId="{5FF93863-62AD-FC42-83F6-6CD8DBA60B22}" type="presParOf" srcId="{9629CA04-922D-4FFC-B74E-D38EE90635FF}" destId="{26EAE29D-6C26-4051-80C3-FF5A3C60C345}" srcOrd="1" destOrd="0" presId="urn:microsoft.com/office/officeart/2008/layout/VerticalCurvedList"/>
    <dgm:cxn modelId="{CD9B8217-392D-CF48-9199-CD2722833269}" type="presParOf" srcId="{9629CA04-922D-4FFC-B74E-D38EE90635FF}" destId="{6D49AD3E-7600-4C7D-84CE-397CD2ADD027}" srcOrd="2" destOrd="0" presId="urn:microsoft.com/office/officeart/2008/layout/VerticalCurvedList"/>
    <dgm:cxn modelId="{27744182-9C4A-8A4F-BF91-43583BC00C27}" type="presParOf" srcId="{6D49AD3E-7600-4C7D-84CE-397CD2ADD027}" destId="{7A72FDE8-12C8-4385-A431-F5DCCF29D5BB}" srcOrd="0" destOrd="0" presId="urn:microsoft.com/office/officeart/2008/layout/VerticalCurvedList"/>
    <dgm:cxn modelId="{84A27B53-D085-D64B-AF79-357A804E79A0}" type="presParOf" srcId="{9629CA04-922D-4FFC-B74E-D38EE90635FF}" destId="{D9267505-53C5-4B80-A607-50CF42E5171C}" srcOrd="3" destOrd="0" presId="urn:microsoft.com/office/officeart/2008/layout/VerticalCurvedList"/>
    <dgm:cxn modelId="{89C39DCE-6F38-844A-969D-10326FBA276F}" type="presParOf" srcId="{9629CA04-922D-4FFC-B74E-D38EE90635FF}" destId="{2306F78D-95F0-4D5F-8FAC-A2FCB6AA1084}" srcOrd="4" destOrd="0" presId="urn:microsoft.com/office/officeart/2008/layout/VerticalCurvedList"/>
    <dgm:cxn modelId="{DC1BC0AC-B421-0348-BE59-C7485512FABF}" type="presParOf" srcId="{2306F78D-95F0-4D5F-8FAC-A2FCB6AA1084}" destId="{446536A7-CE3B-4E4A-9E80-0D424A2FA323}" srcOrd="0" destOrd="0" presId="urn:microsoft.com/office/officeart/2008/layout/VerticalCurvedList"/>
    <dgm:cxn modelId="{487508E7-700A-5E49-980A-F507B3668371}" type="presParOf" srcId="{9629CA04-922D-4FFC-B74E-D38EE90635FF}" destId="{2E79754E-9BB7-4CEA-89F4-AE1D3B31F0E4}" srcOrd="5" destOrd="0" presId="urn:microsoft.com/office/officeart/2008/layout/VerticalCurvedList"/>
    <dgm:cxn modelId="{BB08DB50-4EC3-FB43-A03B-31A674CCB820}" type="presParOf" srcId="{9629CA04-922D-4FFC-B74E-D38EE90635FF}" destId="{448EF57D-54EC-4F6C-A3D3-A08B75164725}" srcOrd="6" destOrd="0" presId="urn:microsoft.com/office/officeart/2008/layout/VerticalCurvedList"/>
    <dgm:cxn modelId="{53616D5E-A4CE-434E-9E19-8B68FF66599E}" type="presParOf" srcId="{448EF57D-54EC-4F6C-A3D3-A08B75164725}" destId="{14E2D74F-5929-4E0F-A9F8-0BCD10A43C6A}" srcOrd="0" destOrd="0" presId="urn:microsoft.com/office/officeart/2008/layout/VerticalCurvedList"/>
    <dgm:cxn modelId="{E32F167F-6F8F-C941-BCE6-DAB1B92F60A1}" type="presParOf" srcId="{9629CA04-922D-4FFC-B74E-D38EE90635FF}" destId="{A4F7F727-177B-499C-AE4E-14F83E3EEC0D}" srcOrd="7" destOrd="0" presId="urn:microsoft.com/office/officeart/2008/layout/VerticalCurvedList"/>
    <dgm:cxn modelId="{8085F29D-68CE-0744-A630-DC54A8163341}" type="presParOf" srcId="{9629CA04-922D-4FFC-B74E-D38EE90635FF}" destId="{8594F53C-0CA3-4109-9A1A-F9DE0D6CBD66}" srcOrd="8" destOrd="0" presId="urn:microsoft.com/office/officeart/2008/layout/VerticalCurvedList"/>
    <dgm:cxn modelId="{99F703E7-5B39-1A48-8DB1-87CC6A7D6C11}" type="presParOf" srcId="{8594F53C-0CA3-4109-9A1A-F9DE0D6CBD66}" destId="{4266CD0D-092F-4717-807E-77EBD82416EE}" srcOrd="0" destOrd="0" presId="urn:microsoft.com/office/officeart/2008/layout/VerticalCurvedList"/>
    <dgm:cxn modelId="{3AA18C8F-AC5B-CF47-B720-446923F9B202}" type="presParOf" srcId="{9629CA04-922D-4FFC-B74E-D38EE90635FF}" destId="{DDE2B279-2C6B-44E1-84EB-82BECDA532F2}" srcOrd="9" destOrd="0" presId="urn:microsoft.com/office/officeart/2008/layout/VerticalCurvedList"/>
    <dgm:cxn modelId="{A01AB49F-2C3F-3249-A508-9DC7C92FAEE9}" type="presParOf" srcId="{9629CA04-922D-4FFC-B74E-D38EE90635FF}" destId="{5B0F4BD7-AC82-49DF-9329-842F89A9FB09}" srcOrd="10" destOrd="0" presId="urn:microsoft.com/office/officeart/2008/layout/VerticalCurvedList"/>
    <dgm:cxn modelId="{5DFD062B-08DB-1D4F-90C6-33FF600CF6EA}" type="presParOf" srcId="{5B0F4BD7-AC82-49DF-9329-842F89A9FB09}" destId="{EBC1AB0E-7659-4ABA-A641-EACB1C65A46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1D146A-A166-44FC-B3EE-6B7C870F161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28D71230-2376-4915-975F-FAFA68631CB8}">
      <dgm:prSet phldrT="[Text]"/>
      <dgm:spPr/>
      <dgm:t>
        <a:bodyPr/>
        <a:lstStyle/>
        <a:p>
          <a:r>
            <a:rPr lang="en-US" dirty="0">
              <a:latin typeface="Trebuchet MS"/>
              <a:cs typeface="Trebuchet MS"/>
            </a:rPr>
            <a:t>Final Budget</a:t>
          </a:r>
        </a:p>
      </dgm:t>
    </dgm:pt>
    <dgm:pt modelId="{E9E4C4EC-2DF7-418A-AD10-D55D2A1F60C7}" type="parTrans" cxnId="{C7492918-8009-418D-BD18-87F873110F17}">
      <dgm:prSet/>
      <dgm:spPr/>
      <dgm:t>
        <a:bodyPr/>
        <a:lstStyle/>
        <a:p>
          <a:endParaRPr lang="en-US">
            <a:latin typeface="Trebuchet MS"/>
            <a:cs typeface="Trebuchet MS"/>
          </a:endParaRPr>
        </a:p>
      </dgm:t>
    </dgm:pt>
    <dgm:pt modelId="{13ED3DAC-83C3-47C2-A5CC-6A0F1A046CB2}" type="sibTrans" cxnId="{C7492918-8009-418D-BD18-87F873110F17}">
      <dgm:prSet/>
      <dgm:spPr/>
      <dgm:t>
        <a:bodyPr/>
        <a:lstStyle/>
        <a:p>
          <a:endParaRPr lang="en-US">
            <a:latin typeface="Trebuchet MS"/>
            <a:cs typeface="Trebuchet MS"/>
          </a:endParaRPr>
        </a:p>
      </dgm:t>
    </dgm:pt>
    <dgm:pt modelId="{64E7ED2B-081F-4970-9706-1C306DC71E31}">
      <dgm:prSet phldrT="[Text]"/>
      <dgm:spPr/>
      <dgm:t>
        <a:bodyPr/>
        <a:lstStyle/>
        <a:p>
          <a:r>
            <a:rPr lang="en-US" dirty="0">
              <a:latin typeface="Trebuchet MS"/>
              <a:cs typeface="Trebuchet MS"/>
            </a:rPr>
            <a:t>Event Delivery</a:t>
          </a:r>
        </a:p>
      </dgm:t>
    </dgm:pt>
    <dgm:pt modelId="{95F2BE98-CA60-4DBC-A883-495FE70F8AC8}" type="parTrans" cxnId="{6DE3836B-82F9-461A-B7C9-806B922F85CE}">
      <dgm:prSet/>
      <dgm:spPr/>
      <dgm:t>
        <a:bodyPr/>
        <a:lstStyle/>
        <a:p>
          <a:endParaRPr lang="en-US">
            <a:latin typeface="Trebuchet MS"/>
            <a:cs typeface="Trebuchet MS"/>
          </a:endParaRPr>
        </a:p>
      </dgm:t>
    </dgm:pt>
    <dgm:pt modelId="{08B697F4-7124-4B32-AD2D-4289AB8B400D}" type="sibTrans" cxnId="{6DE3836B-82F9-461A-B7C9-806B922F85CE}">
      <dgm:prSet/>
      <dgm:spPr/>
      <dgm:t>
        <a:bodyPr/>
        <a:lstStyle/>
        <a:p>
          <a:endParaRPr lang="en-US">
            <a:latin typeface="Trebuchet MS"/>
            <a:cs typeface="Trebuchet MS"/>
          </a:endParaRPr>
        </a:p>
      </dgm:t>
    </dgm:pt>
    <dgm:pt modelId="{16B7B0BD-6A93-4A3D-90D0-5A81D7E2A3C9}">
      <dgm:prSet phldrT="[Text]"/>
      <dgm:spPr/>
      <dgm:t>
        <a:bodyPr/>
        <a:lstStyle/>
        <a:p>
          <a:r>
            <a:rPr lang="en-US" dirty="0">
              <a:latin typeface="Trebuchet MS"/>
              <a:cs typeface="Trebuchet MS"/>
            </a:rPr>
            <a:t>Your </a:t>
          </a:r>
          <a:r>
            <a:rPr lang="en-US" dirty="0" err="1">
              <a:latin typeface="Trebuchet MS"/>
              <a:cs typeface="Trebuchet MS"/>
            </a:rPr>
            <a:t>Organisation</a:t>
          </a:r>
          <a:r>
            <a:rPr lang="en-US" dirty="0">
              <a:latin typeface="Trebuchet MS"/>
              <a:cs typeface="Trebuchet MS"/>
            </a:rPr>
            <a:t> / Project Team</a:t>
          </a:r>
        </a:p>
      </dgm:t>
    </dgm:pt>
    <dgm:pt modelId="{EF91C3FC-3E40-4BA5-ADD5-D4AA46100BD5}" type="parTrans" cxnId="{A2470581-402A-449F-875B-C13FEA09EA1D}">
      <dgm:prSet/>
      <dgm:spPr/>
      <dgm:t>
        <a:bodyPr/>
        <a:lstStyle/>
        <a:p>
          <a:endParaRPr lang="en-US">
            <a:latin typeface="Trebuchet MS"/>
            <a:cs typeface="Trebuchet MS"/>
          </a:endParaRPr>
        </a:p>
      </dgm:t>
    </dgm:pt>
    <dgm:pt modelId="{BB2F760F-41ED-4ECD-ABF6-8CDEBF146981}" type="sibTrans" cxnId="{A2470581-402A-449F-875B-C13FEA09EA1D}">
      <dgm:prSet/>
      <dgm:spPr/>
      <dgm:t>
        <a:bodyPr/>
        <a:lstStyle/>
        <a:p>
          <a:endParaRPr lang="en-US">
            <a:latin typeface="Trebuchet MS"/>
            <a:cs typeface="Trebuchet MS"/>
          </a:endParaRPr>
        </a:p>
      </dgm:t>
    </dgm:pt>
    <dgm:pt modelId="{8C0A9983-8F38-460A-BD83-8148BFCB1EA3}">
      <dgm:prSet/>
      <dgm:spPr/>
      <dgm:t>
        <a:bodyPr/>
        <a:lstStyle/>
        <a:p>
          <a:r>
            <a:rPr lang="en-US" dirty="0">
              <a:latin typeface="Trebuchet MS"/>
              <a:cs typeface="Trebuchet MS"/>
            </a:rPr>
            <a:t>Public Engagement</a:t>
          </a:r>
        </a:p>
      </dgm:t>
    </dgm:pt>
    <dgm:pt modelId="{CEE5060D-23B0-44E7-927E-FA2E44878B51}" type="parTrans" cxnId="{4D5BA3DA-8194-4479-868C-37C0CD5A7C9E}">
      <dgm:prSet/>
      <dgm:spPr/>
      <dgm:t>
        <a:bodyPr/>
        <a:lstStyle/>
        <a:p>
          <a:endParaRPr lang="en-US">
            <a:latin typeface="Trebuchet MS"/>
            <a:cs typeface="Trebuchet MS"/>
          </a:endParaRPr>
        </a:p>
      </dgm:t>
    </dgm:pt>
    <dgm:pt modelId="{95C4F570-6E99-4617-AAAA-31EACC1B19B4}" type="sibTrans" cxnId="{4D5BA3DA-8194-4479-868C-37C0CD5A7C9E}">
      <dgm:prSet/>
      <dgm:spPr/>
      <dgm:t>
        <a:bodyPr/>
        <a:lstStyle/>
        <a:p>
          <a:endParaRPr lang="en-US">
            <a:latin typeface="Trebuchet MS"/>
            <a:cs typeface="Trebuchet MS"/>
          </a:endParaRPr>
        </a:p>
      </dgm:t>
    </dgm:pt>
    <dgm:pt modelId="{ACCFE124-7978-4193-B09F-BBF23C4BD983}">
      <dgm:prSet/>
      <dgm:spPr/>
      <dgm:t>
        <a:bodyPr/>
        <a:lstStyle/>
        <a:p>
          <a:r>
            <a:rPr lang="en-US" dirty="0">
              <a:latin typeface="Trebuchet MS"/>
              <a:cs typeface="Trebuchet MS"/>
            </a:rPr>
            <a:t>Digital Engagement	</a:t>
          </a:r>
        </a:p>
      </dgm:t>
    </dgm:pt>
    <dgm:pt modelId="{B3CD448D-0466-4996-B7E1-7955D4D69A69}" type="parTrans" cxnId="{A4E5F33E-3204-4F6D-9215-8E6CD4DE4EEB}">
      <dgm:prSet/>
      <dgm:spPr/>
      <dgm:t>
        <a:bodyPr/>
        <a:lstStyle/>
        <a:p>
          <a:endParaRPr lang="en-US">
            <a:latin typeface="Trebuchet MS"/>
            <a:cs typeface="Trebuchet MS"/>
          </a:endParaRPr>
        </a:p>
      </dgm:t>
    </dgm:pt>
    <dgm:pt modelId="{F6B25C2F-47CF-4B58-94EA-68A7C2398901}" type="sibTrans" cxnId="{A4E5F33E-3204-4F6D-9215-8E6CD4DE4EEB}">
      <dgm:prSet/>
      <dgm:spPr/>
      <dgm:t>
        <a:bodyPr/>
        <a:lstStyle/>
        <a:p>
          <a:endParaRPr lang="en-US">
            <a:latin typeface="Trebuchet MS"/>
            <a:cs typeface="Trebuchet MS"/>
          </a:endParaRPr>
        </a:p>
      </dgm:t>
    </dgm:pt>
    <dgm:pt modelId="{19881CE2-8894-E842-9DE8-65F95A1BF47B}">
      <dgm:prSet/>
      <dgm:spPr/>
      <dgm:t>
        <a:bodyPr/>
        <a:lstStyle/>
        <a:p>
          <a:r>
            <a:rPr lang="en-US" dirty="0">
              <a:latin typeface="Trebuchet MS"/>
              <a:cs typeface="Trebuchet MS"/>
            </a:rPr>
            <a:t>Partnership Engagement	</a:t>
          </a:r>
        </a:p>
      </dgm:t>
    </dgm:pt>
    <dgm:pt modelId="{457FB0EB-8E21-E347-AD8B-D619EE39AD4A}" type="parTrans" cxnId="{60E96B3A-2760-794C-AEAB-5622F34B8BD4}">
      <dgm:prSet/>
      <dgm:spPr/>
      <dgm:t>
        <a:bodyPr/>
        <a:lstStyle/>
        <a:p>
          <a:endParaRPr lang="en-US"/>
        </a:p>
      </dgm:t>
    </dgm:pt>
    <dgm:pt modelId="{2DB2679F-0805-FF4B-B7AF-B7BAEDD9304B}" type="sibTrans" cxnId="{60E96B3A-2760-794C-AEAB-5622F34B8BD4}">
      <dgm:prSet/>
      <dgm:spPr/>
      <dgm:t>
        <a:bodyPr/>
        <a:lstStyle/>
        <a:p>
          <a:endParaRPr lang="en-US"/>
        </a:p>
      </dgm:t>
    </dgm:pt>
    <dgm:pt modelId="{40392A0D-39F1-4F6E-9F26-18B6427D234F}" type="pres">
      <dgm:prSet presAssocID="{6B1D146A-A166-44FC-B3EE-6B7C870F161A}" presName="Name0" presStyleCnt="0">
        <dgm:presLayoutVars>
          <dgm:chMax val="7"/>
          <dgm:chPref val="7"/>
          <dgm:dir/>
        </dgm:presLayoutVars>
      </dgm:prSet>
      <dgm:spPr/>
    </dgm:pt>
    <dgm:pt modelId="{9629CA04-922D-4FFC-B74E-D38EE90635FF}" type="pres">
      <dgm:prSet presAssocID="{6B1D146A-A166-44FC-B3EE-6B7C870F161A}" presName="Name1" presStyleCnt="0"/>
      <dgm:spPr/>
    </dgm:pt>
    <dgm:pt modelId="{64EA2A86-58C9-46B4-B067-E53725E2C785}" type="pres">
      <dgm:prSet presAssocID="{6B1D146A-A166-44FC-B3EE-6B7C870F161A}" presName="cycle" presStyleCnt="0"/>
      <dgm:spPr/>
    </dgm:pt>
    <dgm:pt modelId="{22DF5896-806B-40E3-A6EA-0177ABE4C29F}" type="pres">
      <dgm:prSet presAssocID="{6B1D146A-A166-44FC-B3EE-6B7C870F161A}" presName="srcNode" presStyleLbl="node1" presStyleIdx="0" presStyleCnt="6"/>
      <dgm:spPr/>
    </dgm:pt>
    <dgm:pt modelId="{6FBED3D7-9BAA-4AE8-801D-E92458A6A4AD}" type="pres">
      <dgm:prSet presAssocID="{6B1D146A-A166-44FC-B3EE-6B7C870F161A}" presName="conn" presStyleLbl="parChTrans1D2" presStyleIdx="0" presStyleCnt="1"/>
      <dgm:spPr/>
    </dgm:pt>
    <dgm:pt modelId="{E03F2CE1-B791-409B-985A-40FFF97BBE1A}" type="pres">
      <dgm:prSet presAssocID="{6B1D146A-A166-44FC-B3EE-6B7C870F161A}" presName="extraNode" presStyleLbl="node1" presStyleIdx="0" presStyleCnt="6"/>
      <dgm:spPr/>
    </dgm:pt>
    <dgm:pt modelId="{3B005E3C-7A8A-46B8-B0DD-AAE1F5E05BD8}" type="pres">
      <dgm:prSet presAssocID="{6B1D146A-A166-44FC-B3EE-6B7C870F161A}" presName="dstNode" presStyleLbl="node1" presStyleIdx="0" presStyleCnt="6"/>
      <dgm:spPr/>
    </dgm:pt>
    <dgm:pt modelId="{26EAE29D-6C26-4051-80C3-FF5A3C60C345}" type="pres">
      <dgm:prSet presAssocID="{28D71230-2376-4915-975F-FAFA68631CB8}" presName="text_1" presStyleLbl="node1" presStyleIdx="0" presStyleCnt="6">
        <dgm:presLayoutVars>
          <dgm:bulletEnabled val="1"/>
        </dgm:presLayoutVars>
      </dgm:prSet>
      <dgm:spPr/>
    </dgm:pt>
    <dgm:pt modelId="{6D49AD3E-7600-4C7D-84CE-397CD2ADD027}" type="pres">
      <dgm:prSet presAssocID="{28D71230-2376-4915-975F-FAFA68631CB8}" presName="accent_1" presStyleCnt="0"/>
      <dgm:spPr/>
    </dgm:pt>
    <dgm:pt modelId="{7A72FDE8-12C8-4385-A431-F5DCCF29D5BB}" type="pres">
      <dgm:prSet presAssocID="{28D71230-2376-4915-975F-FAFA68631CB8}" presName="accentRepeatNode" presStyleLbl="solidFgAcc1" presStyleIdx="0" presStyleCnt="6"/>
      <dgm:spPr/>
    </dgm:pt>
    <dgm:pt modelId="{D9267505-53C5-4B80-A607-50CF42E5171C}" type="pres">
      <dgm:prSet presAssocID="{64E7ED2B-081F-4970-9706-1C306DC71E31}" presName="text_2" presStyleLbl="node1" presStyleIdx="1" presStyleCnt="6">
        <dgm:presLayoutVars>
          <dgm:bulletEnabled val="1"/>
        </dgm:presLayoutVars>
      </dgm:prSet>
      <dgm:spPr/>
    </dgm:pt>
    <dgm:pt modelId="{2306F78D-95F0-4D5F-8FAC-A2FCB6AA1084}" type="pres">
      <dgm:prSet presAssocID="{64E7ED2B-081F-4970-9706-1C306DC71E31}" presName="accent_2" presStyleCnt="0"/>
      <dgm:spPr/>
    </dgm:pt>
    <dgm:pt modelId="{446536A7-CE3B-4E4A-9E80-0D424A2FA323}" type="pres">
      <dgm:prSet presAssocID="{64E7ED2B-081F-4970-9706-1C306DC71E31}" presName="accentRepeatNode" presStyleLbl="solidFgAcc1" presStyleIdx="1" presStyleCnt="6"/>
      <dgm:spPr/>
    </dgm:pt>
    <dgm:pt modelId="{2E79754E-9BB7-4CEA-89F4-AE1D3B31F0E4}" type="pres">
      <dgm:prSet presAssocID="{16B7B0BD-6A93-4A3D-90D0-5A81D7E2A3C9}" presName="text_3" presStyleLbl="node1" presStyleIdx="2" presStyleCnt="6">
        <dgm:presLayoutVars>
          <dgm:bulletEnabled val="1"/>
        </dgm:presLayoutVars>
      </dgm:prSet>
      <dgm:spPr/>
    </dgm:pt>
    <dgm:pt modelId="{448EF57D-54EC-4F6C-A3D3-A08B75164725}" type="pres">
      <dgm:prSet presAssocID="{16B7B0BD-6A93-4A3D-90D0-5A81D7E2A3C9}" presName="accent_3" presStyleCnt="0"/>
      <dgm:spPr/>
    </dgm:pt>
    <dgm:pt modelId="{14E2D74F-5929-4E0F-A9F8-0BCD10A43C6A}" type="pres">
      <dgm:prSet presAssocID="{16B7B0BD-6A93-4A3D-90D0-5A81D7E2A3C9}" presName="accentRepeatNode" presStyleLbl="solidFgAcc1" presStyleIdx="2" presStyleCnt="6"/>
      <dgm:spPr/>
    </dgm:pt>
    <dgm:pt modelId="{A4F7F727-177B-499C-AE4E-14F83E3EEC0D}" type="pres">
      <dgm:prSet presAssocID="{8C0A9983-8F38-460A-BD83-8148BFCB1EA3}" presName="text_4" presStyleLbl="node1" presStyleIdx="3" presStyleCnt="6">
        <dgm:presLayoutVars>
          <dgm:bulletEnabled val="1"/>
        </dgm:presLayoutVars>
      </dgm:prSet>
      <dgm:spPr/>
    </dgm:pt>
    <dgm:pt modelId="{8594F53C-0CA3-4109-9A1A-F9DE0D6CBD66}" type="pres">
      <dgm:prSet presAssocID="{8C0A9983-8F38-460A-BD83-8148BFCB1EA3}" presName="accent_4" presStyleCnt="0"/>
      <dgm:spPr/>
    </dgm:pt>
    <dgm:pt modelId="{4266CD0D-092F-4717-807E-77EBD82416EE}" type="pres">
      <dgm:prSet presAssocID="{8C0A9983-8F38-460A-BD83-8148BFCB1EA3}" presName="accentRepeatNode" presStyleLbl="solidFgAcc1" presStyleIdx="3" presStyleCnt="6"/>
      <dgm:spPr/>
    </dgm:pt>
    <dgm:pt modelId="{DDE2B279-2C6B-44E1-84EB-82BECDA532F2}" type="pres">
      <dgm:prSet presAssocID="{ACCFE124-7978-4193-B09F-BBF23C4BD983}" presName="text_5" presStyleLbl="node1" presStyleIdx="4" presStyleCnt="6">
        <dgm:presLayoutVars>
          <dgm:bulletEnabled val="1"/>
        </dgm:presLayoutVars>
      </dgm:prSet>
      <dgm:spPr/>
    </dgm:pt>
    <dgm:pt modelId="{5B0F4BD7-AC82-49DF-9329-842F89A9FB09}" type="pres">
      <dgm:prSet presAssocID="{ACCFE124-7978-4193-B09F-BBF23C4BD983}" presName="accent_5" presStyleCnt="0"/>
      <dgm:spPr/>
    </dgm:pt>
    <dgm:pt modelId="{EBC1AB0E-7659-4ABA-A641-EACB1C65A462}" type="pres">
      <dgm:prSet presAssocID="{ACCFE124-7978-4193-B09F-BBF23C4BD983}" presName="accentRepeatNode" presStyleLbl="solidFgAcc1" presStyleIdx="4" presStyleCnt="6"/>
      <dgm:spPr/>
    </dgm:pt>
    <dgm:pt modelId="{4ECF2C54-4DB3-4D47-ABF2-1763CF54562C}" type="pres">
      <dgm:prSet presAssocID="{19881CE2-8894-E842-9DE8-65F95A1BF47B}" presName="text_6" presStyleLbl="node1" presStyleIdx="5" presStyleCnt="6">
        <dgm:presLayoutVars>
          <dgm:bulletEnabled val="1"/>
        </dgm:presLayoutVars>
      </dgm:prSet>
      <dgm:spPr/>
    </dgm:pt>
    <dgm:pt modelId="{88D68470-A48C-A04B-A601-066EC97295A6}" type="pres">
      <dgm:prSet presAssocID="{19881CE2-8894-E842-9DE8-65F95A1BF47B}" presName="accent_6" presStyleCnt="0"/>
      <dgm:spPr/>
    </dgm:pt>
    <dgm:pt modelId="{E22E01A4-4EFD-5141-8DA9-324FFB60666B}" type="pres">
      <dgm:prSet presAssocID="{19881CE2-8894-E842-9DE8-65F95A1BF47B}" presName="accentRepeatNode" presStyleLbl="solidFgAcc1" presStyleIdx="5" presStyleCnt="6"/>
      <dgm:spPr/>
    </dgm:pt>
  </dgm:ptLst>
  <dgm:cxnLst>
    <dgm:cxn modelId="{4D5BA3DA-8194-4479-868C-37C0CD5A7C9E}" srcId="{6B1D146A-A166-44FC-B3EE-6B7C870F161A}" destId="{8C0A9983-8F38-460A-BD83-8148BFCB1EA3}" srcOrd="3" destOrd="0" parTransId="{CEE5060D-23B0-44E7-927E-FA2E44878B51}" sibTransId="{95C4F570-6E99-4617-AAAA-31EACC1B19B4}"/>
    <dgm:cxn modelId="{60E96B3A-2760-794C-AEAB-5622F34B8BD4}" srcId="{6B1D146A-A166-44FC-B3EE-6B7C870F161A}" destId="{19881CE2-8894-E842-9DE8-65F95A1BF47B}" srcOrd="5" destOrd="0" parTransId="{457FB0EB-8E21-E347-AD8B-D619EE39AD4A}" sibTransId="{2DB2679F-0805-FF4B-B7AF-B7BAEDD9304B}"/>
    <dgm:cxn modelId="{E37CAA0A-2C47-EB4A-9A06-23FEF770E855}" type="presOf" srcId="{13ED3DAC-83C3-47C2-A5CC-6A0F1A046CB2}" destId="{6FBED3D7-9BAA-4AE8-801D-E92458A6A4AD}" srcOrd="0" destOrd="0" presId="urn:microsoft.com/office/officeart/2008/layout/VerticalCurvedList"/>
    <dgm:cxn modelId="{D86EAA5D-C3D9-E047-A4A4-05B7770F0FC7}" type="presOf" srcId="{6B1D146A-A166-44FC-B3EE-6B7C870F161A}" destId="{40392A0D-39F1-4F6E-9F26-18B6427D234F}" srcOrd="0" destOrd="0" presId="urn:microsoft.com/office/officeart/2008/layout/VerticalCurvedList"/>
    <dgm:cxn modelId="{C7492918-8009-418D-BD18-87F873110F17}" srcId="{6B1D146A-A166-44FC-B3EE-6B7C870F161A}" destId="{28D71230-2376-4915-975F-FAFA68631CB8}" srcOrd="0" destOrd="0" parTransId="{E9E4C4EC-2DF7-418A-AD10-D55D2A1F60C7}" sibTransId="{13ED3DAC-83C3-47C2-A5CC-6A0F1A046CB2}"/>
    <dgm:cxn modelId="{A2470581-402A-449F-875B-C13FEA09EA1D}" srcId="{6B1D146A-A166-44FC-B3EE-6B7C870F161A}" destId="{16B7B0BD-6A93-4A3D-90D0-5A81D7E2A3C9}" srcOrd="2" destOrd="0" parTransId="{EF91C3FC-3E40-4BA5-ADD5-D4AA46100BD5}" sibTransId="{BB2F760F-41ED-4ECD-ABF6-8CDEBF146981}"/>
    <dgm:cxn modelId="{A5600811-26A9-494A-9841-5DE011973A77}" type="presOf" srcId="{28D71230-2376-4915-975F-FAFA68631CB8}" destId="{26EAE29D-6C26-4051-80C3-FF5A3C60C345}" srcOrd="0" destOrd="0" presId="urn:microsoft.com/office/officeart/2008/layout/VerticalCurvedList"/>
    <dgm:cxn modelId="{A4E5F33E-3204-4F6D-9215-8E6CD4DE4EEB}" srcId="{6B1D146A-A166-44FC-B3EE-6B7C870F161A}" destId="{ACCFE124-7978-4193-B09F-BBF23C4BD983}" srcOrd="4" destOrd="0" parTransId="{B3CD448D-0466-4996-B7E1-7955D4D69A69}" sibTransId="{F6B25C2F-47CF-4B58-94EA-68A7C2398901}"/>
    <dgm:cxn modelId="{B1555D15-DB98-A64F-8B1F-D3FE487A5733}" type="presOf" srcId="{19881CE2-8894-E842-9DE8-65F95A1BF47B}" destId="{4ECF2C54-4DB3-4D47-ABF2-1763CF54562C}" srcOrd="0" destOrd="0" presId="urn:microsoft.com/office/officeart/2008/layout/VerticalCurvedList"/>
    <dgm:cxn modelId="{EE37F5D4-5ED3-4344-8402-C7DC7A5C2120}" type="presOf" srcId="{16B7B0BD-6A93-4A3D-90D0-5A81D7E2A3C9}" destId="{2E79754E-9BB7-4CEA-89F4-AE1D3B31F0E4}" srcOrd="0" destOrd="0" presId="urn:microsoft.com/office/officeart/2008/layout/VerticalCurvedList"/>
    <dgm:cxn modelId="{6DE3836B-82F9-461A-B7C9-806B922F85CE}" srcId="{6B1D146A-A166-44FC-B3EE-6B7C870F161A}" destId="{64E7ED2B-081F-4970-9706-1C306DC71E31}" srcOrd="1" destOrd="0" parTransId="{95F2BE98-CA60-4DBC-A883-495FE70F8AC8}" sibTransId="{08B697F4-7124-4B32-AD2D-4289AB8B400D}"/>
    <dgm:cxn modelId="{7059B39E-4A95-EB43-B51D-6C2F6F20A02D}" type="presOf" srcId="{64E7ED2B-081F-4970-9706-1C306DC71E31}" destId="{D9267505-53C5-4B80-A607-50CF42E5171C}" srcOrd="0" destOrd="0" presId="urn:microsoft.com/office/officeart/2008/layout/VerticalCurvedList"/>
    <dgm:cxn modelId="{3EFF40B3-B714-7440-8E87-431FC30E49F5}" type="presOf" srcId="{8C0A9983-8F38-460A-BD83-8148BFCB1EA3}" destId="{A4F7F727-177B-499C-AE4E-14F83E3EEC0D}" srcOrd="0" destOrd="0" presId="urn:microsoft.com/office/officeart/2008/layout/VerticalCurvedList"/>
    <dgm:cxn modelId="{41D5846E-083F-7840-A3F4-FB1F7CD7768A}" type="presOf" srcId="{ACCFE124-7978-4193-B09F-BBF23C4BD983}" destId="{DDE2B279-2C6B-44E1-84EB-82BECDA532F2}" srcOrd="0" destOrd="0" presId="urn:microsoft.com/office/officeart/2008/layout/VerticalCurvedList"/>
    <dgm:cxn modelId="{49B3CF77-A915-8849-8059-B1BA3ED9AC40}" type="presParOf" srcId="{40392A0D-39F1-4F6E-9F26-18B6427D234F}" destId="{9629CA04-922D-4FFC-B74E-D38EE90635FF}" srcOrd="0" destOrd="0" presId="urn:microsoft.com/office/officeart/2008/layout/VerticalCurvedList"/>
    <dgm:cxn modelId="{B3A04FB9-09C5-6B46-BE32-1915B1E24A1A}" type="presParOf" srcId="{9629CA04-922D-4FFC-B74E-D38EE90635FF}" destId="{64EA2A86-58C9-46B4-B067-E53725E2C785}" srcOrd="0" destOrd="0" presId="urn:microsoft.com/office/officeart/2008/layout/VerticalCurvedList"/>
    <dgm:cxn modelId="{6A6B1B55-5E79-4440-A882-75CFFEEF6F57}" type="presParOf" srcId="{64EA2A86-58C9-46B4-B067-E53725E2C785}" destId="{22DF5896-806B-40E3-A6EA-0177ABE4C29F}" srcOrd="0" destOrd="0" presId="urn:microsoft.com/office/officeart/2008/layout/VerticalCurvedList"/>
    <dgm:cxn modelId="{75D82C7F-4A7D-FC4C-8127-DFBD125AA034}" type="presParOf" srcId="{64EA2A86-58C9-46B4-B067-E53725E2C785}" destId="{6FBED3D7-9BAA-4AE8-801D-E92458A6A4AD}" srcOrd="1" destOrd="0" presId="urn:microsoft.com/office/officeart/2008/layout/VerticalCurvedList"/>
    <dgm:cxn modelId="{8AD120E9-21CC-2D46-B2C3-1D60813F33C4}" type="presParOf" srcId="{64EA2A86-58C9-46B4-B067-E53725E2C785}" destId="{E03F2CE1-B791-409B-985A-40FFF97BBE1A}" srcOrd="2" destOrd="0" presId="urn:microsoft.com/office/officeart/2008/layout/VerticalCurvedList"/>
    <dgm:cxn modelId="{DD55EB17-1D8A-724B-A9BF-6C0401E467FB}" type="presParOf" srcId="{64EA2A86-58C9-46B4-B067-E53725E2C785}" destId="{3B005E3C-7A8A-46B8-B0DD-AAE1F5E05BD8}" srcOrd="3" destOrd="0" presId="urn:microsoft.com/office/officeart/2008/layout/VerticalCurvedList"/>
    <dgm:cxn modelId="{0DD0855D-B84D-7643-B256-164FB460F2C0}" type="presParOf" srcId="{9629CA04-922D-4FFC-B74E-D38EE90635FF}" destId="{26EAE29D-6C26-4051-80C3-FF5A3C60C345}" srcOrd="1" destOrd="0" presId="urn:microsoft.com/office/officeart/2008/layout/VerticalCurvedList"/>
    <dgm:cxn modelId="{59BD3DF6-76C3-6445-9E84-8E0C28D567DC}" type="presParOf" srcId="{9629CA04-922D-4FFC-B74E-D38EE90635FF}" destId="{6D49AD3E-7600-4C7D-84CE-397CD2ADD027}" srcOrd="2" destOrd="0" presId="urn:microsoft.com/office/officeart/2008/layout/VerticalCurvedList"/>
    <dgm:cxn modelId="{4088B064-5C44-DD4F-B64F-F950045355B5}" type="presParOf" srcId="{6D49AD3E-7600-4C7D-84CE-397CD2ADD027}" destId="{7A72FDE8-12C8-4385-A431-F5DCCF29D5BB}" srcOrd="0" destOrd="0" presId="urn:microsoft.com/office/officeart/2008/layout/VerticalCurvedList"/>
    <dgm:cxn modelId="{1603A8B1-DE9E-794D-BD6C-DB610D74CA0A}" type="presParOf" srcId="{9629CA04-922D-4FFC-B74E-D38EE90635FF}" destId="{D9267505-53C5-4B80-A607-50CF42E5171C}" srcOrd="3" destOrd="0" presId="urn:microsoft.com/office/officeart/2008/layout/VerticalCurvedList"/>
    <dgm:cxn modelId="{BBC9A0C5-5F22-F148-A6E3-5A8CC5FAEFAD}" type="presParOf" srcId="{9629CA04-922D-4FFC-B74E-D38EE90635FF}" destId="{2306F78D-95F0-4D5F-8FAC-A2FCB6AA1084}" srcOrd="4" destOrd="0" presId="urn:microsoft.com/office/officeart/2008/layout/VerticalCurvedList"/>
    <dgm:cxn modelId="{4675716C-E2CE-5E4D-A6CD-AB825BF18996}" type="presParOf" srcId="{2306F78D-95F0-4D5F-8FAC-A2FCB6AA1084}" destId="{446536A7-CE3B-4E4A-9E80-0D424A2FA323}" srcOrd="0" destOrd="0" presId="urn:microsoft.com/office/officeart/2008/layout/VerticalCurvedList"/>
    <dgm:cxn modelId="{6D24018C-B3A7-BF4E-9399-EF4D022E8E81}" type="presParOf" srcId="{9629CA04-922D-4FFC-B74E-D38EE90635FF}" destId="{2E79754E-9BB7-4CEA-89F4-AE1D3B31F0E4}" srcOrd="5" destOrd="0" presId="urn:microsoft.com/office/officeart/2008/layout/VerticalCurvedList"/>
    <dgm:cxn modelId="{AD67F1A7-CA3A-C246-B49A-047368F98773}" type="presParOf" srcId="{9629CA04-922D-4FFC-B74E-D38EE90635FF}" destId="{448EF57D-54EC-4F6C-A3D3-A08B75164725}" srcOrd="6" destOrd="0" presId="urn:microsoft.com/office/officeart/2008/layout/VerticalCurvedList"/>
    <dgm:cxn modelId="{D75B6295-EB48-AE46-98E9-71C8B7C13B3C}" type="presParOf" srcId="{448EF57D-54EC-4F6C-A3D3-A08B75164725}" destId="{14E2D74F-5929-4E0F-A9F8-0BCD10A43C6A}" srcOrd="0" destOrd="0" presId="urn:microsoft.com/office/officeart/2008/layout/VerticalCurvedList"/>
    <dgm:cxn modelId="{899F2DCB-E72A-524B-B0D7-AB3460DAFA5D}" type="presParOf" srcId="{9629CA04-922D-4FFC-B74E-D38EE90635FF}" destId="{A4F7F727-177B-499C-AE4E-14F83E3EEC0D}" srcOrd="7" destOrd="0" presId="urn:microsoft.com/office/officeart/2008/layout/VerticalCurvedList"/>
    <dgm:cxn modelId="{E208561A-9796-7643-BB85-C97341F382B3}" type="presParOf" srcId="{9629CA04-922D-4FFC-B74E-D38EE90635FF}" destId="{8594F53C-0CA3-4109-9A1A-F9DE0D6CBD66}" srcOrd="8" destOrd="0" presId="urn:microsoft.com/office/officeart/2008/layout/VerticalCurvedList"/>
    <dgm:cxn modelId="{B142858E-185B-2D4A-991C-9F234E3ACAFD}" type="presParOf" srcId="{8594F53C-0CA3-4109-9A1A-F9DE0D6CBD66}" destId="{4266CD0D-092F-4717-807E-77EBD82416EE}" srcOrd="0" destOrd="0" presId="urn:microsoft.com/office/officeart/2008/layout/VerticalCurvedList"/>
    <dgm:cxn modelId="{6118FD37-5018-6449-A550-FC82909D4BF5}" type="presParOf" srcId="{9629CA04-922D-4FFC-B74E-D38EE90635FF}" destId="{DDE2B279-2C6B-44E1-84EB-82BECDA532F2}" srcOrd="9" destOrd="0" presId="urn:microsoft.com/office/officeart/2008/layout/VerticalCurvedList"/>
    <dgm:cxn modelId="{17BE25E4-ADD3-E44C-BC03-8CC5BF2CA54E}" type="presParOf" srcId="{9629CA04-922D-4FFC-B74E-D38EE90635FF}" destId="{5B0F4BD7-AC82-49DF-9329-842F89A9FB09}" srcOrd="10" destOrd="0" presId="urn:microsoft.com/office/officeart/2008/layout/VerticalCurvedList"/>
    <dgm:cxn modelId="{39E5AC0B-1C04-0C42-A2C3-00EDF1BA7DD1}" type="presParOf" srcId="{5B0F4BD7-AC82-49DF-9329-842F89A9FB09}" destId="{EBC1AB0E-7659-4ABA-A641-EACB1C65A462}" srcOrd="0" destOrd="0" presId="urn:microsoft.com/office/officeart/2008/layout/VerticalCurvedList"/>
    <dgm:cxn modelId="{CDFE5FB0-E2F4-AD47-9C86-35A59BCD6644}" type="presParOf" srcId="{9629CA04-922D-4FFC-B74E-D38EE90635FF}" destId="{4ECF2C54-4DB3-4D47-ABF2-1763CF54562C}" srcOrd="11" destOrd="0" presId="urn:microsoft.com/office/officeart/2008/layout/VerticalCurvedList"/>
    <dgm:cxn modelId="{9F6D6E98-4719-534D-A0A6-22E6D46B0DE4}" type="presParOf" srcId="{9629CA04-922D-4FFC-B74E-D38EE90635FF}" destId="{88D68470-A48C-A04B-A601-066EC97295A6}" srcOrd="12" destOrd="0" presId="urn:microsoft.com/office/officeart/2008/layout/VerticalCurvedList"/>
    <dgm:cxn modelId="{1D24FC9A-5282-EF40-A9FE-11A43D199F3C}" type="presParOf" srcId="{88D68470-A48C-A04B-A601-066EC97295A6}" destId="{E22E01A4-4EFD-5141-8DA9-324FFB60666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2D5105-778E-4810-9F53-AAD3B37A9E6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6E05378E-2EB3-48AA-BFF0-657557FE499C}">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Photos</a:t>
          </a:r>
        </a:p>
      </dgm:t>
    </dgm:pt>
    <dgm:pt modelId="{5597826A-2A6A-4C87-BA2E-942E652B3807}" type="parTrans" cxnId="{B5A4FBAB-83B1-4174-AE07-E9C8A9F803EA}">
      <dgm:prSet/>
      <dgm:spPr/>
      <dgm:t>
        <a:bodyPr/>
        <a:lstStyle/>
        <a:p>
          <a:endParaRPr lang="en-US" sz="2200">
            <a:solidFill>
              <a:srgbClr val="FFFFFF"/>
            </a:solidFill>
          </a:endParaRPr>
        </a:p>
      </dgm:t>
    </dgm:pt>
    <dgm:pt modelId="{9191D907-2ECD-4A28-9B42-020E3102A6A5}" type="sibTrans" cxnId="{B5A4FBAB-83B1-4174-AE07-E9C8A9F803EA}">
      <dgm:prSet/>
      <dgm:spPr/>
      <dgm:t>
        <a:bodyPr/>
        <a:lstStyle/>
        <a:p>
          <a:endParaRPr lang="en-US" sz="2200">
            <a:solidFill>
              <a:srgbClr val="FFFFFF"/>
            </a:solidFill>
          </a:endParaRPr>
        </a:p>
      </dgm:t>
    </dgm:pt>
    <dgm:pt modelId="{5DFB5EAC-4CF0-4A56-9529-506BDFC60750}">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Videos</a:t>
          </a:r>
        </a:p>
      </dgm:t>
    </dgm:pt>
    <dgm:pt modelId="{DC262709-4D70-45AD-9476-08D358ED73F7}" type="parTrans" cxnId="{AA991FFD-C38E-49A2-897E-BCBBA37C19B6}">
      <dgm:prSet/>
      <dgm:spPr/>
      <dgm:t>
        <a:bodyPr/>
        <a:lstStyle/>
        <a:p>
          <a:endParaRPr lang="en-US" sz="2200">
            <a:solidFill>
              <a:srgbClr val="FFFFFF"/>
            </a:solidFill>
          </a:endParaRPr>
        </a:p>
      </dgm:t>
    </dgm:pt>
    <dgm:pt modelId="{5E33A679-CDC8-4EDE-ACAA-65A34B17DEB0}" type="sibTrans" cxnId="{AA991FFD-C38E-49A2-897E-BCBBA37C19B6}">
      <dgm:prSet/>
      <dgm:spPr/>
      <dgm:t>
        <a:bodyPr/>
        <a:lstStyle/>
        <a:p>
          <a:endParaRPr lang="en-US" sz="2200">
            <a:solidFill>
              <a:srgbClr val="FFFFFF"/>
            </a:solidFill>
          </a:endParaRPr>
        </a:p>
      </dgm:t>
    </dgm:pt>
    <dgm:pt modelId="{D4DDE163-68AF-4973-A44F-3A20C6857033}">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Press clippings</a:t>
          </a:r>
        </a:p>
      </dgm:t>
    </dgm:pt>
    <dgm:pt modelId="{B141B91F-A7D9-4CBA-98A9-C0582747F590}" type="parTrans" cxnId="{DD5E783E-FA37-42F3-8543-504CD09189D1}">
      <dgm:prSet/>
      <dgm:spPr/>
      <dgm:t>
        <a:bodyPr/>
        <a:lstStyle/>
        <a:p>
          <a:endParaRPr lang="en-US" sz="2200">
            <a:solidFill>
              <a:srgbClr val="FFFFFF"/>
            </a:solidFill>
          </a:endParaRPr>
        </a:p>
      </dgm:t>
    </dgm:pt>
    <dgm:pt modelId="{B42650AE-DE82-46E4-BF57-1E2028CC1BAD}" type="sibTrans" cxnId="{DD5E783E-FA37-42F3-8543-504CD09189D1}">
      <dgm:prSet/>
      <dgm:spPr/>
      <dgm:t>
        <a:bodyPr/>
        <a:lstStyle/>
        <a:p>
          <a:endParaRPr lang="en-US" sz="2200">
            <a:solidFill>
              <a:srgbClr val="FFFFFF"/>
            </a:solidFill>
          </a:endParaRPr>
        </a:p>
      </dgm:t>
    </dgm:pt>
    <dgm:pt modelId="{E0E9626D-C47D-433D-96C0-4ECF8FF54461}">
      <dgm:prSet phldrT="[Text]" custT="1"/>
      <dgm:spPr>
        <a:solidFill>
          <a:schemeClr val="accent1"/>
        </a:solidFill>
        <a:ln>
          <a:solidFill>
            <a:schemeClr val="bg1"/>
          </a:solidFill>
        </a:ln>
      </dgm:spPr>
      <dgm:t>
        <a:bodyPr/>
        <a:lstStyle/>
        <a:p>
          <a:r>
            <a:rPr lang="en-US" sz="2200" dirty="0">
              <a:solidFill>
                <a:srgbClr val="FFFFFF"/>
              </a:solidFill>
              <a:latin typeface="Trebuchet MS" panose="020B0603020202020204" pitchFamily="34" charset="0"/>
            </a:rPr>
            <a:t>Case studies</a:t>
          </a:r>
        </a:p>
      </dgm:t>
    </dgm:pt>
    <dgm:pt modelId="{E754D6BC-13F6-489F-80F8-423181F2CB18}" type="parTrans" cxnId="{F7F63F50-88A9-4AAF-8A92-3448C599C9AC}">
      <dgm:prSet/>
      <dgm:spPr/>
      <dgm:t>
        <a:bodyPr/>
        <a:lstStyle/>
        <a:p>
          <a:endParaRPr lang="en-US"/>
        </a:p>
      </dgm:t>
    </dgm:pt>
    <dgm:pt modelId="{3BF90626-3D38-4CB3-BA5F-76BFE8329D56}" type="sibTrans" cxnId="{F7F63F50-88A9-4AAF-8A92-3448C599C9AC}">
      <dgm:prSet/>
      <dgm:spPr/>
      <dgm:t>
        <a:bodyPr/>
        <a:lstStyle/>
        <a:p>
          <a:endParaRPr lang="en-US"/>
        </a:p>
      </dgm:t>
    </dgm:pt>
    <dgm:pt modelId="{F951DB68-2B81-4719-9253-F14AEC9C6CF5}" type="pres">
      <dgm:prSet presAssocID="{D02D5105-778E-4810-9F53-AAD3B37A9E66}" presName="Name0" presStyleCnt="0">
        <dgm:presLayoutVars>
          <dgm:chMax val="7"/>
          <dgm:chPref val="7"/>
          <dgm:dir/>
        </dgm:presLayoutVars>
      </dgm:prSet>
      <dgm:spPr/>
    </dgm:pt>
    <dgm:pt modelId="{BEA07D67-0D27-4017-A1BC-B73A41510FFB}" type="pres">
      <dgm:prSet presAssocID="{D02D5105-778E-4810-9F53-AAD3B37A9E66}" presName="Name1" presStyleCnt="0"/>
      <dgm:spPr/>
    </dgm:pt>
    <dgm:pt modelId="{BC9F288E-31F9-4E37-9860-DA6043F4630A}" type="pres">
      <dgm:prSet presAssocID="{D02D5105-778E-4810-9F53-AAD3B37A9E66}" presName="cycle" presStyleCnt="0"/>
      <dgm:spPr/>
    </dgm:pt>
    <dgm:pt modelId="{2EE9B69E-35E9-4F7F-B904-F75C087E22D8}" type="pres">
      <dgm:prSet presAssocID="{D02D5105-778E-4810-9F53-AAD3B37A9E66}" presName="srcNode" presStyleLbl="node1" presStyleIdx="0" presStyleCnt="4"/>
      <dgm:spPr/>
    </dgm:pt>
    <dgm:pt modelId="{18AFCF26-164B-4654-8532-27D63CD1727C}" type="pres">
      <dgm:prSet presAssocID="{D02D5105-778E-4810-9F53-AAD3B37A9E66}" presName="conn" presStyleLbl="parChTrans1D2" presStyleIdx="0" presStyleCnt="1"/>
      <dgm:spPr/>
    </dgm:pt>
    <dgm:pt modelId="{D7282C65-69AC-40C9-9655-4913B6348280}" type="pres">
      <dgm:prSet presAssocID="{D02D5105-778E-4810-9F53-AAD3B37A9E66}" presName="extraNode" presStyleLbl="node1" presStyleIdx="0" presStyleCnt="4"/>
      <dgm:spPr/>
    </dgm:pt>
    <dgm:pt modelId="{279D26D2-9663-455D-95F1-B6BE92D983EA}" type="pres">
      <dgm:prSet presAssocID="{D02D5105-778E-4810-9F53-AAD3B37A9E66}" presName="dstNode" presStyleLbl="node1" presStyleIdx="0" presStyleCnt="4"/>
      <dgm:spPr/>
    </dgm:pt>
    <dgm:pt modelId="{7E6B2982-7F1F-44ED-9073-FE33FB7E45BF}" type="pres">
      <dgm:prSet presAssocID="{6E05378E-2EB3-48AA-BFF0-657557FE499C}" presName="text_1" presStyleLbl="node1" presStyleIdx="0" presStyleCnt="4">
        <dgm:presLayoutVars>
          <dgm:bulletEnabled val="1"/>
        </dgm:presLayoutVars>
      </dgm:prSet>
      <dgm:spPr/>
    </dgm:pt>
    <dgm:pt modelId="{FA0CAA29-C334-4254-A25E-36C1C2B15B4A}" type="pres">
      <dgm:prSet presAssocID="{6E05378E-2EB3-48AA-BFF0-657557FE499C}" presName="accent_1" presStyleCnt="0"/>
      <dgm:spPr/>
    </dgm:pt>
    <dgm:pt modelId="{0203938F-713F-4E66-8047-79DD40198BBB}" type="pres">
      <dgm:prSet presAssocID="{6E05378E-2EB3-48AA-BFF0-657557FE499C}" presName="accentRepeatNode" presStyleLbl="solidFgAcc1" presStyleIdx="0" presStyleCnt="4"/>
      <dgm:spPr>
        <a:solidFill>
          <a:schemeClr val="accent1"/>
        </a:solidFill>
        <a:ln>
          <a:solidFill>
            <a:schemeClr val="bg1"/>
          </a:solidFill>
        </a:ln>
      </dgm:spPr>
    </dgm:pt>
    <dgm:pt modelId="{C9331334-CC41-44E6-BC22-A875A3F5B042}" type="pres">
      <dgm:prSet presAssocID="{5DFB5EAC-4CF0-4A56-9529-506BDFC60750}" presName="text_2" presStyleLbl="node1" presStyleIdx="1" presStyleCnt="4">
        <dgm:presLayoutVars>
          <dgm:bulletEnabled val="1"/>
        </dgm:presLayoutVars>
      </dgm:prSet>
      <dgm:spPr/>
    </dgm:pt>
    <dgm:pt modelId="{1D0D62CE-82E5-4B5B-B97B-663826985024}" type="pres">
      <dgm:prSet presAssocID="{5DFB5EAC-4CF0-4A56-9529-506BDFC60750}" presName="accent_2" presStyleCnt="0"/>
      <dgm:spPr/>
    </dgm:pt>
    <dgm:pt modelId="{8EBA39A6-4C43-4FEC-AEE3-E3F56A0CF709}" type="pres">
      <dgm:prSet presAssocID="{5DFB5EAC-4CF0-4A56-9529-506BDFC60750}" presName="accentRepeatNode" presStyleLbl="solidFgAcc1" presStyleIdx="1" presStyleCnt="4"/>
      <dgm:spPr>
        <a:solidFill>
          <a:schemeClr val="accent1"/>
        </a:solidFill>
        <a:ln>
          <a:solidFill>
            <a:schemeClr val="bg1"/>
          </a:solidFill>
        </a:ln>
      </dgm:spPr>
    </dgm:pt>
    <dgm:pt modelId="{6DA4FE10-2A47-4655-8555-9BA31D59E731}" type="pres">
      <dgm:prSet presAssocID="{D4DDE163-68AF-4973-A44F-3A20C6857033}" presName="text_3" presStyleLbl="node1" presStyleIdx="2" presStyleCnt="4">
        <dgm:presLayoutVars>
          <dgm:bulletEnabled val="1"/>
        </dgm:presLayoutVars>
      </dgm:prSet>
      <dgm:spPr/>
    </dgm:pt>
    <dgm:pt modelId="{076AB64C-0A4E-4C6A-AE3E-726BB8FCCF8B}" type="pres">
      <dgm:prSet presAssocID="{D4DDE163-68AF-4973-A44F-3A20C6857033}" presName="accent_3" presStyleCnt="0"/>
      <dgm:spPr/>
    </dgm:pt>
    <dgm:pt modelId="{E01CCA62-8E74-4B25-9864-28DAFB404FF4}" type="pres">
      <dgm:prSet presAssocID="{D4DDE163-68AF-4973-A44F-3A20C6857033}" presName="accentRepeatNode" presStyleLbl="solidFgAcc1" presStyleIdx="2" presStyleCnt="4"/>
      <dgm:spPr>
        <a:solidFill>
          <a:schemeClr val="accent1"/>
        </a:solidFill>
        <a:ln>
          <a:solidFill>
            <a:schemeClr val="bg1"/>
          </a:solidFill>
        </a:ln>
      </dgm:spPr>
    </dgm:pt>
    <dgm:pt modelId="{429B31A3-2A91-4C41-B8D1-456E0A9A7CF0}" type="pres">
      <dgm:prSet presAssocID="{E0E9626D-C47D-433D-96C0-4ECF8FF54461}" presName="text_4" presStyleLbl="node1" presStyleIdx="3" presStyleCnt="4">
        <dgm:presLayoutVars>
          <dgm:bulletEnabled val="1"/>
        </dgm:presLayoutVars>
      </dgm:prSet>
      <dgm:spPr/>
    </dgm:pt>
    <dgm:pt modelId="{A43D9F97-7FE0-44F2-8B25-85703C5A0DFF}" type="pres">
      <dgm:prSet presAssocID="{E0E9626D-C47D-433D-96C0-4ECF8FF54461}" presName="accent_4" presStyleCnt="0"/>
      <dgm:spPr/>
    </dgm:pt>
    <dgm:pt modelId="{295A5EB4-9C73-4DC8-B667-AE076D00422B}" type="pres">
      <dgm:prSet presAssocID="{E0E9626D-C47D-433D-96C0-4ECF8FF54461}" presName="accentRepeatNode" presStyleLbl="solidFgAcc1" presStyleIdx="3" presStyleCnt="4"/>
      <dgm:spPr>
        <a:solidFill>
          <a:schemeClr val="accent1"/>
        </a:solidFill>
        <a:ln>
          <a:solidFill>
            <a:schemeClr val="bg1"/>
          </a:solidFill>
        </a:ln>
      </dgm:spPr>
    </dgm:pt>
  </dgm:ptLst>
  <dgm:cxnLst>
    <dgm:cxn modelId="{49F0662D-6622-4F4E-B821-3249A5A780A3}" type="presOf" srcId="{D4DDE163-68AF-4973-A44F-3A20C6857033}" destId="{6DA4FE10-2A47-4655-8555-9BA31D59E731}" srcOrd="0" destOrd="0" presId="urn:microsoft.com/office/officeart/2008/layout/VerticalCurvedList"/>
    <dgm:cxn modelId="{AA991FFD-C38E-49A2-897E-BCBBA37C19B6}" srcId="{D02D5105-778E-4810-9F53-AAD3B37A9E66}" destId="{5DFB5EAC-4CF0-4A56-9529-506BDFC60750}" srcOrd="1" destOrd="0" parTransId="{DC262709-4D70-45AD-9476-08D358ED73F7}" sibTransId="{5E33A679-CDC8-4EDE-ACAA-65A34B17DEB0}"/>
    <dgm:cxn modelId="{2ABC1E55-1CB3-49A3-84AD-3E05C9483DEE}" type="presOf" srcId="{E0E9626D-C47D-433D-96C0-4ECF8FF54461}" destId="{429B31A3-2A91-4C41-B8D1-456E0A9A7CF0}" srcOrd="0" destOrd="0" presId="urn:microsoft.com/office/officeart/2008/layout/VerticalCurvedList"/>
    <dgm:cxn modelId="{A7197F55-D97A-456E-8C06-72C3243BD036}" type="presOf" srcId="{6E05378E-2EB3-48AA-BFF0-657557FE499C}" destId="{7E6B2982-7F1F-44ED-9073-FE33FB7E45BF}" srcOrd="0" destOrd="0" presId="urn:microsoft.com/office/officeart/2008/layout/VerticalCurvedList"/>
    <dgm:cxn modelId="{8AD089DE-AC02-4755-9813-F0053933C6F7}" type="presOf" srcId="{5DFB5EAC-4CF0-4A56-9529-506BDFC60750}" destId="{C9331334-CC41-44E6-BC22-A875A3F5B042}" srcOrd="0" destOrd="0" presId="urn:microsoft.com/office/officeart/2008/layout/VerticalCurvedList"/>
    <dgm:cxn modelId="{DD5E783E-FA37-42F3-8543-504CD09189D1}" srcId="{D02D5105-778E-4810-9F53-AAD3B37A9E66}" destId="{D4DDE163-68AF-4973-A44F-3A20C6857033}" srcOrd="2" destOrd="0" parTransId="{B141B91F-A7D9-4CBA-98A9-C0582747F590}" sibTransId="{B42650AE-DE82-46E4-BF57-1E2028CC1BAD}"/>
    <dgm:cxn modelId="{CB83D9BC-0329-4EB8-9AFD-3157B8DCB1EF}" type="presOf" srcId="{D02D5105-778E-4810-9F53-AAD3B37A9E66}" destId="{F951DB68-2B81-4719-9253-F14AEC9C6CF5}" srcOrd="0" destOrd="0" presId="urn:microsoft.com/office/officeart/2008/layout/VerticalCurvedList"/>
    <dgm:cxn modelId="{F7F63F50-88A9-4AAF-8A92-3448C599C9AC}" srcId="{D02D5105-778E-4810-9F53-AAD3B37A9E66}" destId="{E0E9626D-C47D-433D-96C0-4ECF8FF54461}" srcOrd="3" destOrd="0" parTransId="{E754D6BC-13F6-489F-80F8-423181F2CB18}" sibTransId="{3BF90626-3D38-4CB3-BA5F-76BFE8329D56}"/>
    <dgm:cxn modelId="{B5A4FBAB-83B1-4174-AE07-E9C8A9F803EA}" srcId="{D02D5105-778E-4810-9F53-AAD3B37A9E66}" destId="{6E05378E-2EB3-48AA-BFF0-657557FE499C}" srcOrd="0" destOrd="0" parTransId="{5597826A-2A6A-4C87-BA2E-942E652B3807}" sibTransId="{9191D907-2ECD-4A28-9B42-020E3102A6A5}"/>
    <dgm:cxn modelId="{5ABBA0CC-9AB9-4DCB-9E5C-8653DD208779}" type="presOf" srcId="{9191D907-2ECD-4A28-9B42-020E3102A6A5}" destId="{18AFCF26-164B-4654-8532-27D63CD1727C}" srcOrd="0" destOrd="0" presId="urn:microsoft.com/office/officeart/2008/layout/VerticalCurvedList"/>
    <dgm:cxn modelId="{E5EA695C-FA6D-453C-9344-04C55ED01BF8}" type="presParOf" srcId="{F951DB68-2B81-4719-9253-F14AEC9C6CF5}" destId="{BEA07D67-0D27-4017-A1BC-B73A41510FFB}" srcOrd="0" destOrd="0" presId="urn:microsoft.com/office/officeart/2008/layout/VerticalCurvedList"/>
    <dgm:cxn modelId="{28760A17-1EE5-4579-8AF7-EF1AE685CD95}" type="presParOf" srcId="{BEA07D67-0D27-4017-A1BC-B73A41510FFB}" destId="{BC9F288E-31F9-4E37-9860-DA6043F4630A}" srcOrd="0" destOrd="0" presId="urn:microsoft.com/office/officeart/2008/layout/VerticalCurvedList"/>
    <dgm:cxn modelId="{C6E7C5E0-8141-4ADD-B507-508C57197811}" type="presParOf" srcId="{BC9F288E-31F9-4E37-9860-DA6043F4630A}" destId="{2EE9B69E-35E9-4F7F-B904-F75C087E22D8}" srcOrd="0" destOrd="0" presId="urn:microsoft.com/office/officeart/2008/layout/VerticalCurvedList"/>
    <dgm:cxn modelId="{AB74D24B-5964-4169-AC7B-06CCD4CD95A1}" type="presParOf" srcId="{BC9F288E-31F9-4E37-9860-DA6043F4630A}" destId="{18AFCF26-164B-4654-8532-27D63CD1727C}" srcOrd="1" destOrd="0" presId="urn:microsoft.com/office/officeart/2008/layout/VerticalCurvedList"/>
    <dgm:cxn modelId="{61AFFD9B-6535-49F6-AEFD-4B1B092F6F43}" type="presParOf" srcId="{BC9F288E-31F9-4E37-9860-DA6043F4630A}" destId="{D7282C65-69AC-40C9-9655-4913B6348280}" srcOrd="2" destOrd="0" presId="urn:microsoft.com/office/officeart/2008/layout/VerticalCurvedList"/>
    <dgm:cxn modelId="{29D8691D-A42D-4D10-9FDC-303B6DA598D0}" type="presParOf" srcId="{BC9F288E-31F9-4E37-9860-DA6043F4630A}" destId="{279D26D2-9663-455D-95F1-B6BE92D983EA}" srcOrd="3" destOrd="0" presId="urn:microsoft.com/office/officeart/2008/layout/VerticalCurvedList"/>
    <dgm:cxn modelId="{FEA9DD0F-E41A-41E6-BF34-2F1B25E85E3E}" type="presParOf" srcId="{BEA07D67-0D27-4017-A1BC-B73A41510FFB}" destId="{7E6B2982-7F1F-44ED-9073-FE33FB7E45BF}" srcOrd="1" destOrd="0" presId="urn:microsoft.com/office/officeart/2008/layout/VerticalCurvedList"/>
    <dgm:cxn modelId="{336225C9-2D4E-4835-9507-742AA618DA55}" type="presParOf" srcId="{BEA07D67-0D27-4017-A1BC-B73A41510FFB}" destId="{FA0CAA29-C334-4254-A25E-36C1C2B15B4A}" srcOrd="2" destOrd="0" presId="urn:microsoft.com/office/officeart/2008/layout/VerticalCurvedList"/>
    <dgm:cxn modelId="{C009B733-9BF2-4B0A-9A4E-1FA5406133C4}" type="presParOf" srcId="{FA0CAA29-C334-4254-A25E-36C1C2B15B4A}" destId="{0203938F-713F-4E66-8047-79DD40198BBB}" srcOrd="0" destOrd="0" presId="urn:microsoft.com/office/officeart/2008/layout/VerticalCurvedList"/>
    <dgm:cxn modelId="{F69E5E19-F0F9-46E4-AABE-30F7245B0A61}" type="presParOf" srcId="{BEA07D67-0D27-4017-A1BC-B73A41510FFB}" destId="{C9331334-CC41-44E6-BC22-A875A3F5B042}" srcOrd="3" destOrd="0" presId="urn:microsoft.com/office/officeart/2008/layout/VerticalCurvedList"/>
    <dgm:cxn modelId="{E64B2FFB-9893-4B69-83E3-F1CBFD194E36}" type="presParOf" srcId="{BEA07D67-0D27-4017-A1BC-B73A41510FFB}" destId="{1D0D62CE-82E5-4B5B-B97B-663826985024}" srcOrd="4" destOrd="0" presId="urn:microsoft.com/office/officeart/2008/layout/VerticalCurvedList"/>
    <dgm:cxn modelId="{8DB39B6F-397F-48F1-B528-BBFE8B1E4FDD}" type="presParOf" srcId="{1D0D62CE-82E5-4B5B-B97B-663826985024}" destId="{8EBA39A6-4C43-4FEC-AEE3-E3F56A0CF709}" srcOrd="0" destOrd="0" presId="urn:microsoft.com/office/officeart/2008/layout/VerticalCurvedList"/>
    <dgm:cxn modelId="{6E6FD86B-7B74-4F17-A6F8-E3B84363949A}" type="presParOf" srcId="{BEA07D67-0D27-4017-A1BC-B73A41510FFB}" destId="{6DA4FE10-2A47-4655-8555-9BA31D59E731}" srcOrd="5" destOrd="0" presId="urn:microsoft.com/office/officeart/2008/layout/VerticalCurvedList"/>
    <dgm:cxn modelId="{DB03E471-9A2B-4499-A97B-C36F9D1E339D}" type="presParOf" srcId="{BEA07D67-0D27-4017-A1BC-B73A41510FFB}" destId="{076AB64C-0A4E-4C6A-AE3E-726BB8FCCF8B}" srcOrd="6" destOrd="0" presId="urn:microsoft.com/office/officeart/2008/layout/VerticalCurvedList"/>
    <dgm:cxn modelId="{0FB98DDA-7400-4FDD-B646-160D6720346C}" type="presParOf" srcId="{076AB64C-0A4E-4C6A-AE3E-726BB8FCCF8B}" destId="{E01CCA62-8E74-4B25-9864-28DAFB404FF4}" srcOrd="0" destOrd="0" presId="urn:microsoft.com/office/officeart/2008/layout/VerticalCurvedList"/>
    <dgm:cxn modelId="{5B292A16-261F-43EA-9667-3197E540E092}" type="presParOf" srcId="{BEA07D67-0D27-4017-A1BC-B73A41510FFB}" destId="{429B31A3-2A91-4C41-B8D1-456E0A9A7CF0}" srcOrd="7" destOrd="0" presId="urn:microsoft.com/office/officeart/2008/layout/VerticalCurvedList"/>
    <dgm:cxn modelId="{110D5F75-2E46-4843-87BE-FC698D753CD1}" type="presParOf" srcId="{BEA07D67-0D27-4017-A1BC-B73A41510FFB}" destId="{A43D9F97-7FE0-44F2-8B25-85703C5A0DFF}" srcOrd="8" destOrd="0" presId="urn:microsoft.com/office/officeart/2008/layout/VerticalCurvedList"/>
    <dgm:cxn modelId="{172BF08F-33B2-4457-8F3F-1787DEEFBE00}" type="presParOf" srcId="{A43D9F97-7FE0-44F2-8B25-85703C5A0DFF}" destId="{295A5EB4-9C73-4DC8-B667-AE076D00422B}"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BA0B1-858D-E849-A408-50C309589AB0}">
      <dsp:nvSpPr>
        <dsp:cNvPr id="0" name=""/>
        <dsp:cNvSpPr/>
      </dsp:nvSpPr>
      <dsp:spPr>
        <a:xfrm rot="16200000">
          <a:off x="57132" y="286634"/>
          <a:ext cx="2934047" cy="2934047"/>
        </a:xfrm>
        <a:prstGeom prst="downArrow">
          <a:avLst>
            <a:gd name="adj1" fmla="val 50000"/>
            <a:gd name="adj2" fmla="val 35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latin typeface="Trebuchet MS"/>
              <a:cs typeface="Trebuchet MS"/>
            </a:rPr>
            <a:t>MONITORING</a:t>
          </a:r>
        </a:p>
        <a:p>
          <a:pPr marL="177800" lvl="1" indent="-177800" algn="l" defTabSz="666750">
            <a:lnSpc>
              <a:spcPct val="90000"/>
            </a:lnSpc>
            <a:spcBef>
              <a:spcPct val="0"/>
            </a:spcBef>
            <a:spcAft>
              <a:spcPct val="15000"/>
            </a:spcAft>
            <a:buChar char="•"/>
          </a:pPr>
          <a:r>
            <a:rPr lang="en-US" sz="1500" kern="1200" dirty="0">
              <a:latin typeface="Trebuchet MS"/>
              <a:cs typeface="Trebuchet MS"/>
            </a:rPr>
            <a:t>Ongoing</a:t>
          </a:r>
        </a:p>
        <a:p>
          <a:pPr marL="177800" lvl="1" indent="-177800" algn="l" defTabSz="666750">
            <a:lnSpc>
              <a:spcPct val="90000"/>
            </a:lnSpc>
            <a:spcBef>
              <a:spcPct val="0"/>
            </a:spcBef>
            <a:spcAft>
              <a:spcPct val="15000"/>
            </a:spcAft>
            <a:buChar char="•"/>
          </a:pPr>
          <a:r>
            <a:rPr lang="en-US" sz="1500" kern="1200" dirty="0">
              <a:latin typeface="Trebuchet MS"/>
              <a:cs typeface="Trebuchet MS"/>
            </a:rPr>
            <a:t>Systematic</a:t>
          </a:r>
        </a:p>
        <a:p>
          <a:pPr marL="177800" lvl="1" indent="-177800" algn="l" defTabSz="666750">
            <a:lnSpc>
              <a:spcPct val="90000"/>
            </a:lnSpc>
            <a:spcBef>
              <a:spcPct val="0"/>
            </a:spcBef>
            <a:spcAft>
              <a:spcPct val="15000"/>
            </a:spcAft>
            <a:buChar char="•"/>
          </a:pPr>
          <a:r>
            <a:rPr lang="en-US" sz="1500" kern="1200" dirty="0">
              <a:latin typeface="Trebuchet MS"/>
              <a:cs typeface="Trebuchet MS"/>
            </a:rPr>
            <a:t>Pre-planned</a:t>
          </a:r>
        </a:p>
      </dsp:txBody>
      <dsp:txXfrm rot="5400000">
        <a:off x="57132" y="1020146"/>
        <a:ext cx="2420589" cy="1467023"/>
      </dsp:txXfrm>
    </dsp:sp>
    <dsp:sp modelId="{7075A22E-4F14-2D45-A0F5-C7857DB34537}">
      <dsp:nvSpPr>
        <dsp:cNvPr id="0" name=""/>
        <dsp:cNvSpPr/>
      </dsp:nvSpPr>
      <dsp:spPr>
        <a:xfrm rot="5400000">
          <a:off x="3280851" y="286634"/>
          <a:ext cx="2707216" cy="2934047"/>
        </a:xfrm>
        <a:prstGeom prst="downArrow">
          <a:avLst>
            <a:gd name="adj1" fmla="val 50000"/>
            <a:gd name="adj2" fmla="val 35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en-GB" sz="1900" kern="1200" noProof="0">
              <a:latin typeface="Trebuchet MS"/>
              <a:cs typeface="Trebuchet MS"/>
            </a:rPr>
            <a:t>EVALUATION</a:t>
          </a:r>
        </a:p>
        <a:p>
          <a:pPr marL="177800" lvl="1" indent="-177800" algn="l" defTabSz="666750">
            <a:lnSpc>
              <a:spcPct val="90000"/>
            </a:lnSpc>
            <a:spcBef>
              <a:spcPct val="0"/>
            </a:spcBef>
            <a:spcAft>
              <a:spcPct val="15000"/>
            </a:spcAft>
            <a:buChar char="•"/>
            <a:tabLst>
              <a:tab pos="177800" algn="l"/>
            </a:tabLst>
          </a:pPr>
          <a:r>
            <a:rPr lang="en-GB" sz="1500" kern="1200" noProof="0" dirty="0">
              <a:latin typeface="Trebuchet MS"/>
              <a:cs typeface="Trebuchet MS"/>
            </a:rPr>
            <a:t>Judgement about value</a:t>
          </a:r>
        </a:p>
        <a:p>
          <a:pPr marL="177800" lvl="1" indent="-177800" algn="l" defTabSz="666750">
            <a:lnSpc>
              <a:spcPct val="90000"/>
            </a:lnSpc>
            <a:spcBef>
              <a:spcPct val="0"/>
            </a:spcBef>
            <a:spcAft>
              <a:spcPct val="15000"/>
            </a:spcAft>
            <a:buChar char="•"/>
            <a:tabLst>
              <a:tab pos="177800" algn="l"/>
            </a:tabLst>
          </a:pPr>
          <a:r>
            <a:rPr lang="en-GB" sz="1500" kern="1200" noProof="0" dirty="0">
              <a:latin typeface="Trebuchet MS"/>
              <a:cs typeface="Trebuchet MS"/>
            </a:rPr>
            <a:t>Based on evidence</a:t>
          </a:r>
        </a:p>
        <a:p>
          <a:pPr marL="177800" lvl="1" indent="-177800" algn="l" defTabSz="666750">
            <a:lnSpc>
              <a:spcPct val="90000"/>
            </a:lnSpc>
            <a:spcBef>
              <a:spcPct val="0"/>
            </a:spcBef>
            <a:spcAft>
              <a:spcPct val="15000"/>
            </a:spcAft>
            <a:buChar char="•"/>
            <a:tabLst>
              <a:tab pos="177800" algn="l"/>
            </a:tabLst>
          </a:pPr>
          <a:r>
            <a:rPr lang="en-GB" sz="1500" kern="1200" noProof="0" dirty="0">
              <a:latin typeface="Trebuchet MS"/>
              <a:cs typeface="Trebuchet MS"/>
            </a:rPr>
            <a:t>Learning</a:t>
          </a:r>
        </a:p>
      </dsp:txBody>
      <dsp:txXfrm rot="-5400000">
        <a:off x="3641199" y="1076854"/>
        <a:ext cx="2460284" cy="1353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CFB1-F455-1640-BDF8-3385883792C6}">
      <dsp:nvSpPr>
        <dsp:cNvPr id="0" name=""/>
        <dsp:cNvSpPr/>
      </dsp:nvSpPr>
      <dsp:spPr>
        <a:xfrm>
          <a:off x="1404620" y="165099"/>
          <a:ext cx="3276600" cy="1137920"/>
        </a:xfrm>
        <a:prstGeom prst="ellipse">
          <a:avLst/>
        </a:prstGeom>
        <a:solidFill>
          <a:schemeClr val="accent2">
            <a:alpha val="43000"/>
          </a:schemeClr>
        </a:solidFill>
        <a:ln>
          <a:noFill/>
        </a:ln>
        <a:effectLst/>
      </dsp:spPr>
      <dsp:style>
        <a:lnRef idx="0">
          <a:scrgbClr r="0" g="0" b="0"/>
        </a:lnRef>
        <a:fillRef idx="1">
          <a:scrgbClr r="0" g="0" b="0"/>
        </a:fillRef>
        <a:effectRef idx="0">
          <a:scrgbClr r="0" g="0" b="0"/>
        </a:effectRef>
        <a:fontRef idx="minor"/>
      </dsp:style>
    </dsp:sp>
    <dsp:sp modelId="{ECFD0BC2-DED1-3947-BA4E-EE4B69EE597F}">
      <dsp:nvSpPr>
        <dsp:cNvPr id="0" name=""/>
        <dsp:cNvSpPr/>
      </dsp:nvSpPr>
      <dsp:spPr>
        <a:xfrm>
          <a:off x="2730500" y="2951479"/>
          <a:ext cx="635000" cy="406400"/>
        </a:xfrm>
        <a:prstGeom prst="downArrow">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28D812-523A-2540-AD8D-AF1E406FAB0A}">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x-none" sz="2700" kern="1200" dirty="0">
              <a:solidFill>
                <a:srgbClr val="8C00A6"/>
              </a:solidFill>
              <a:latin typeface="Trebuchet MS"/>
              <a:cs typeface="Trebuchet MS"/>
            </a:rPr>
            <a:t>M&amp;E SUCCESS</a:t>
          </a:r>
        </a:p>
      </dsp:txBody>
      <dsp:txXfrm>
        <a:off x="1524000" y="3276600"/>
        <a:ext cx="3048000" cy="762000"/>
      </dsp:txXfrm>
    </dsp:sp>
    <dsp:sp modelId="{A12519A5-6E25-E04A-93EE-F61D3B35E089}">
      <dsp:nvSpPr>
        <dsp:cNvPr id="0" name=""/>
        <dsp:cNvSpPr/>
      </dsp:nvSpPr>
      <dsp:spPr>
        <a:xfrm>
          <a:off x="2595880" y="1390904"/>
          <a:ext cx="1143000" cy="1143000"/>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x-none" sz="1000" b="0" kern="1200" dirty="0">
              <a:ln>
                <a:solidFill>
                  <a:schemeClr val="bg1"/>
                </a:solidFill>
              </a:ln>
              <a:solidFill>
                <a:schemeClr val="bg1"/>
              </a:solidFill>
              <a:latin typeface="Trebuchet MS"/>
              <a:cs typeface="Trebuchet MS"/>
            </a:rPr>
            <a:t>VOLUNTEERS</a:t>
          </a:r>
        </a:p>
      </dsp:txBody>
      <dsp:txXfrm>
        <a:off x="2763268" y="1558292"/>
        <a:ext cx="808224" cy="808224"/>
      </dsp:txXfrm>
    </dsp:sp>
    <dsp:sp modelId="{4947CAB6-1722-AE4F-989D-FDD9AF9AFB73}">
      <dsp:nvSpPr>
        <dsp:cNvPr id="0" name=""/>
        <dsp:cNvSpPr/>
      </dsp:nvSpPr>
      <dsp:spPr>
        <a:xfrm>
          <a:off x="1778000" y="533399"/>
          <a:ext cx="1143000" cy="1143000"/>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x-none" sz="1000" kern="1200" dirty="0">
              <a:latin typeface="Trebuchet MS"/>
              <a:cs typeface="Trebuchet MS"/>
            </a:rPr>
            <a:t>ONGOING STAFF SUPPORT</a:t>
          </a:r>
        </a:p>
      </dsp:txBody>
      <dsp:txXfrm>
        <a:off x="1945388" y="700787"/>
        <a:ext cx="808224" cy="808224"/>
      </dsp:txXfrm>
    </dsp:sp>
    <dsp:sp modelId="{F4298AB4-D11E-1844-B5B0-8A5644DBAF60}">
      <dsp:nvSpPr>
        <dsp:cNvPr id="0" name=""/>
        <dsp:cNvSpPr/>
      </dsp:nvSpPr>
      <dsp:spPr>
        <a:xfrm>
          <a:off x="2946400" y="257047"/>
          <a:ext cx="1143000" cy="1143000"/>
        </a:xfrm>
        <a:prstGeom prst="ellipse">
          <a:avLst/>
        </a:prstGeom>
        <a:solidFill>
          <a:srgbClr val="8C00A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x-none" sz="1000" kern="1200" dirty="0">
              <a:latin typeface="Trebuchet MS"/>
              <a:cs typeface="Trebuchet MS"/>
            </a:rPr>
            <a:t>M&amp;E SET UP SURGERIES</a:t>
          </a:r>
        </a:p>
      </dsp:txBody>
      <dsp:txXfrm>
        <a:off x="3113788" y="424435"/>
        <a:ext cx="808224" cy="808224"/>
      </dsp:txXfrm>
    </dsp:sp>
    <dsp:sp modelId="{4ABE621D-5229-B64E-A93F-E06BC959ECAC}">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2">
              <a:alpha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60EC7-11CD-1E43-B78A-C295AE17A7D8}">
      <dsp:nvSpPr>
        <dsp:cNvPr id="0" name=""/>
        <dsp:cNvSpPr/>
      </dsp:nvSpPr>
      <dsp:spPr>
        <a:xfrm>
          <a:off x="1411427" y="264159"/>
          <a:ext cx="3413760" cy="3413760"/>
        </a:xfrm>
        <a:prstGeom prst="pie">
          <a:avLst>
            <a:gd name="adj1" fmla="val 16200000"/>
            <a:gd name="adj2" fmla="val 180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rebuchet MS"/>
              <a:cs typeface="Trebuchet MS"/>
            </a:rPr>
            <a:t>PROJECT MONITORING</a:t>
          </a:r>
        </a:p>
      </dsp:txBody>
      <dsp:txXfrm>
        <a:off x="3210560" y="987551"/>
        <a:ext cx="1219200" cy="1016000"/>
      </dsp:txXfrm>
    </dsp:sp>
    <dsp:sp modelId="{71737CB8-A3D8-3449-80FD-2A26E621710F}">
      <dsp:nvSpPr>
        <dsp:cNvPr id="0" name=""/>
        <dsp:cNvSpPr/>
      </dsp:nvSpPr>
      <dsp:spPr>
        <a:xfrm>
          <a:off x="1341120" y="386079"/>
          <a:ext cx="3413760" cy="3413760"/>
        </a:xfrm>
        <a:prstGeom prst="pie">
          <a:avLst>
            <a:gd name="adj1" fmla="val 1800000"/>
            <a:gd name="adj2" fmla="val 900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rebuchet MS"/>
              <a:cs typeface="Trebuchet MS"/>
            </a:rPr>
            <a:t>DESIGN AUDIENCE/PARTICIPANT SURVEY</a:t>
          </a:r>
        </a:p>
      </dsp:txBody>
      <dsp:txXfrm>
        <a:off x="2153920" y="2600960"/>
        <a:ext cx="1828800" cy="894080"/>
      </dsp:txXfrm>
    </dsp:sp>
    <dsp:sp modelId="{D1CF1C5C-A723-924F-BD63-0E948BD56E54}">
      <dsp:nvSpPr>
        <dsp:cNvPr id="0" name=""/>
        <dsp:cNvSpPr/>
      </dsp:nvSpPr>
      <dsp:spPr>
        <a:xfrm>
          <a:off x="1270812" y="264159"/>
          <a:ext cx="3413760" cy="3413760"/>
        </a:xfrm>
        <a:prstGeom prst="pie">
          <a:avLst>
            <a:gd name="adj1" fmla="val 9000000"/>
            <a:gd name="adj2" fmla="val 1620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rebuchet MS"/>
              <a:cs typeface="Trebuchet MS"/>
            </a:rPr>
            <a:t>IDENTIFYING SUPPORT NEEDS</a:t>
          </a:r>
        </a:p>
      </dsp:txBody>
      <dsp:txXfrm>
        <a:off x="1666240" y="987551"/>
        <a:ext cx="1219200" cy="1016000"/>
      </dsp:txXfrm>
    </dsp:sp>
    <dsp:sp modelId="{D9EC321B-E6B5-1E44-9177-AB4C32C31D7D}">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C2A825-E670-4241-9052-88192D466721}">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F83FC5-1891-9A4D-A538-A85398C89841}">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3D7-9BAA-4AE8-801D-E92458A6A4AD}">
      <dsp:nvSpPr>
        <dsp:cNvPr id="0" name=""/>
        <dsp:cNvSpPr/>
      </dsp:nvSpPr>
      <dsp:spPr>
        <a:xfrm>
          <a:off x="-4267788" y="-654764"/>
          <a:ext cx="5084901" cy="5084901"/>
        </a:xfrm>
        <a:prstGeom prst="blockArc">
          <a:avLst>
            <a:gd name="adj1" fmla="val 18900000"/>
            <a:gd name="adj2" fmla="val 2700000"/>
            <a:gd name="adj3" fmla="val 42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AE29D-6C26-4051-80C3-FF5A3C60C345}">
      <dsp:nvSpPr>
        <dsp:cNvPr id="0" name=""/>
        <dsp:cNvSpPr/>
      </dsp:nvSpPr>
      <dsp:spPr>
        <a:xfrm>
          <a:off x="357867" y="23588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Event Planning</a:t>
          </a:r>
        </a:p>
      </dsp:txBody>
      <dsp:txXfrm>
        <a:off x="357867" y="235885"/>
        <a:ext cx="5449379" cy="472072"/>
      </dsp:txXfrm>
    </dsp:sp>
    <dsp:sp modelId="{7A72FDE8-12C8-4385-A431-F5DCCF29D5BB}">
      <dsp:nvSpPr>
        <dsp:cNvPr id="0" name=""/>
        <dsp:cNvSpPr/>
      </dsp:nvSpPr>
      <dsp:spPr>
        <a:xfrm>
          <a:off x="62821" y="176876"/>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67505-53C5-4B80-A607-50CF42E5171C}">
      <dsp:nvSpPr>
        <dsp:cNvPr id="0" name=""/>
        <dsp:cNvSpPr/>
      </dsp:nvSpPr>
      <dsp:spPr>
        <a:xfrm>
          <a:off x="696140" y="943767"/>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Marketing and Participation</a:t>
          </a:r>
        </a:p>
      </dsp:txBody>
      <dsp:txXfrm>
        <a:off x="696140" y="943767"/>
        <a:ext cx="5111106" cy="472072"/>
      </dsp:txXfrm>
    </dsp:sp>
    <dsp:sp modelId="{446536A7-CE3B-4E4A-9E80-0D424A2FA323}">
      <dsp:nvSpPr>
        <dsp:cNvPr id="0" name=""/>
        <dsp:cNvSpPr/>
      </dsp:nvSpPr>
      <dsp:spPr>
        <a:xfrm>
          <a:off x="401095" y="884758"/>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9754E-9BB7-4CEA-89F4-AE1D3B31F0E4}">
      <dsp:nvSpPr>
        <dsp:cNvPr id="0" name=""/>
        <dsp:cNvSpPr/>
      </dsp:nvSpPr>
      <dsp:spPr>
        <a:xfrm>
          <a:off x="799963" y="1651650"/>
          <a:ext cx="5007283"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Risk Register</a:t>
          </a:r>
        </a:p>
      </dsp:txBody>
      <dsp:txXfrm>
        <a:off x="799963" y="1651650"/>
        <a:ext cx="5007283" cy="472072"/>
      </dsp:txXfrm>
    </dsp:sp>
    <dsp:sp modelId="{14E2D74F-5929-4E0F-A9F8-0BCD10A43C6A}">
      <dsp:nvSpPr>
        <dsp:cNvPr id="0" name=""/>
        <dsp:cNvSpPr/>
      </dsp:nvSpPr>
      <dsp:spPr>
        <a:xfrm>
          <a:off x="504918" y="1592641"/>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7F727-177B-499C-AE4E-14F83E3EEC0D}">
      <dsp:nvSpPr>
        <dsp:cNvPr id="0" name=""/>
        <dsp:cNvSpPr/>
      </dsp:nvSpPr>
      <dsp:spPr>
        <a:xfrm>
          <a:off x="696140" y="2359532"/>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Budget</a:t>
          </a:r>
        </a:p>
      </dsp:txBody>
      <dsp:txXfrm>
        <a:off x="696140" y="2359532"/>
        <a:ext cx="5111106" cy="472072"/>
      </dsp:txXfrm>
    </dsp:sp>
    <dsp:sp modelId="{4266CD0D-092F-4717-807E-77EBD82416EE}">
      <dsp:nvSpPr>
        <dsp:cNvPr id="0" name=""/>
        <dsp:cNvSpPr/>
      </dsp:nvSpPr>
      <dsp:spPr>
        <a:xfrm>
          <a:off x="401095" y="2300523"/>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2B279-2C6B-44E1-84EB-82BECDA532F2}">
      <dsp:nvSpPr>
        <dsp:cNvPr id="0" name=""/>
        <dsp:cNvSpPr/>
      </dsp:nvSpPr>
      <dsp:spPr>
        <a:xfrm>
          <a:off x="357867" y="306741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Trebuchet MS"/>
              <a:cs typeface="Trebuchet MS"/>
            </a:rPr>
            <a:t>Timeline</a:t>
          </a:r>
        </a:p>
      </dsp:txBody>
      <dsp:txXfrm>
        <a:off x="357867" y="3067415"/>
        <a:ext cx="5449379" cy="472072"/>
      </dsp:txXfrm>
    </dsp:sp>
    <dsp:sp modelId="{EBC1AB0E-7659-4ABA-A641-EACB1C65A462}">
      <dsp:nvSpPr>
        <dsp:cNvPr id="0" name=""/>
        <dsp:cNvSpPr/>
      </dsp:nvSpPr>
      <dsp:spPr>
        <a:xfrm>
          <a:off x="62821" y="3008405"/>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3D7-9BAA-4AE8-801D-E92458A6A4AD}">
      <dsp:nvSpPr>
        <dsp:cNvPr id="0" name=""/>
        <dsp:cNvSpPr/>
      </dsp:nvSpPr>
      <dsp:spPr>
        <a:xfrm>
          <a:off x="-4267788" y="-654764"/>
          <a:ext cx="5084901" cy="5084901"/>
        </a:xfrm>
        <a:prstGeom prst="blockArc">
          <a:avLst>
            <a:gd name="adj1" fmla="val 18900000"/>
            <a:gd name="adj2" fmla="val 2700000"/>
            <a:gd name="adj3" fmla="val 42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AE29D-6C26-4051-80C3-FF5A3C60C345}">
      <dsp:nvSpPr>
        <dsp:cNvPr id="0" name=""/>
        <dsp:cNvSpPr/>
      </dsp:nvSpPr>
      <dsp:spPr>
        <a:xfrm>
          <a:off x="357867" y="23588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Event Delivery</a:t>
          </a:r>
        </a:p>
      </dsp:txBody>
      <dsp:txXfrm>
        <a:off x="357867" y="235885"/>
        <a:ext cx="5449379" cy="472072"/>
      </dsp:txXfrm>
    </dsp:sp>
    <dsp:sp modelId="{7A72FDE8-12C8-4385-A431-F5DCCF29D5BB}">
      <dsp:nvSpPr>
        <dsp:cNvPr id="0" name=""/>
        <dsp:cNvSpPr/>
      </dsp:nvSpPr>
      <dsp:spPr>
        <a:xfrm>
          <a:off x="62821" y="176876"/>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67505-53C5-4B80-A607-50CF42E5171C}">
      <dsp:nvSpPr>
        <dsp:cNvPr id="0" name=""/>
        <dsp:cNvSpPr/>
      </dsp:nvSpPr>
      <dsp:spPr>
        <a:xfrm>
          <a:off x="696140" y="943767"/>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Your </a:t>
          </a:r>
          <a:r>
            <a:rPr lang="en-US" sz="2400" kern="1200" dirty="0" err="1">
              <a:latin typeface="Trebuchet MS"/>
              <a:cs typeface="Trebuchet MS"/>
            </a:rPr>
            <a:t>Organisation</a:t>
          </a:r>
          <a:r>
            <a:rPr lang="en-US" sz="2400" kern="1200" dirty="0">
              <a:latin typeface="Trebuchet MS"/>
              <a:cs typeface="Trebuchet MS"/>
            </a:rPr>
            <a:t> / Project Team</a:t>
          </a:r>
        </a:p>
      </dsp:txBody>
      <dsp:txXfrm>
        <a:off x="696140" y="943767"/>
        <a:ext cx="5111106" cy="472072"/>
      </dsp:txXfrm>
    </dsp:sp>
    <dsp:sp modelId="{446536A7-CE3B-4E4A-9E80-0D424A2FA323}">
      <dsp:nvSpPr>
        <dsp:cNvPr id="0" name=""/>
        <dsp:cNvSpPr/>
      </dsp:nvSpPr>
      <dsp:spPr>
        <a:xfrm>
          <a:off x="401095" y="884758"/>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9754E-9BB7-4CEA-89F4-AE1D3B31F0E4}">
      <dsp:nvSpPr>
        <dsp:cNvPr id="0" name=""/>
        <dsp:cNvSpPr/>
      </dsp:nvSpPr>
      <dsp:spPr>
        <a:xfrm>
          <a:off x="799963" y="1651650"/>
          <a:ext cx="5007283"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Public Engagement</a:t>
          </a:r>
        </a:p>
      </dsp:txBody>
      <dsp:txXfrm>
        <a:off x="799963" y="1651650"/>
        <a:ext cx="5007283" cy="472072"/>
      </dsp:txXfrm>
    </dsp:sp>
    <dsp:sp modelId="{14E2D74F-5929-4E0F-A9F8-0BCD10A43C6A}">
      <dsp:nvSpPr>
        <dsp:cNvPr id="0" name=""/>
        <dsp:cNvSpPr/>
      </dsp:nvSpPr>
      <dsp:spPr>
        <a:xfrm>
          <a:off x="504918" y="1592641"/>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7F727-177B-499C-AE4E-14F83E3EEC0D}">
      <dsp:nvSpPr>
        <dsp:cNvPr id="0" name=""/>
        <dsp:cNvSpPr/>
      </dsp:nvSpPr>
      <dsp:spPr>
        <a:xfrm>
          <a:off x="696140" y="2359532"/>
          <a:ext cx="5111106"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Digital Engagement</a:t>
          </a:r>
        </a:p>
      </dsp:txBody>
      <dsp:txXfrm>
        <a:off x="696140" y="2359532"/>
        <a:ext cx="5111106" cy="472072"/>
      </dsp:txXfrm>
    </dsp:sp>
    <dsp:sp modelId="{4266CD0D-092F-4717-807E-77EBD82416EE}">
      <dsp:nvSpPr>
        <dsp:cNvPr id="0" name=""/>
        <dsp:cNvSpPr/>
      </dsp:nvSpPr>
      <dsp:spPr>
        <a:xfrm>
          <a:off x="401095" y="2300523"/>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2B279-2C6B-44E1-84EB-82BECDA532F2}">
      <dsp:nvSpPr>
        <dsp:cNvPr id="0" name=""/>
        <dsp:cNvSpPr/>
      </dsp:nvSpPr>
      <dsp:spPr>
        <a:xfrm>
          <a:off x="357867" y="3067415"/>
          <a:ext cx="5449379" cy="47207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70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rebuchet MS"/>
              <a:cs typeface="Trebuchet MS"/>
            </a:rPr>
            <a:t>Partner Engagement</a:t>
          </a:r>
        </a:p>
      </dsp:txBody>
      <dsp:txXfrm>
        <a:off x="357867" y="3067415"/>
        <a:ext cx="5449379" cy="472072"/>
      </dsp:txXfrm>
    </dsp:sp>
    <dsp:sp modelId="{EBC1AB0E-7659-4ABA-A641-EACB1C65A462}">
      <dsp:nvSpPr>
        <dsp:cNvPr id="0" name=""/>
        <dsp:cNvSpPr/>
      </dsp:nvSpPr>
      <dsp:spPr>
        <a:xfrm>
          <a:off x="62821" y="3008405"/>
          <a:ext cx="590090" cy="5900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3D7-9BAA-4AE8-801D-E92458A6A4AD}">
      <dsp:nvSpPr>
        <dsp:cNvPr id="0" name=""/>
        <dsp:cNvSpPr/>
      </dsp:nvSpPr>
      <dsp:spPr>
        <a:xfrm>
          <a:off x="-4267788" y="-654764"/>
          <a:ext cx="5084901" cy="5084901"/>
        </a:xfrm>
        <a:prstGeom prst="blockArc">
          <a:avLst>
            <a:gd name="adj1" fmla="val 18900000"/>
            <a:gd name="adj2" fmla="val 2700000"/>
            <a:gd name="adj3" fmla="val 425"/>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AE29D-6C26-4051-80C3-FF5A3C60C345}">
      <dsp:nvSpPr>
        <dsp:cNvPr id="0" name=""/>
        <dsp:cNvSpPr/>
      </dsp:nvSpPr>
      <dsp:spPr>
        <a:xfrm>
          <a:off x="305389" y="198811"/>
          <a:ext cx="5501857"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Final Budget</a:t>
          </a:r>
        </a:p>
      </dsp:txBody>
      <dsp:txXfrm>
        <a:off x="305389" y="198811"/>
        <a:ext cx="5501857" cy="397471"/>
      </dsp:txXfrm>
    </dsp:sp>
    <dsp:sp modelId="{7A72FDE8-12C8-4385-A431-F5DCCF29D5BB}">
      <dsp:nvSpPr>
        <dsp:cNvPr id="0" name=""/>
        <dsp:cNvSpPr/>
      </dsp:nvSpPr>
      <dsp:spPr>
        <a:xfrm>
          <a:off x="56970" y="149127"/>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67505-53C5-4B80-A607-50CF42E5171C}">
      <dsp:nvSpPr>
        <dsp:cNvPr id="0" name=""/>
        <dsp:cNvSpPr/>
      </dsp:nvSpPr>
      <dsp:spPr>
        <a:xfrm>
          <a:off x="632336" y="794942"/>
          <a:ext cx="5174910"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Event Delivery</a:t>
          </a:r>
        </a:p>
      </dsp:txBody>
      <dsp:txXfrm>
        <a:off x="632336" y="794942"/>
        <a:ext cx="5174910" cy="397471"/>
      </dsp:txXfrm>
    </dsp:sp>
    <dsp:sp modelId="{446536A7-CE3B-4E4A-9E80-0D424A2FA323}">
      <dsp:nvSpPr>
        <dsp:cNvPr id="0" name=""/>
        <dsp:cNvSpPr/>
      </dsp:nvSpPr>
      <dsp:spPr>
        <a:xfrm>
          <a:off x="383917" y="745258"/>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9754E-9BB7-4CEA-89F4-AE1D3B31F0E4}">
      <dsp:nvSpPr>
        <dsp:cNvPr id="0" name=""/>
        <dsp:cNvSpPr/>
      </dsp:nvSpPr>
      <dsp:spPr>
        <a:xfrm>
          <a:off x="781841" y="1391073"/>
          <a:ext cx="5025405"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Your </a:t>
          </a:r>
          <a:r>
            <a:rPr lang="en-US" sz="2100" kern="1200" dirty="0" err="1">
              <a:latin typeface="Trebuchet MS"/>
              <a:cs typeface="Trebuchet MS"/>
            </a:rPr>
            <a:t>Organisation</a:t>
          </a:r>
          <a:r>
            <a:rPr lang="en-US" sz="2100" kern="1200" dirty="0">
              <a:latin typeface="Trebuchet MS"/>
              <a:cs typeface="Trebuchet MS"/>
            </a:rPr>
            <a:t> / Project Team</a:t>
          </a:r>
        </a:p>
      </dsp:txBody>
      <dsp:txXfrm>
        <a:off x="781841" y="1391073"/>
        <a:ext cx="5025405" cy="397471"/>
      </dsp:txXfrm>
    </dsp:sp>
    <dsp:sp modelId="{14E2D74F-5929-4E0F-A9F8-0BCD10A43C6A}">
      <dsp:nvSpPr>
        <dsp:cNvPr id="0" name=""/>
        <dsp:cNvSpPr/>
      </dsp:nvSpPr>
      <dsp:spPr>
        <a:xfrm>
          <a:off x="533422" y="1341390"/>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7F727-177B-499C-AE4E-14F83E3EEC0D}">
      <dsp:nvSpPr>
        <dsp:cNvPr id="0" name=""/>
        <dsp:cNvSpPr/>
      </dsp:nvSpPr>
      <dsp:spPr>
        <a:xfrm>
          <a:off x="781841" y="1986827"/>
          <a:ext cx="5025405"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Public Engagement</a:t>
          </a:r>
        </a:p>
      </dsp:txBody>
      <dsp:txXfrm>
        <a:off x="781841" y="1986827"/>
        <a:ext cx="5025405" cy="397471"/>
      </dsp:txXfrm>
    </dsp:sp>
    <dsp:sp modelId="{4266CD0D-092F-4717-807E-77EBD82416EE}">
      <dsp:nvSpPr>
        <dsp:cNvPr id="0" name=""/>
        <dsp:cNvSpPr/>
      </dsp:nvSpPr>
      <dsp:spPr>
        <a:xfrm>
          <a:off x="533422" y="1937143"/>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2B279-2C6B-44E1-84EB-82BECDA532F2}">
      <dsp:nvSpPr>
        <dsp:cNvPr id="0" name=""/>
        <dsp:cNvSpPr/>
      </dsp:nvSpPr>
      <dsp:spPr>
        <a:xfrm>
          <a:off x="632336" y="2582959"/>
          <a:ext cx="5174910"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Digital Engagement	</a:t>
          </a:r>
        </a:p>
      </dsp:txBody>
      <dsp:txXfrm>
        <a:off x="632336" y="2582959"/>
        <a:ext cx="5174910" cy="397471"/>
      </dsp:txXfrm>
    </dsp:sp>
    <dsp:sp modelId="{EBC1AB0E-7659-4ABA-A641-EACB1C65A462}">
      <dsp:nvSpPr>
        <dsp:cNvPr id="0" name=""/>
        <dsp:cNvSpPr/>
      </dsp:nvSpPr>
      <dsp:spPr>
        <a:xfrm>
          <a:off x="383917" y="2533275"/>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F2C54-4DB3-4D47-ABF2-1763CF54562C}">
      <dsp:nvSpPr>
        <dsp:cNvPr id="0" name=""/>
        <dsp:cNvSpPr/>
      </dsp:nvSpPr>
      <dsp:spPr>
        <a:xfrm>
          <a:off x="305389" y="3179090"/>
          <a:ext cx="5501857" cy="3974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93"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Trebuchet MS"/>
              <a:cs typeface="Trebuchet MS"/>
            </a:rPr>
            <a:t>Partnership Engagement	</a:t>
          </a:r>
        </a:p>
      </dsp:txBody>
      <dsp:txXfrm>
        <a:off x="305389" y="3179090"/>
        <a:ext cx="5501857" cy="397471"/>
      </dsp:txXfrm>
    </dsp:sp>
    <dsp:sp modelId="{E22E01A4-4EFD-5141-8DA9-324FFB60666B}">
      <dsp:nvSpPr>
        <dsp:cNvPr id="0" name=""/>
        <dsp:cNvSpPr/>
      </dsp:nvSpPr>
      <dsp:spPr>
        <a:xfrm>
          <a:off x="56970" y="3129406"/>
          <a:ext cx="496839" cy="4968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CF26-164B-4654-8532-27D63CD1727C}">
      <dsp:nvSpPr>
        <dsp:cNvPr id="0" name=""/>
        <dsp:cNvSpPr/>
      </dsp:nvSpPr>
      <dsp:spPr>
        <a:xfrm>
          <a:off x="-4097957" y="-628945"/>
          <a:ext cx="4883154" cy="4883154"/>
        </a:xfrm>
        <a:prstGeom prst="blockArc">
          <a:avLst>
            <a:gd name="adj1" fmla="val 18900000"/>
            <a:gd name="adj2" fmla="val 2700000"/>
            <a:gd name="adj3" fmla="val 44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6B2982-7F1F-44ED-9073-FE33FB7E45BF}">
      <dsp:nvSpPr>
        <dsp:cNvPr id="0" name=""/>
        <dsp:cNvSpPr/>
      </dsp:nvSpPr>
      <dsp:spPr>
        <a:xfrm>
          <a:off x="411426" y="278710"/>
          <a:ext cx="5183566"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Photos</a:t>
          </a:r>
        </a:p>
      </dsp:txBody>
      <dsp:txXfrm>
        <a:off x="411426" y="278710"/>
        <a:ext cx="5183566" cy="557710"/>
      </dsp:txXfrm>
    </dsp:sp>
    <dsp:sp modelId="{0203938F-713F-4E66-8047-79DD40198BBB}">
      <dsp:nvSpPr>
        <dsp:cNvPr id="0" name=""/>
        <dsp:cNvSpPr/>
      </dsp:nvSpPr>
      <dsp:spPr>
        <a:xfrm>
          <a:off x="62857" y="208996"/>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9331334-CC41-44E6-BC22-A875A3F5B042}">
      <dsp:nvSpPr>
        <dsp:cNvPr id="0" name=""/>
        <dsp:cNvSpPr/>
      </dsp:nvSpPr>
      <dsp:spPr>
        <a:xfrm>
          <a:off x="731174" y="1115421"/>
          <a:ext cx="4863818"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Videos</a:t>
          </a:r>
        </a:p>
      </dsp:txBody>
      <dsp:txXfrm>
        <a:off x="731174" y="1115421"/>
        <a:ext cx="4863818" cy="557710"/>
      </dsp:txXfrm>
    </dsp:sp>
    <dsp:sp modelId="{8EBA39A6-4C43-4FEC-AEE3-E3F56A0CF709}">
      <dsp:nvSpPr>
        <dsp:cNvPr id="0" name=""/>
        <dsp:cNvSpPr/>
      </dsp:nvSpPr>
      <dsp:spPr>
        <a:xfrm>
          <a:off x="382605" y="1045707"/>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DA4FE10-2A47-4655-8555-9BA31D59E731}">
      <dsp:nvSpPr>
        <dsp:cNvPr id="0" name=""/>
        <dsp:cNvSpPr/>
      </dsp:nvSpPr>
      <dsp:spPr>
        <a:xfrm>
          <a:off x="731174" y="1952132"/>
          <a:ext cx="4863818"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Press clippings</a:t>
          </a:r>
        </a:p>
      </dsp:txBody>
      <dsp:txXfrm>
        <a:off x="731174" y="1952132"/>
        <a:ext cx="4863818" cy="557710"/>
      </dsp:txXfrm>
    </dsp:sp>
    <dsp:sp modelId="{E01CCA62-8E74-4B25-9864-28DAFB404FF4}">
      <dsp:nvSpPr>
        <dsp:cNvPr id="0" name=""/>
        <dsp:cNvSpPr/>
      </dsp:nvSpPr>
      <dsp:spPr>
        <a:xfrm>
          <a:off x="382605" y="1882418"/>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29B31A3-2A91-4C41-B8D1-456E0A9A7CF0}">
      <dsp:nvSpPr>
        <dsp:cNvPr id="0" name=""/>
        <dsp:cNvSpPr/>
      </dsp:nvSpPr>
      <dsp:spPr>
        <a:xfrm>
          <a:off x="411426" y="2788843"/>
          <a:ext cx="5183566" cy="557710"/>
        </a:xfrm>
        <a:prstGeom prst="rect">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Trebuchet MS" panose="020B0603020202020204" pitchFamily="34" charset="0"/>
            </a:rPr>
            <a:t>Case studies</a:t>
          </a:r>
        </a:p>
      </dsp:txBody>
      <dsp:txXfrm>
        <a:off x="411426" y="2788843"/>
        <a:ext cx="5183566" cy="557710"/>
      </dsp:txXfrm>
    </dsp:sp>
    <dsp:sp modelId="{295A5EB4-9C73-4DC8-B667-AE076D00422B}">
      <dsp:nvSpPr>
        <dsp:cNvPr id="0" name=""/>
        <dsp:cNvSpPr/>
      </dsp:nvSpPr>
      <dsp:spPr>
        <a:xfrm>
          <a:off x="62857" y="2719129"/>
          <a:ext cx="697138" cy="697138"/>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FC64-0D83-4999-B504-59F302348C42}" type="datetimeFigureOut">
              <a:rPr lang="en-US"/>
              <a:pPr/>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1B6F2-3560-42F3-8DD5-A8DE20989118}"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We use monitoring and evaluation for two key reasons:</a:t>
            </a:r>
            <a:br>
              <a:rPr lang="en-US"/>
            </a:br>
            <a:endParaRPr lang="en-US"/>
          </a:p>
          <a:p>
            <a:pPr>
              <a:buFont typeface="Arial"/>
              <a:buChar char="•"/>
            </a:pPr>
            <a:r>
              <a:rPr lang="en-US"/>
              <a:t>  To learn about our</a:t>
            </a:r>
            <a:r>
              <a:rPr lang="en-US" baseline="0"/>
              <a:t> activities, events and their results; </a:t>
            </a:r>
            <a:r>
              <a:rPr lang="en-US"/>
              <a:t>and to inform planning and development both now and in the future</a:t>
            </a:r>
          </a:p>
          <a:p>
            <a:pPr>
              <a:buFont typeface="Arial"/>
              <a:buChar char="•"/>
            </a:pPr>
            <a:r>
              <a:rPr lang="en-US" baseline="0"/>
              <a:t>  T</a:t>
            </a:r>
            <a:r>
              <a:rPr lang="en-US"/>
              <a:t>o justify to those that invest time, money and effort into our projects that the projects have value</a:t>
            </a:r>
            <a:r>
              <a:rPr lang="en-US" baseline="0"/>
              <a:t>, make a difference and are worthy of support</a:t>
            </a:r>
            <a:r>
              <a:rPr lang="en-US"/>
              <a:t>.</a:t>
            </a:r>
            <a:br>
              <a:rPr lang="en-US"/>
            </a:br>
            <a:endParaRPr lang="en-US"/>
          </a:p>
          <a:p>
            <a:r>
              <a:rPr lang="en-US"/>
              <a:t>In the NOW, monitoring and evaluation can feed into the ongoing improvement and adaptation of the project as it’s delivered,</a:t>
            </a:r>
            <a:r>
              <a:rPr lang="en-US" baseline="0"/>
              <a:t> in order that it achieves the best results that it can. For example, you can identify if you are succeeding or struggling to attract your target audience; you can see if communications with partners are working effectively or not; you can identify what your participants want to gain from taking part in the project and identify ways to help them achieve this.</a:t>
            </a:r>
            <a:endParaRPr lang="en-US"/>
          </a:p>
          <a:p>
            <a:endParaRPr lang="en-US"/>
          </a:p>
          <a:p>
            <a:r>
              <a:rPr lang="en-US"/>
              <a:t>In the FUTURE,</a:t>
            </a:r>
            <a:r>
              <a:rPr lang="en-US" baseline="0"/>
              <a:t> m</a:t>
            </a:r>
            <a:r>
              <a:rPr lang="en-US"/>
              <a:t>onitoring and evaluation provides a </a:t>
            </a:r>
            <a:r>
              <a:rPr lang="en-US" baseline="0"/>
              <a:t>pool of evidence, which you can use as an information source to improve what you do generally. It is also useful for backing up the claims you put in future funding applications. You can also use the results and learning to </a:t>
            </a:r>
            <a:r>
              <a:rPr lang="en-US"/>
              <a:t>communicate your achievements to the public. </a:t>
            </a:r>
          </a:p>
          <a:p>
            <a:endParaRPr lang="en-US"/>
          </a:p>
          <a:p>
            <a:r>
              <a:rPr lang="en-US"/>
              <a:t>It is therefore really worth investing the time to do monitoring and evaluation, as it’s as much about helping your and your </a:t>
            </a:r>
            <a:r>
              <a:rPr lang="en-US" err="1"/>
              <a:t>organisation</a:t>
            </a:r>
            <a:r>
              <a:rPr lang="en-US"/>
              <a:t> as it is the fulfilling of a funders requirements.</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ties back to the targets you</a:t>
            </a:r>
            <a:r>
              <a:rPr lang="en-US" baseline="0"/>
              <a:t> set in your contract, so the information should all be in your project schedule form for Column 1. As your project is underway you may set a revised target, which you can discuss with us. The Actual to Date is where you can let us know if you have achieved some of these targets.</a:t>
            </a:r>
          </a:p>
          <a:p>
            <a:endParaRPr lang="en-US" baseline="0"/>
          </a:p>
          <a:p>
            <a:r>
              <a:rPr lang="en-US" baseline="0"/>
              <a:t>You will also be asked about how heritage is being incorporated or presented in your project. This may or may not be applicable to you..</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We’re interested to hear what the main successes and challenges have been for your project to date,</a:t>
            </a:r>
            <a:r>
              <a:rPr lang="en-US" baseline="0"/>
              <a:t> so this is just about looking at where an how you might capture </a:t>
            </a:r>
            <a:r>
              <a:rPr lang="en-US" baseline="0" err="1"/>
              <a:t>learnings</a:t>
            </a:r>
            <a:r>
              <a:rPr lang="en-US" baseline="0"/>
              <a:t> along the way.</a:t>
            </a:r>
            <a:r>
              <a:rPr lang="en-US"/>
              <a:t> They might come out of team</a:t>
            </a:r>
            <a:r>
              <a:rPr lang="en-US" baseline="0"/>
              <a:t> meetings and any minutes you take, conversations between team members, email exchanges, etc.</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will supply you with an</a:t>
            </a:r>
            <a:r>
              <a:rPr lang="en-US" baseline="0"/>
              <a:t> Equal Opportunities form to use with participants who take part in your project for longer periods of time that those who just attend an event. It is usually good to ask people to complete this as part of their signing up to the project. For audiences you can build the equal opportunities questions into your Audience Survey. We’ll help you with this at the M&amp;E Set Up Meeting.</a:t>
            </a:r>
          </a:p>
          <a:p>
            <a:endParaRPr lang="en-US" baseline="0"/>
          </a:p>
          <a:p>
            <a:r>
              <a:rPr lang="en-US" baseline="0"/>
              <a:t>As before we’re keen to hear what your audiences and participants think are the main successes and challenges of the project, which again you will pick up via ongoing informal and formal communications with them.</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Websites</a:t>
            </a:r>
            <a:r>
              <a:rPr lang="en-US" b="0" baseline="0"/>
              <a:t> can be easily monitored with Google analytics for this information.</a:t>
            </a:r>
          </a:p>
          <a:p>
            <a:endParaRPr lang="en-US" b="0" baseline="0"/>
          </a:p>
          <a:p>
            <a:r>
              <a:rPr lang="en-US" b="0" baseline="0"/>
              <a:t>The social media profiles also provide this information via your account information and their inbuilt analytics. The digital team when they talk to you about social media, should be able to provide guidance on this. The impressions and engagements may require some time for picking out those that relate to your project, and this might be something your team or volunteers can help with.</a:t>
            </a:r>
          </a:p>
          <a:p>
            <a:endParaRPr lang="en-US" b="0" baseline="0"/>
          </a:p>
          <a:p>
            <a:r>
              <a:rPr lang="en-US" b="0"/>
              <a:t>Impressions</a:t>
            </a:r>
          </a:p>
          <a:p>
            <a:endParaRPr lang="en-US" b="0"/>
          </a:p>
          <a:p>
            <a:r>
              <a:rPr lang="en-US" b="0"/>
              <a:t>Engagements</a:t>
            </a:r>
          </a:p>
        </p:txBody>
      </p:sp>
      <p:sp>
        <p:nvSpPr>
          <p:cNvPr id="4" name="Slide Number Placeholder 3"/>
          <p:cNvSpPr>
            <a:spLocks noGrp="1"/>
          </p:cNvSpPr>
          <p:nvPr>
            <p:ph type="sldNum" sz="quarter" idx="10"/>
          </p:nvPr>
        </p:nvSpPr>
        <p:spPr/>
        <p:txBody>
          <a:bodyPr/>
          <a:lstStyle/>
          <a:p>
            <a:fld id="{4E91B6F2-3560-42F3-8DD5-A8DE2098911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You already have a list of partners in your project schedule, as part of</a:t>
            </a:r>
            <a:r>
              <a:rPr lang="en-US" b="0" baseline="0"/>
              <a:t> the contract, so this just lets you report on how many of these were </a:t>
            </a:r>
            <a:r>
              <a:rPr lang="en-US" b="0" baseline="0" err="1"/>
              <a:t>realised</a:t>
            </a:r>
            <a:r>
              <a:rPr lang="en-US" b="0" baseline="0"/>
              <a:t> and whether any new partners come onboard after your project is up and running.</a:t>
            </a:r>
          </a:p>
          <a:p>
            <a:endParaRPr lang="en-US"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As before we’re keen to hear what your partners think are the main successes and challenges of the project, which again you will pick up via ongoing informal and formal communications with them.</a:t>
            </a:r>
            <a:endParaRPr lang="en-US"/>
          </a:p>
          <a:p>
            <a:endParaRPr lang="en-US" b="0"/>
          </a:p>
        </p:txBody>
      </p:sp>
      <p:sp>
        <p:nvSpPr>
          <p:cNvPr id="4" name="Slide Number Placeholder 3"/>
          <p:cNvSpPr>
            <a:spLocks noGrp="1"/>
          </p:cNvSpPr>
          <p:nvPr>
            <p:ph type="sldNum" sz="quarter" idx="10"/>
          </p:nvPr>
        </p:nvSpPr>
        <p:spPr/>
        <p:txBody>
          <a:bodyPr/>
          <a:lstStyle/>
          <a:p>
            <a:fld id="{4E91B6F2-3560-42F3-8DD5-A8DE2098911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You have already completed your application form and the contract and project schedule to secure</a:t>
            </a:r>
            <a:r>
              <a:rPr lang="en-US" baseline="0"/>
              <a:t> funding for your project. </a:t>
            </a:r>
          </a:p>
          <a:p>
            <a:endParaRPr lang="en-US" baseline="0"/>
          </a:p>
          <a:p>
            <a:r>
              <a:rPr lang="en-US" baseline="0"/>
              <a:t>The majority of the data that you will monitor links back to what you completed within the application form and contract project schedule.</a:t>
            </a:r>
          </a:p>
          <a:p>
            <a:endParaRPr lang="en-US" baseline="0"/>
          </a:p>
          <a:p>
            <a:r>
              <a:rPr lang="en-US" baseline="0"/>
              <a:t>We will circulate the Grantee Survey to you all this week. This will be a short survey focus on the processes and procedures of the Creative Communities </a:t>
            </a:r>
            <a:r>
              <a:rPr lang="en-US" baseline="0" err="1"/>
              <a:t>Programme</a:t>
            </a:r>
            <a:r>
              <a:rPr lang="en-US" baseline="0"/>
              <a:t>, from pre-application stage through to completing the contract. We would be very grateful if you could all complete this, as it will help us to know what is or has worked well, and where changes and improvements need to be made, in order that CCP is the best it can be. Should this approach to grant funding of arts and culture continue as a legacy project in the city, your feedback will be vital to shaping how it works in future too.</a:t>
            </a:r>
          </a:p>
          <a:p>
            <a:endParaRPr lang="en-US" baseline="0"/>
          </a:p>
          <a:p>
            <a:r>
              <a:rPr lang="en-US" baseline="0"/>
              <a:t>M&amp;E Set Up Surgery</a:t>
            </a:r>
          </a:p>
          <a:p>
            <a:r>
              <a:rPr lang="en-US" baseline="0"/>
              <a:t> </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a:t>
            </a:r>
            <a:r>
              <a:rPr lang="en-US" baseline="0"/>
              <a:t> End of Project Report is pretty much exactly the same as your project update report. The only difference is that you tell us your final numbers and </a:t>
            </a:r>
            <a:r>
              <a:rPr lang="en-US" baseline="0" err="1"/>
              <a:t>learnings</a:t>
            </a:r>
            <a:r>
              <a:rPr lang="en-US" baseline="0"/>
              <a:t> across each area. The only additional information provided here is the data on your project delivery team.</a:t>
            </a:r>
          </a:p>
          <a:p>
            <a:endParaRPr lang="en-US" baseline="0"/>
          </a:p>
          <a:p>
            <a:r>
              <a:rPr lang="en-US" baseline="0"/>
              <a:t>In terms of your learnings around audiences and participants, we would also hope to see findings and analysis from your audience survey referred to in the Public Engagement section.</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will supply you with an</a:t>
            </a:r>
            <a:r>
              <a:rPr lang="en-US" baseline="0"/>
              <a:t> Equal Opportunities form to use with staff. We would say it’s good to get these forms completed at the start of the project and then get any new staff / freelancers that come on board later to fill one out as part of their induction or contracting.</a:t>
            </a:r>
          </a:p>
          <a:p>
            <a:endParaRPr lang="en-US" baseline="0"/>
          </a:p>
        </p:txBody>
      </p:sp>
      <p:sp>
        <p:nvSpPr>
          <p:cNvPr id="4" name="Slide Number Placeholder 3"/>
          <p:cNvSpPr>
            <a:spLocks noGrp="1"/>
          </p:cNvSpPr>
          <p:nvPr>
            <p:ph type="sldNum" sz="quarter" idx="10"/>
          </p:nvPr>
        </p:nvSpPr>
        <p:spPr/>
        <p:txBody>
          <a:bodyPr/>
          <a:lstStyle/>
          <a:p>
            <a:fld id="{4E91B6F2-3560-42F3-8DD5-A8DE2098911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Excel workbook has been developed where you can enter your project information. The spreadsheets have been developed so that you just enter each individual bit of information and then the workbook automatically adds everything up for you. You can use the Data Summary sheet within the workbook to find the totals that you will enter into your project update report and end of activity report. </a:t>
            </a:r>
          </a:p>
          <a:p>
            <a:endParaRPr lang="en-GB"/>
          </a:p>
          <a:p>
            <a:r>
              <a:rPr lang="en-GB"/>
              <a:t>However, you do not need to use this tool. If you already have your own systems, or approaches to adding up this information then you can stick with those. This is just a tool for anyone who would like to use it.</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20</a:t>
            </a:fld>
            <a:endParaRPr lang="en-US"/>
          </a:p>
        </p:txBody>
      </p:sp>
    </p:spTree>
    <p:extLst>
      <p:ext uri="{BB962C8B-B14F-4D97-AF65-F5344CB8AC3E}">
        <p14:creationId xmlns:p14="http://schemas.microsoft.com/office/powerpoint/2010/main" val="337688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will be provided with an Equal Opportunities form to collect data on your project team members, and your attenders / participants.</a:t>
            </a:r>
          </a:p>
          <a:p>
            <a:endParaRPr lang="en-GB"/>
          </a:p>
          <a:p>
            <a:r>
              <a:rPr lang="en-GB"/>
              <a:t>As previously stated, we recommend that you ask all members of your team to fill this out at the beginning of the project, and then make it part of the contracting process if you are likely to bring anyone else on board. Do not ask people to put their name on this. It should stay anonymous. Keep them all in a safe place until you report on your team at the end of the project.</a:t>
            </a:r>
          </a:p>
          <a:p>
            <a:r>
              <a:rPr lang="en-GB"/>
              <a:t>.</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21</a:t>
            </a:fld>
            <a:endParaRPr lang="en-US"/>
          </a:p>
        </p:txBody>
      </p:sp>
    </p:spTree>
    <p:extLst>
      <p:ext uri="{BB962C8B-B14F-4D97-AF65-F5344CB8AC3E}">
        <p14:creationId xmlns:p14="http://schemas.microsoft.com/office/powerpoint/2010/main" val="49166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know that undertaking this type of work may be new to many of you, so please be assured that you won’t be left on your own.</a:t>
            </a:r>
          </a:p>
          <a:p>
            <a:endParaRPr lang="en-US" baseline="0"/>
          </a:p>
          <a:p>
            <a:r>
              <a:rPr lang="en-US" baseline="0"/>
              <a:t>We have designed a monitoring and reporting template to make things as straightforward as possible; we will give you access to a toolkit to help with the project monitoring and data collection; and our staff and volunteers will help you to get everything in place, and undertake ongoing data collection and recording. We’ll cover this in more detail in a while. </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will be a small number of mandatory questions to ask your audiences / participants, in addition to the 5 equal opportunities questions. These are integral questions to the Monitoring &amp; Evaluation of Hull 2017 as a whole. In addition to this the question bank provides some example questions to find out certain things from your audience that can inform how you develop projects in future and provide evidence for funding applications. The Question bank explains in what way the results from these questions can provide useful information for you. It will be your choice whether you decide to use them or not. </a:t>
            </a:r>
          </a:p>
          <a:p>
            <a:endParaRPr lang="en-GB"/>
          </a:p>
          <a:p>
            <a:r>
              <a:rPr lang="en-GB"/>
              <a:t>In the M&amp;E Set Up Survey we will help you put your questionnaire together. We will also discuss what support you might need to collect this information from a sample of your audience. A sample is a proportion of your audience, so we do not expect projects to collect data from every single person that attends or takes part in the project. We will be training up a core team of volunteers in Monitoring &amp; Evaluation in early January. So where you do need additional staff support, both in terms of skill and capacity, we will work with you to identify when and where they can help.</a:t>
            </a:r>
          </a:p>
        </p:txBody>
      </p:sp>
      <p:sp>
        <p:nvSpPr>
          <p:cNvPr id="4" name="Slide Number Placeholder 3"/>
          <p:cNvSpPr>
            <a:spLocks noGrp="1"/>
          </p:cNvSpPr>
          <p:nvPr>
            <p:ph type="sldNum" sz="quarter" idx="10"/>
          </p:nvPr>
        </p:nvSpPr>
        <p:spPr/>
        <p:txBody>
          <a:bodyPr/>
          <a:lstStyle/>
          <a:p>
            <a:fld id="{4E91B6F2-3560-42F3-8DD5-A8DE20989118}" type="slidenum">
              <a:rPr lang="en-US" smtClean="0"/>
              <a:pPr/>
              <a:t>22</a:t>
            </a:fld>
            <a:endParaRPr lang="en-US"/>
          </a:p>
        </p:txBody>
      </p:sp>
    </p:spTree>
    <p:extLst>
      <p:ext uri="{BB962C8B-B14F-4D97-AF65-F5344CB8AC3E}">
        <p14:creationId xmlns:p14="http://schemas.microsoft.com/office/powerpoint/2010/main" val="310994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choose to do an audience/participant survey in a couple of ways:</a:t>
            </a:r>
          </a:p>
          <a:p>
            <a:endParaRPr lang="en-GB"/>
          </a:p>
          <a:p>
            <a:pPr marL="171450" indent="-171450">
              <a:spcAft>
                <a:spcPts val="600"/>
              </a:spcAft>
              <a:buFont typeface="Arial" panose="020B0604020202020204" pitchFamily="34" charset="0"/>
              <a:buChar char="•"/>
            </a:pPr>
            <a:r>
              <a:rPr lang="en-GB" b="1"/>
              <a:t>Face to face</a:t>
            </a:r>
            <a:r>
              <a:rPr lang="en-GB"/>
              <a:t>: you can ask people to complete the forms straight after the event, asking them to complete it themselves, or using staff/volunteers to undertake it as a short interview (you could do this using paper surveys, or if you have tablets, they could do an online version).</a:t>
            </a:r>
            <a:br>
              <a:rPr lang="en-GB"/>
            </a:br>
            <a:endParaRPr lang="en-GB"/>
          </a:p>
          <a:p>
            <a:pPr marL="171450" indent="-171450">
              <a:spcAft>
                <a:spcPts val="600"/>
              </a:spcAft>
              <a:buFont typeface="Arial" panose="020B0604020202020204" pitchFamily="34" charset="0"/>
              <a:buChar char="•"/>
            </a:pPr>
            <a:r>
              <a:rPr lang="en-GB" b="1"/>
              <a:t>Online</a:t>
            </a:r>
            <a:r>
              <a:rPr lang="en-GB"/>
              <a:t>: if you can get access to an online survey account like Survey Monkey or Google Forms, and you have collected audience/participants email address you can email them a link to complete it online.</a:t>
            </a:r>
          </a:p>
          <a:p>
            <a:pPr marL="171450" indent="-171450">
              <a:spcAft>
                <a:spcPts val="600"/>
              </a:spcAft>
              <a:buFont typeface="Arial" panose="020B0604020202020204" pitchFamily="34" charset="0"/>
              <a:buChar char="•"/>
            </a:pPr>
            <a:endParaRPr lang="en-GB"/>
          </a:p>
          <a:p>
            <a:pPr marL="0" indent="0">
              <a:spcAft>
                <a:spcPts val="600"/>
              </a:spcAft>
              <a:buFont typeface="Arial" panose="020B0604020202020204" pitchFamily="34" charset="0"/>
              <a:buNone/>
            </a:pPr>
            <a:r>
              <a:rPr lang="en-GB"/>
              <a:t>With Survey Monkey you can get a free account, but it has the restrictions of a maximum of 10 questions and 100 responses.</a:t>
            </a:r>
          </a:p>
          <a:p>
            <a:pPr marL="0" indent="0">
              <a:spcAft>
                <a:spcPts val="600"/>
              </a:spcAft>
              <a:buFont typeface="Arial" panose="020B0604020202020204" pitchFamily="34" charset="0"/>
              <a:buNone/>
            </a:pPr>
            <a:endParaRPr lang="en-GB"/>
          </a:p>
          <a:p>
            <a:pPr marL="0" indent="0">
              <a:spcAft>
                <a:spcPts val="600"/>
              </a:spcAft>
              <a:buFont typeface="Arial" panose="020B0604020202020204" pitchFamily="34" charset="0"/>
              <a:buNone/>
            </a:pPr>
            <a:r>
              <a:rPr lang="en-GB"/>
              <a:t>Google Forms is free and has less restrictions but is less sophisticated. However, it should enable you to get what you need.</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4E91B6F2-3560-42F3-8DD5-A8DE20989118}" type="slidenum">
              <a:rPr lang="en-US" smtClean="0"/>
              <a:pPr/>
              <a:t>23</a:t>
            </a:fld>
            <a:endParaRPr lang="en-US"/>
          </a:p>
        </p:txBody>
      </p:sp>
    </p:spTree>
    <p:extLst>
      <p:ext uri="{BB962C8B-B14F-4D97-AF65-F5344CB8AC3E}">
        <p14:creationId xmlns:p14="http://schemas.microsoft.com/office/powerpoint/2010/main" val="123104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You have already completed your application form and the contract and project schedule to secure</a:t>
            </a:r>
            <a:r>
              <a:rPr lang="en-US" baseline="0"/>
              <a:t> funding for your project. </a:t>
            </a:r>
          </a:p>
          <a:p>
            <a:endParaRPr lang="en-US" baseline="0"/>
          </a:p>
          <a:p>
            <a:r>
              <a:rPr lang="en-US" baseline="0"/>
              <a:t>The majority of the data that you will monitor links back to what you completed within the application form and contract project schedule.</a:t>
            </a:r>
          </a:p>
          <a:p>
            <a:endParaRPr lang="en-US" baseline="0"/>
          </a:p>
          <a:p>
            <a:r>
              <a:rPr lang="en-US" baseline="0"/>
              <a:t>We will circulate the </a:t>
            </a:r>
            <a:r>
              <a:rPr lang="en-US" baseline="0" err="1"/>
              <a:t>Programme</a:t>
            </a:r>
            <a:r>
              <a:rPr lang="en-US" baseline="0"/>
              <a:t> Survey to you all in the next couple of weeks, which one person from your project just needs to fill out. This will be a short survey that asks you about the processes and procedures of the Creative Communities </a:t>
            </a:r>
            <a:r>
              <a:rPr lang="en-US" baseline="0" err="1"/>
              <a:t>Programme</a:t>
            </a:r>
            <a:r>
              <a:rPr lang="en-US" baseline="0"/>
              <a:t>, from pre-application stage through to completing the contract. We would be very grateful if you could all complete this, as it will help us to know what is working or has worked well, and where changes and improvements need to be made, in order that the Creative Communities </a:t>
            </a:r>
            <a:r>
              <a:rPr lang="en-US" baseline="0" err="1"/>
              <a:t>Programme</a:t>
            </a:r>
            <a:r>
              <a:rPr lang="en-US" baseline="0"/>
              <a:t> cab be the best it can be. Should this approach to grant funding of arts and culture continue as a legacy project in the city, your feedback will be vital to shaping how it works in future too.</a:t>
            </a:r>
          </a:p>
          <a:p>
            <a:r>
              <a:rPr lang="en-US" baseline="0"/>
              <a:t> </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At the M&amp;E Set Up Surgery we will support you to identify the data that you need to collect to monitor your project. This</a:t>
            </a:r>
            <a:r>
              <a:rPr lang="en-US" baseline="0"/>
              <a:t> will include talking through the various items available to you in the toolkit, which we’ll show you a bit later. We will also help you decide what you’d like to put into your audience survey and agree a final draft version with you. We can also talk about what staff and volunteer support you think you will need and when, so we plan this well ahead.</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next stage is the Project Update Report.</a:t>
            </a:r>
          </a:p>
        </p:txBody>
      </p:sp>
      <p:sp>
        <p:nvSpPr>
          <p:cNvPr id="4" name="Slide Number Placeholder 3"/>
          <p:cNvSpPr>
            <a:spLocks noGrp="1"/>
          </p:cNvSpPr>
          <p:nvPr>
            <p:ph type="sldNum" sz="quarter" idx="10"/>
          </p:nvPr>
        </p:nvSpPr>
        <p:spPr/>
        <p:txBody>
          <a:bodyPr/>
          <a:lstStyle/>
          <a:p>
            <a:fld id="{4E91B6F2-3560-42F3-8DD5-A8DE2098911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B6F2-3560-42F3-8DD5-A8DE20989118}" type="slidenum">
              <a:rPr lang="en-US"/>
              <a:pPr/>
              <a:t>8</a:t>
            </a:fld>
            <a:endParaRPr lang="en-US"/>
          </a:p>
        </p:txBody>
      </p:sp>
    </p:spTree>
    <p:extLst>
      <p:ext uri="{BB962C8B-B14F-4D97-AF65-F5344CB8AC3E}">
        <p14:creationId xmlns:p14="http://schemas.microsoft.com/office/powerpoint/2010/main" val="23444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1B6F2-3560-42F3-8DD5-A8DE20989118}" type="slidenum">
              <a:rPr lang="en-US"/>
              <a:pPr/>
              <a:t>9</a:t>
            </a:fld>
            <a:endParaRPr lang="en-US"/>
          </a:p>
        </p:txBody>
      </p:sp>
    </p:spTree>
    <p:extLst>
      <p:ext uri="{BB962C8B-B14F-4D97-AF65-F5344CB8AC3E}">
        <p14:creationId xmlns:p14="http://schemas.microsoft.com/office/powerpoint/2010/main" val="388210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 recommend that you undertake</a:t>
            </a:r>
            <a:r>
              <a:rPr lang="en-US" baseline="0"/>
              <a:t> ongoing project monitoring and data collection. As part of the management of your project it will help you keep a track on how you are doing against the targets that have been agreed in your contract, and identifying where you might need to call on us for help, if there’s an area your having difficulties with. We’ll take a quick look at each of the things in the list.</a:t>
            </a:r>
            <a:endParaRPr lang="en-US"/>
          </a:p>
        </p:txBody>
      </p:sp>
      <p:sp>
        <p:nvSpPr>
          <p:cNvPr id="4" name="Slide Number Placeholder 3"/>
          <p:cNvSpPr>
            <a:spLocks noGrp="1"/>
          </p:cNvSpPr>
          <p:nvPr>
            <p:ph type="sldNum" sz="quarter" idx="10"/>
          </p:nvPr>
        </p:nvSpPr>
        <p:spPr/>
        <p:txBody>
          <a:bodyPr/>
          <a:lstStyle/>
          <a:p>
            <a:fld id="{4E91B6F2-3560-42F3-8DD5-A8DE2098911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purpl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8C0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28832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11041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6251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56185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84421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9224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182624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689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24954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yellow">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35991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green">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52163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n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17456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550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7461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6266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D5E8790-A161-7446-8B8B-EBA779AD0CA6}"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pPr/>
              <a:t>‹#›</a:t>
            </a:fld>
            <a:endParaRPr lang="en-US"/>
          </a:p>
        </p:txBody>
      </p:sp>
    </p:spTree>
    <p:extLst>
      <p:ext uri="{BB962C8B-B14F-4D97-AF65-F5344CB8AC3E}">
        <p14:creationId xmlns:p14="http://schemas.microsoft.com/office/powerpoint/2010/main" val="22491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D5E8790-A161-7446-8B8B-EBA779AD0CA6}" type="datetimeFigureOut">
              <a:rPr lang="en-US" smtClean="0"/>
              <a:pPr/>
              <a:t>11/21/2016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8245C7-5021-714B-9A80-0EC5F6B528D5}" type="slidenum">
              <a:rPr lang="en-US" smtClean="0"/>
              <a:pPr/>
              <a:t>‹#›</a:t>
            </a:fld>
            <a:endParaRPr lang="en-US"/>
          </a:p>
        </p:txBody>
      </p:sp>
    </p:spTree>
    <p:extLst>
      <p:ext uri="{BB962C8B-B14F-4D97-AF65-F5344CB8AC3E}">
        <p14:creationId xmlns:p14="http://schemas.microsoft.com/office/powerpoint/2010/main" val="166946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emf"/><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716" y="272176"/>
            <a:ext cx="1551091" cy="874027"/>
          </a:xfrm>
          <a:prstGeom prst="rect">
            <a:avLst/>
          </a:prstGeom>
        </p:spPr>
      </p:pic>
      <p:sp>
        <p:nvSpPr>
          <p:cNvPr id="3" name="TextBox 2"/>
          <p:cNvSpPr txBox="1"/>
          <p:nvPr/>
        </p:nvSpPr>
        <p:spPr>
          <a:xfrm>
            <a:off x="262471" y="1955796"/>
            <a:ext cx="6567819" cy="2492990"/>
          </a:xfrm>
          <a:prstGeom prst="rect">
            <a:avLst/>
          </a:prstGeom>
          <a:noFill/>
        </p:spPr>
        <p:txBody>
          <a:bodyPr wrap="square" rtlCol="0" anchor="t">
            <a:spAutoFit/>
          </a:bodyPr>
          <a:lstStyle/>
          <a:p>
            <a:pPr>
              <a:spcAft>
                <a:spcPts val="1200"/>
              </a:spcAft>
            </a:pPr>
            <a:r>
              <a:rPr lang="EN-US" sz="4000" dirty="0">
                <a:solidFill>
                  <a:schemeClr val="accent3"/>
                </a:solidFill>
                <a:latin typeface="Trebuchet MS"/>
                <a:cs typeface="Trebuchet MS"/>
              </a:rPr>
              <a:t>MONITORING &amp; EVALUATION</a:t>
            </a:r>
          </a:p>
          <a:p>
            <a:pPr>
              <a:spcAft>
                <a:spcPts val="600"/>
              </a:spcAft>
            </a:pPr>
            <a:r>
              <a:rPr lang="EN-US" sz="2400" dirty="0">
                <a:solidFill>
                  <a:schemeClr val="accent3"/>
                </a:solidFill>
                <a:latin typeface="Trebuchet MS"/>
                <a:cs typeface="Trebuchet MS"/>
              </a:rPr>
              <a:t>CREATIVE COMMUNITIES PROGRAMME</a:t>
            </a:r>
          </a:p>
          <a:p>
            <a:pPr>
              <a:spcAft>
                <a:spcPts val="600"/>
              </a:spcAft>
            </a:pPr>
            <a:r>
              <a:rPr lang="EN-US" sz="2400" dirty="0">
                <a:solidFill>
                  <a:schemeClr val="accent3"/>
                </a:solidFill>
                <a:latin typeface="Trebuchet MS"/>
                <a:cs typeface="Trebuchet MS"/>
              </a:rPr>
              <a:t>MONDAY 21 NOVEMBER</a:t>
            </a:r>
          </a:p>
          <a:p>
            <a:br>
              <a:rPr lang="en-US" sz="2400" dirty="0">
                <a:latin typeface="Trebuchet MS"/>
                <a:cs typeface="Trebuchet MS"/>
              </a:rPr>
            </a:br>
            <a:r>
              <a:rPr lang="EN-US" sz="2400" dirty="0">
                <a:solidFill>
                  <a:schemeClr val="accent3"/>
                </a:solidFill>
                <a:latin typeface="Trebuchet MS"/>
                <a:cs typeface="Trebuchet MS"/>
              </a:rPr>
              <a:t>ELINOR UNWIN</a:t>
            </a:r>
          </a:p>
        </p:txBody>
      </p:sp>
      <p:pic>
        <p:nvPicPr>
          <p:cNvPr id="4" name="Picture 3" descr="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278" y="0"/>
            <a:ext cx="4145607" cy="5143500"/>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96419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
        <p:nvSpPr>
          <p:cNvPr id="2" name="TextBox 1"/>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PROJECT UPDATE REPORT</a:t>
            </a:r>
          </a:p>
        </p:txBody>
      </p:sp>
      <p:graphicFrame>
        <p:nvGraphicFramePr>
          <p:cNvPr id="5" name="Diagram 4"/>
          <p:cNvGraphicFramePr/>
          <p:nvPr>
            <p:extLst>
              <p:ext uri="{D42A27DB-BD31-4B8C-83A1-F6EECF244321}">
                <p14:modId xmlns:p14="http://schemas.microsoft.com/office/powerpoint/2010/main" val="3531879680"/>
              </p:ext>
            </p:extLst>
          </p:nvPr>
        </p:nvGraphicFramePr>
        <p:xfrm>
          <a:off x="2905124" y="741065"/>
          <a:ext cx="5857875" cy="377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91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6541789" cy="461665"/>
          </a:xfrm>
          <a:prstGeom prst="rect">
            <a:avLst/>
          </a:prstGeom>
          <a:noFill/>
        </p:spPr>
        <p:txBody>
          <a:bodyPr wrap="square" rtlCol="0">
            <a:spAutoFit/>
          </a:bodyPr>
          <a:lstStyle/>
          <a:p>
            <a:r>
              <a:rPr lang="en-US" sz="2400">
                <a:solidFill>
                  <a:schemeClr val="accent6"/>
                </a:solidFill>
                <a:latin typeface="Trebuchet MS"/>
                <a:cs typeface="Trebuchet MS"/>
              </a:rPr>
              <a:t>EVENT DELIVERY </a:t>
            </a:r>
          </a:p>
        </p:txBody>
      </p:sp>
      <p:graphicFrame>
        <p:nvGraphicFramePr>
          <p:cNvPr id="8" name="Table 7"/>
          <p:cNvGraphicFramePr>
            <a:graphicFrameLocks noGrp="1"/>
          </p:cNvGraphicFramePr>
          <p:nvPr/>
        </p:nvGraphicFramePr>
        <p:xfrm>
          <a:off x="338159" y="867790"/>
          <a:ext cx="8568252" cy="3855720"/>
        </p:xfrm>
        <a:graphic>
          <a:graphicData uri="http://schemas.openxmlformats.org/drawingml/2006/table">
            <a:tbl>
              <a:tblPr firstRow="1" bandRow="1">
                <a:tableStyleId>{5C22544A-7EE6-4342-B048-85BDC9FD1C3A}</a:tableStyleId>
              </a:tblPr>
              <a:tblGrid>
                <a:gridCol w="4556583">
                  <a:extLst>
                    <a:ext uri="{9D8B030D-6E8A-4147-A177-3AD203B41FA5}">
                      <a16:colId xmlns:a16="http://schemas.microsoft.com/office/drawing/2014/main" val="20000"/>
                    </a:ext>
                  </a:extLst>
                </a:gridCol>
                <a:gridCol w="1396095">
                  <a:extLst>
                    <a:ext uri="{9D8B030D-6E8A-4147-A177-3AD203B41FA5}">
                      <a16:colId xmlns:a16="http://schemas.microsoft.com/office/drawing/2014/main" val="20001"/>
                    </a:ext>
                  </a:extLst>
                </a:gridCol>
                <a:gridCol w="1362453">
                  <a:extLst>
                    <a:ext uri="{9D8B030D-6E8A-4147-A177-3AD203B41FA5}">
                      <a16:colId xmlns:a16="http://schemas.microsoft.com/office/drawing/2014/main" val="20002"/>
                    </a:ext>
                  </a:extLst>
                </a:gridCol>
                <a:gridCol w="1253121">
                  <a:extLst>
                    <a:ext uri="{9D8B030D-6E8A-4147-A177-3AD203B41FA5}">
                      <a16:colId xmlns:a16="http://schemas.microsoft.com/office/drawing/2014/main" val="20003"/>
                    </a:ext>
                  </a:extLst>
                </a:gridCol>
              </a:tblGrid>
              <a:tr h="370840">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ORIGINAL</a:t>
                      </a:r>
                      <a:r>
                        <a:rPr lang="en-US" sz="1400" baseline="0" dirty="0">
                          <a:latin typeface="Trebuchet MS"/>
                          <a:cs typeface="Trebuchet MS"/>
                        </a:rPr>
                        <a:t> TARGET</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REVISED TARGET</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ACTUAL TO DATE</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370840">
                <a:tc gridSpan="4">
                  <a:txBody>
                    <a:bodyPr/>
                    <a:lstStyle/>
                    <a:p>
                      <a:r>
                        <a:rPr lang="en-US" sz="1400" dirty="0">
                          <a:solidFill>
                            <a:schemeClr val="bg1"/>
                          </a:solidFill>
                          <a:latin typeface="Trebuchet MS"/>
                          <a:cs typeface="Trebuchet MS"/>
                        </a:rPr>
                        <a:t>PROJECT</a:t>
                      </a:r>
                      <a:r>
                        <a:rPr lang="en-US" sz="1400" baseline="0" dirty="0">
                          <a:solidFill>
                            <a:schemeClr val="bg1"/>
                          </a:solidFill>
                          <a:latin typeface="Trebuchet MS"/>
                          <a:cs typeface="Trebuchet MS"/>
                        </a:rPr>
                        <a:t> VENUE/LOCATION</a:t>
                      </a:r>
                      <a:endParaRPr lang="en-US" sz="1400" dirty="0">
                        <a:solidFill>
                          <a:schemeClr val="bg1"/>
                        </a:solidFill>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sz="1400" dirty="0">
                        <a:latin typeface="Trebuchet MS"/>
                        <a:cs typeface="Trebuchet MS"/>
                      </a:endParaRPr>
                    </a:p>
                  </a:txBody>
                  <a:tcPr/>
                </a:tc>
                <a:tc hMerge="1">
                  <a:txBody>
                    <a:bodyPr/>
                    <a:lstStyle/>
                    <a:p>
                      <a:endParaRPr lang="en-US" sz="1400">
                        <a:latin typeface="Trebuchet MS"/>
                        <a:cs typeface="Trebuchet MS"/>
                      </a:endParaRPr>
                    </a:p>
                  </a:txBody>
                  <a:tcPr/>
                </a:tc>
                <a:tc hMerge="1">
                  <a:txBody>
                    <a:bodyPr/>
                    <a:lstStyle/>
                    <a:p>
                      <a:endParaRPr lang="en-US" sz="1400" dirty="0">
                        <a:latin typeface="Trebuchet MS"/>
                        <a:cs typeface="Trebuchet MS"/>
                      </a:endParaRPr>
                    </a:p>
                  </a:txBody>
                  <a:tcPr/>
                </a:tc>
                <a:extLst>
                  <a:ext uri="{0D108BD9-81ED-4DB2-BD59-A6C34878D82A}">
                    <a16:rowId xmlns:a16="http://schemas.microsoft.com/office/drawing/2014/main" val="10001"/>
                  </a:ext>
                </a:extLst>
              </a:tr>
              <a:tr h="370840">
                <a:tc>
                  <a:txBody>
                    <a:bodyPr/>
                    <a:lstStyle/>
                    <a:p>
                      <a:r>
                        <a:rPr lang="en-US" sz="1400" dirty="0">
                          <a:latin typeface="Trebuchet MS"/>
                          <a:cs typeface="Trebuchet MS"/>
                        </a:rPr>
                        <a:t>HU1 – HU9</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70840">
                <a:tc>
                  <a:txBody>
                    <a:bodyPr/>
                    <a:lstStyle/>
                    <a:p>
                      <a:r>
                        <a:rPr lang="en-US" sz="1400" dirty="0">
                          <a:latin typeface="Trebuchet MS"/>
                          <a:cs typeface="Trebuchet MS"/>
                        </a:rPr>
                        <a:t>Not</a:t>
                      </a:r>
                      <a:r>
                        <a:rPr lang="en-US" sz="1400" baseline="0" dirty="0">
                          <a:latin typeface="Trebuchet MS"/>
                          <a:cs typeface="Trebuchet MS"/>
                        </a:rPr>
                        <a:t> </a:t>
                      </a:r>
                      <a:r>
                        <a:rPr lang="en-US" sz="1400" dirty="0">
                          <a:latin typeface="Trebuchet MS"/>
                          <a:cs typeface="Trebuchet MS"/>
                        </a:rPr>
                        <a:t>HU1 – HU9 </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370840">
                <a:tc gridSpan="4">
                  <a:txBody>
                    <a:bodyPr/>
                    <a:lstStyle/>
                    <a:p>
                      <a:r>
                        <a:rPr lang="en-US" sz="1400" dirty="0">
                          <a:solidFill>
                            <a:srgbClr val="FFFFFF"/>
                          </a:solidFill>
                          <a:latin typeface="Trebuchet MS"/>
                          <a:cs typeface="Trebuchet MS"/>
                        </a:rPr>
                        <a:t>ACTIVITY</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sz="1400">
                        <a:latin typeface="Trebuchet MS"/>
                        <a:cs typeface="Trebuchet MS"/>
                      </a:endParaRPr>
                    </a:p>
                  </a:txBody>
                  <a:tcPr/>
                </a:tc>
                <a:tc hMerge="1">
                  <a:txBody>
                    <a:bodyPr/>
                    <a:lstStyle/>
                    <a:p>
                      <a:endParaRPr lang="en-US" sz="1400" dirty="0">
                        <a:latin typeface="Trebuchet MS"/>
                        <a:cs typeface="Trebuchet MS"/>
                      </a:endParaRPr>
                    </a:p>
                  </a:txBody>
                  <a:tcPr/>
                </a:tc>
                <a:tc hMerge="1">
                  <a:txBody>
                    <a:bodyPr/>
                    <a:lstStyle/>
                    <a:p>
                      <a:endParaRPr lang="en-US" sz="1400" dirty="0">
                        <a:latin typeface="Trebuchet MS"/>
                        <a:cs typeface="Trebuchet MS"/>
                      </a:endParaRPr>
                    </a:p>
                  </a:txBody>
                  <a:tcPr/>
                </a:tc>
                <a:extLst>
                  <a:ext uri="{0D108BD9-81ED-4DB2-BD59-A6C34878D82A}">
                    <a16:rowId xmlns:a16="http://schemas.microsoft.com/office/drawing/2014/main" val="10004"/>
                  </a:ext>
                </a:extLst>
              </a:tr>
              <a:tr h="370840">
                <a:tc>
                  <a:txBody>
                    <a:bodyPr/>
                    <a:lstStyle/>
                    <a:p>
                      <a:r>
                        <a:rPr lang="en-US" sz="1400" dirty="0">
                          <a:latin typeface="Trebuchet MS"/>
                          <a:cs typeface="Trebuchet MS"/>
                        </a:rPr>
                        <a:t>No. of performance days</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370840">
                <a:tc>
                  <a:txBody>
                    <a:bodyPr/>
                    <a:lstStyle/>
                    <a:p>
                      <a:r>
                        <a:rPr lang="en-US" sz="1400" dirty="0">
                          <a:latin typeface="Trebuchet MS"/>
                          <a:cs typeface="Trebuchet MS"/>
                        </a:rPr>
                        <a:t>No. of</a:t>
                      </a:r>
                      <a:r>
                        <a:rPr lang="en-US" sz="1400" baseline="0" dirty="0">
                          <a:latin typeface="Trebuchet MS"/>
                          <a:cs typeface="Trebuchet MS"/>
                        </a:rPr>
                        <a:t> exhibition days</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370840">
                <a:tc>
                  <a:txBody>
                    <a:bodyPr/>
                    <a:lstStyle/>
                    <a:p>
                      <a:r>
                        <a:rPr lang="en-US" sz="1400" dirty="0">
                          <a:latin typeface="Trebuchet MS"/>
                          <a:cs typeface="Trebuchet MS"/>
                        </a:rPr>
                        <a:t>No.</a:t>
                      </a:r>
                      <a:r>
                        <a:rPr lang="en-US" sz="1400" baseline="0" dirty="0">
                          <a:latin typeface="Trebuchet MS"/>
                          <a:cs typeface="Trebuchet MS"/>
                        </a:rPr>
                        <a:t> of commissions / new products created</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370840">
                <a:tc>
                  <a:txBody>
                    <a:bodyPr/>
                    <a:lstStyle/>
                    <a:p>
                      <a:r>
                        <a:rPr lang="en-US" sz="1400" dirty="0">
                          <a:latin typeface="Trebuchet MS"/>
                          <a:cs typeface="Trebuchet MS"/>
                        </a:rPr>
                        <a:t>No. of sessions for education, training or taking part</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r h="370840">
                <a:tc>
                  <a:txBody>
                    <a:bodyPr/>
                    <a:lstStyle/>
                    <a:p>
                      <a:r>
                        <a:rPr lang="en-US" sz="1400" dirty="0">
                          <a:latin typeface="Trebuchet MS"/>
                          <a:cs typeface="Trebuchet MS"/>
                        </a:rPr>
                        <a:t>No. of accessible activities</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0791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YOUR ORGANISATION</a:t>
            </a:r>
          </a:p>
        </p:txBody>
      </p:sp>
      <p:sp>
        <p:nvSpPr>
          <p:cNvPr id="5" name="Plus 4"/>
          <p:cNvSpPr/>
          <p:nvPr/>
        </p:nvSpPr>
        <p:spPr>
          <a:xfrm>
            <a:off x="1362454" y="1522442"/>
            <a:ext cx="2001630" cy="1892539"/>
          </a:xfrm>
          <a:prstGeom prst="mathPlus">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inus 5"/>
          <p:cNvSpPr/>
          <p:nvPr/>
        </p:nvSpPr>
        <p:spPr>
          <a:xfrm>
            <a:off x="5247971" y="1589733"/>
            <a:ext cx="1825015" cy="1825248"/>
          </a:xfrm>
          <a:prstGeom prst="mathMinus">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1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PUBLIC ENGAGEMENT </a:t>
            </a:r>
          </a:p>
        </p:txBody>
      </p:sp>
      <p:graphicFrame>
        <p:nvGraphicFramePr>
          <p:cNvPr id="8" name="Table 7"/>
          <p:cNvGraphicFramePr>
            <a:graphicFrameLocks noGrp="1"/>
          </p:cNvGraphicFramePr>
          <p:nvPr/>
        </p:nvGraphicFramePr>
        <p:xfrm>
          <a:off x="338159" y="867790"/>
          <a:ext cx="7315131" cy="1844040"/>
        </p:xfrm>
        <a:graphic>
          <a:graphicData uri="http://schemas.openxmlformats.org/drawingml/2006/table">
            <a:tbl>
              <a:tblPr firstRow="1" bandRow="1">
                <a:tableStyleId>{5C22544A-7EE6-4342-B048-85BDC9FD1C3A}</a:tableStyleId>
              </a:tblPr>
              <a:tblGrid>
                <a:gridCol w="4556583">
                  <a:extLst>
                    <a:ext uri="{9D8B030D-6E8A-4147-A177-3AD203B41FA5}">
                      <a16:colId xmlns:a16="http://schemas.microsoft.com/office/drawing/2014/main" val="20000"/>
                    </a:ext>
                  </a:extLst>
                </a:gridCol>
                <a:gridCol w="1396095">
                  <a:extLst>
                    <a:ext uri="{9D8B030D-6E8A-4147-A177-3AD203B41FA5}">
                      <a16:colId xmlns:a16="http://schemas.microsoft.com/office/drawing/2014/main" val="20001"/>
                    </a:ext>
                  </a:extLst>
                </a:gridCol>
                <a:gridCol w="1362453">
                  <a:extLst>
                    <a:ext uri="{9D8B030D-6E8A-4147-A177-3AD203B41FA5}">
                      <a16:colId xmlns:a16="http://schemas.microsoft.com/office/drawing/2014/main" val="20002"/>
                    </a:ext>
                  </a:extLst>
                </a:gridCol>
              </a:tblGrid>
              <a:tr h="370840">
                <a:tc>
                  <a:txBody>
                    <a:bodyPr/>
                    <a:lstStyle/>
                    <a:p>
                      <a:r>
                        <a:rPr lang="en-US" sz="1400" dirty="0">
                          <a:latin typeface="Trebuchet MS"/>
                          <a:cs typeface="Trebuchet MS"/>
                        </a:rPr>
                        <a:t>TYPE OF ENGAGEMENT</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NUMBER TO DATE</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NUMBER FROM HU1 – HU9</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370840">
                <a:tc>
                  <a:txBody>
                    <a:bodyPr/>
                    <a:lstStyle/>
                    <a:p>
                      <a:r>
                        <a:rPr lang="en-US" sz="1400" dirty="0">
                          <a:latin typeface="Trebuchet MS"/>
                          <a:cs typeface="Trebuchet MS"/>
                        </a:rPr>
                        <a:t>No. of audience members</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70840">
                <a:tc>
                  <a:txBody>
                    <a:bodyPr/>
                    <a:lstStyle/>
                    <a:p>
                      <a:r>
                        <a:rPr lang="en-US" sz="1400" dirty="0">
                          <a:latin typeface="Trebuchet MS"/>
                          <a:cs typeface="Trebuchet MS"/>
                        </a:rPr>
                        <a:t>No.</a:t>
                      </a:r>
                      <a:r>
                        <a:rPr lang="en-US" sz="1400" baseline="0" dirty="0">
                          <a:latin typeface="Trebuchet MS"/>
                          <a:cs typeface="Trebuchet MS"/>
                        </a:rPr>
                        <a:t> of participants</a:t>
                      </a:r>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70840">
                <a:tc>
                  <a:txBody>
                    <a:bodyPr/>
                    <a:lstStyle/>
                    <a:p>
                      <a:r>
                        <a:rPr lang="en-US" sz="1400" b="1" dirty="0">
                          <a:solidFill>
                            <a:srgbClr val="FFFFFF"/>
                          </a:solidFill>
                          <a:latin typeface="Trebuchet MS"/>
                          <a:cs typeface="Trebuchet MS"/>
                        </a:rPr>
                        <a:t>TOTAL</a:t>
                      </a: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a:txBody>
                    <a:bodyPr/>
                    <a:lstStyle/>
                    <a:p>
                      <a:endParaRPr lang="en-US" sz="1400" dirty="0">
                        <a:latin typeface="Trebuchet MS"/>
                        <a:cs typeface="Trebuchet MS"/>
                      </a:endParaRPr>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361639" y="2969178"/>
            <a:ext cx="7283241" cy="1277273"/>
          </a:xfrm>
          <a:prstGeom prst="rect">
            <a:avLst/>
          </a:prstGeom>
          <a:noFill/>
          <a:ln w="12700">
            <a:solidFill>
              <a:schemeClr val="accent6"/>
            </a:solidFill>
          </a:ln>
        </p:spPr>
        <p:txBody>
          <a:bodyPr wrap="square" rtlCol="0">
            <a:spAutoFit/>
          </a:bodyPr>
          <a:lstStyle/>
          <a:p>
            <a:pPr>
              <a:spcAft>
                <a:spcPts val="600"/>
              </a:spcAft>
            </a:pPr>
            <a:r>
              <a:rPr lang="en-US" sz="1600" b="1">
                <a:solidFill>
                  <a:schemeClr val="accent6"/>
                </a:solidFill>
                <a:latin typeface="Trebuchet MS"/>
                <a:cs typeface="Trebuchet MS"/>
              </a:rPr>
              <a:t>EQUAL OPPS DATA</a:t>
            </a:r>
          </a:p>
          <a:p>
            <a:pPr marL="176213" indent="-176213">
              <a:buFont typeface="Arial"/>
              <a:buChar char="•"/>
            </a:pPr>
            <a:r>
              <a:rPr lang="en-US" sz="1400">
                <a:solidFill>
                  <a:schemeClr val="accent6"/>
                </a:solidFill>
                <a:latin typeface="Trebuchet MS"/>
                <a:cs typeface="Trebuchet MS"/>
              </a:rPr>
              <a:t>Age</a:t>
            </a:r>
          </a:p>
          <a:p>
            <a:pPr marL="176213" indent="-176213">
              <a:buFont typeface="Arial"/>
              <a:buChar char="•"/>
            </a:pPr>
            <a:r>
              <a:rPr lang="en-US" sz="1400">
                <a:solidFill>
                  <a:schemeClr val="accent6"/>
                </a:solidFill>
                <a:latin typeface="Trebuchet MS"/>
                <a:cs typeface="Trebuchet MS"/>
              </a:rPr>
              <a:t>Gender</a:t>
            </a:r>
          </a:p>
          <a:p>
            <a:pPr marL="176213" indent="-176213">
              <a:buFont typeface="Arial"/>
              <a:buChar char="•"/>
            </a:pPr>
            <a:r>
              <a:rPr lang="en-US" sz="1400">
                <a:solidFill>
                  <a:schemeClr val="accent6"/>
                </a:solidFill>
                <a:latin typeface="Trebuchet MS"/>
                <a:cs typeface="Trebuchet MS"/>
              </a:rPr>
              <a:t>Disability/long term illness</a:t>
            </a:r>
          </a:p>
          <a:p>
            <a:pPr marL="176213" indent="-176213">
              <a:buFont typeface="Arial"/>
              <a:buChar char="•"/>
            </a:pPr>
            <a:r>
              <a:rPr lang="en-US" sz="1400">
                <a:solidFill>
                  <a:schemeClr val="accent6"/>
                </a:solidFill>
                <a:latin typeface="Trebuchet MS"/>
                <a:cs typeface="Trebuchet MS"/>
              </a:rPr>
              <a:t>Ethnicity</a:t>
            </a:r>
          </a:p>
          <a:p>
            <a:endParaRPr lang="en-US" sz="1600" b="1">
              <a:solidFill>
                <a:schemeClr val="accent6"/>
              </a:solidFill>
              <a:latin typeface="Trebuchet MS"/>
              <a:cs typeface="Trebuchet MS"/>
            </a:endParaRPr>
          </a:p>
        </p:txBody>
      </p:sp>
    </p:spTree>
    <p:extLst>
      <p:ext uri="{BB962C8B-B14F-4D97-AF65-F5344CB8AC3E}">
        <p14:creationId xmlns:p14="http://schemas.microsoft.com/office/powerpoint/2010/main" val="100791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PARTNER ENGAGEMENT </a:t>
            </a:r>
          </a:p>
        </p:txBody>
      </p:sp>
      <p:graphicFrame>
        <p:nvGraphicFramePr>
          <p:cNvPr id="7" name="Table 6"/>
          <p:cNvGraphicFramePr>
            <a:graphicFrameLocks noGrp="1"/>
          </p:cNvGraphicFramePr>
          <p:nvPr>
            <p:extLst>
              <p:ext uri="{D42A27DB-BD31-4B8C-83A1-F6EECF244321}">
                <p14:modId xmlns:p14="http://schemas.microsoft.com/office/powerpoint/2010/main" val="1815895349"/>
              </p:ext>
            </p:extLst>
          </p:nvPr>
        </p:nvGraphicFramePr>
        <p:xfrm>
          <a:off x="329749" y="761403"/>
          <a:ext cx="8534612" cy="681160"/>
        </p:xfrm>
        <a:graphic>
          <a:graphicData uri="http://schemas.openxmlformats.org/drawingml/2006/table">
            <a:tbl>
              <a:tblPr firstRow="1" bandRow="1">
                <a:tableStyleId>{5C22544A-7EE6-4342-B048-85BDC9FD1C3A}</a:tableStyleId>
              </a:tblPr>
              <a:tblGrid>
                <a:gridCol w="4699556">
                  <a:extLst>
                    <a:ext uri="{9D8B030D-6E8A-4147-A177-3AD203B41FA5}">
                      <a16:colId xmlns:a16="http://schemas.microsoft.com/office/drawing/2014/main" val="20000"/>
                    </a:ext>
                  </a:extLst>
                </a:gridCol>
                <a:gridCol w="1858656">
                  <a:extLst>
                    <a:ext uri="{9D8B030D-6E8A-4147-A177-3AD203B41FA5}">
                      <a16:colId xmlns:a16="http://schemas.microsoft.com/office/drawing/2014/main" val="20001"/>
                    </a:ext>
                  </a:extLst>
                </a:gridCol>
                <a:gridCol w="1976400">
                  <a:extLst>
                    <a:ext uri="{9D8B030D-6E8A-4147-A177-3AD203B41FA5}">
                      <a16:colId xmlns:a16="http://schemas.microsoft.com/office/drawing/2014/main" val="20002"/>
                    </a:ext>
                  </a:extLst>
                </a:gridCol>
              </a:tblGrid>
              <a:tr h="370840">
                <a:tc>
                  <a:txBody>
                    <a:bodyPr/>
                    <a:lstStyle/>
                    <a:p>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PAGE VIEWS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UNIQUE PAGE VIEWS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293023">
                <a:tc>
                  <a:txBody>
                    <a:bodyPr/>
                    <a:lstStyle/>
                    <a:p>
                      <a:r>
                        <a:rPr lang="en-US" sz="1400" dirty="0">
                          <a:latin typeface="Trebuchet MS"/>
                          <a:cs typeface="Trebuchet MS"/>
                        </a:rPr>
                        <a:t>Website</a:t>
                      </a:r>
                      <a:r>
                        <a:rPr lang="en-US" sz="1400" baseline="0" dirty="0">
                          <a:latin typeface="Trebuchet MS"/>
                          <a:cs typeface="Trebuchet MS"/>
                        </a:rPr>
                        <a:t> views relating to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85089002"/>
              </p:ext>
            </p:extLst>
          </p:nvPr>
        </p:nvGraphicFramePr>
        <p:xfrm>
          <a:off x="327999" y="1766195"/>
          <a:ext cx="8536365" cy="1886880"/>
        </p:xfrm>
        <a:graphic>
          <a:graphicData uri="http://schemas.openxmlformats.org/drawingml/2006/table">
            <a:tbl>
              <a:tblPr firstRow="1" bandRow="1">
                <a:tableStyleId>{5C22544A-7EE6-4342-B048-85BDC9FD1C3A}</a:tableStyleId>
              </a:tblPr>
              <a:tblGrid>
                <a:gridCol w="1309389">
                  <a:extLst>
                    <a:ext uri="{9D8B030D-6E8A-4147-A177-3AD203B41FA5}">
                      <a16:colId xmlns:a16="http://schemas.microsoft.com/office/drawing/2014/main" val="20000"/>
                    </a:ext>
                  </a:extLst>
                </a:gridCol>
                <a:gridCol w="1642595">
                  <a:extLst>
                    <a:ext uri="{9D8B030D-6E8A-4147-A177-3AD203B41FA5}">
                      <a16:colId xmlns:a16="http://schemas.microsoft.com/office/drawing/2014/main" val="20001"/>
                    </a:ext>
                  </a:extLst>
                </a:gridCol>
                <a:gridCol w="1707273">
                  <a:extLst>
                    <a:ext uri="{9D8B030D-6E8A-4147-A177-3AD203B41FA5}">
                      <a16:colId xmlns:a16="http://schemas.microsoft.com/office/drawing/2014/main" val="20002"/>
                    </a:ext>
                  </a:extLst>
                </a:gridCol>
                <a:gridCol w="1883887">
                  <a:extLst>
                    <a:ext uri="{9D8B030D-6E8A-4147-A177-3AD203B41FA5}">
                      <a16:colId xmlns:a16="http://schemas.microsoft.com/office/drawing/2014/main" val="20003"/>
                    </a:ext>
                  </a:extLst>
                </a:gridCol>
                <a:gridCol w="1993221">
                  <a:extLst>
                    <a:ext uri="{9D8B030D-6E8A-4147-A177-3AD203B41FA5}">
                      <a16:colId xmlns:a16="http://schemas.microsoft.com/office/drawing/2014/main" val="20004"/>
                    </a:ext>
                  </a:extLst>
                </a:gridCol>
              </a:tblGrid>
              <a:tr h="370840">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spcBef>
                          <a:spcPts val="5"/>
                        </a:spcBef>
                        <a:spcAft>
                          <a:spcPts val="5"/>
                        </a:spcAft>
                      </a:pPr>
                      <a:r>
                        <a:rPr lang="en-US" sz="1400">
                          <a:latin typeface="Trebuchet MS"/>
                          <a:cs typeface="Trebuchet MS"/>
                        </a:rPr>
                        <a:t>LIKES /FOLLOWERS AT START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marL="0" marR="0" indent="0" algn="ctr" defTabSz="457200" rtl="0" eaLnBrk="1" fontAlgn="auto" latinLnBrk="0" hangingPunct="1">
                        <a:lnSpc>
                          <a:spcPct val="100000"/>
                        </a:lnSpc>
                        <a:spcBef>
                          <a:spcPts val="5"/>
                        </a:spcBef>
                        <a:spcAft>
                          <a:spcPts val="5"/>
                        </a:spcAft>
                        <a:buClrTx/>
                        <a:buSzTx/>
                        <a:buFontTx/>
                        <a:buNone/>
                        <a:tabLst/>
                        <a:defRPr/>
                      </a:pPr>
                      <a:r>
                        <a:rPr lang="en-US" sz="1400" dirty="0">
                          <a:latin typeface="Trebuchet MS"/>
                          <a:cs typeface="Trebuchet MS"/>
                        </a:rPr>
                        <a:t>LIKES / FOLLOWERS AT END</a:t>
                      </a:r>
                    </a:p>
                    <a:p>
                      <a:pPr algn="ct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spcBef>
                          <a:spcPts val="5"/>
                        </a:spcBef>
                        <a:spcAft>
                          <a:spcPts val="5"/>
                        </a:spcAft>
                      </a:pPr>
                      <a:r>
                        <a:rPr lang="en-US" sz="1400" dirty="0">
                          <a:latin typeface="Trebuchet MS"/>
                          <a:cs typeface="Trebuchet MS"/>
                        </a:rPr>
                        <a:t>IMPRESSIONS ON POSTS RELATING</a:t>
                      </a:r>
                      <a:r>
                        <a:rPr lang="en-US" sz="1400" baseline="0" dirty="0">
                          <a:latin typeface="Trebuchet MS"/>
                          <a:cs typeface="Trebuchet MS"/>
                        </a:rPr>
                        <a:t> TO THE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spcBef>
                          <a:spcPts val="5"/>
                        </a:spcBef>
                        <a:spcAft>
                          <a:spcPts val="5"/>
                        </a:spcAft>
                      </a:pPr>
                      <a:r>
                        <a:rPr lang="en-US" sz="1400" dirty="0">
                          <a:latin typeface="Trebuchet MS"/>
                          <a:cs typeface="Trebuchet MS"/>
                        </a:rPr>
                        <a:t>ENGAGEMENTS WITH POSTS RELATING</a:t>
                      </a:r>
                      <a:r>
                        <a:rPr lang="en-US" sz="1400" baseline="0" dirty="0">
                          <a:latin typeface="Trebuchet MS"/>
                          <a:cs typeface="Trebuchet MS"/>
                        </a:rPr>
                        <a:t> TO THE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159223">
                <a:tc>
                  <a:txBody>
                    <a:bodyPr/>
                    <a:lstStyle/>
                    <a:p>
                      <a:pPr>
                        <a:spcBef>
                          <a:spcPts val="5"/>
                        </a:spcBef>
                        <a:spcAft>
                          <a:spcPts val="5"/>
                        </a:spcAft>
                      </a:pPr>
                      <a:r>
                        <a:rPr lang="en-US" sz="1400" dirty="0" err="1">
                          <a:latin typeface="Trebuchet MS"/>
                          <a:cs typeface="Trebuchet MS"/>
                        </a:rPr>
                        <a:t>Facebook</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0">
                <a:tc>
                  <a:txBody>
                    <a:bodyPr/>
                    <a:lstStyle/>
                    <a:p>
                      <a:pPr>
                        <a:spcBef>
                          <a:spcPts val="5"/>
                        </a:spcBef>
                        <a:spcAft>
                          <a:spcPts val="5"/>
                        </a:spcAft>
                      </a:pPr>
                      <a:r>
                        <a:rPr lang="en-US" sz="1400" dirty="0">
                          <a:latin typeface="Trebuchet MS"/>
                          <a:cs typeface="Trebuchet MS"/>
                        </a:rPr>
                        <a:t>Twitter</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a:txBody>
                    <a:bodyPr/>
                    <a:lstStyle/>
                    <a:p>
                      <a:pPr>
                        <a:spcBef>
                          <a:spcPts val="5"/>
                        </a:spcBef>
                        <a:spcAft>
                          <a:spcPts val="5"/>
                        </a:spcAft>
                      </a:pPr>
                      <a:r>
                        <a:rPr lang="en-US" sz="1400" dirty="0" err="1">
                          <a:latin typeface="Trebuchet MS"/>
                          <a:cs typeface="Trebuchet MS"/>
                        </a:rPr>
                        <a:t>Instagram</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162444">
                <a:tc>
                  <a:txBody>
                    <a:bodyPr/>
                    <a:lstStyle/>
                    <a:p>
                      <a:pPr>
                        <a:spcBef>
                          <a:spcPts val="5"/>
                        </a:spcBef>
                        <a:spcAft>
                          <a:spcPts val="5"/>
                        </a:spcAft>
                      </a:pPr>
                      <a:r>
                        <a:rPr lang="en-US" sz="1400" dirty="0">
                          <a:latin typeface="Trebuchet MS"/>
                          <a:cs typeface="Trebuchet MS"/>
                        </a:rPr>
                        <a:t>Other</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pPr>
                        <a:spcBef>
                          <a:spcPts val="5"/>
                        </a:spcBef>
                        <a:spcAft>
                          <a:spcPts val="5"/>
                        </a:spcAft>
                      </a:pP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791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PARTNER ENGAGEMENT </a:t>
            </a:r>
          </a:p>
        </p:txBody>
      </p:sp>
      <p:graphicFrame>
        <p:nvGraphicFramePr>
          <p:cNvPr id="7" name="Table 6"/>
          <p:cNvGraphicFramePr>
            <a:graphicFrameLocks noGrp="1"/>
          </p:cNvGraphicFramePr>
          <p:nvPr>
            <p:extLst>
              <p:ext uri="{D42A27DB-BD31-4B8C-83A1-F6EECF244321}">
                <p14:modId xmlns:p14="http://schemas.microsoft.com/office/powerpoint/2010/main" val="2681137575"/>
              </p:ext>
            </p:extLst>
          </p:nvPr>
        </p:nvGraphicFramePr>
        <p:xfrm>
          <a:off x="329749" y="761403"/>
          <a:ext cx="8534612" cy="3875800"/>
        </p:xfrm>
        <a:graphic>
          <a:graphicData uri="http://schemas.openxmlformats.org/drawingml/2006/table">
            <a:tbl>
              <a:tblPr firstRow="1" bandRow="1">
                <a:tableStyleId>{5C22544A-7EE6-4342-B048-85BDC9FD1C3A}</a:tableStyleId>
              </a:tblPr>
              <a:tblGrid>
                <a:gridCol w="4867761">
                  <a:extLst>
                    <a:ext uri="{9D8B030D-6E8A-4147-A177-3AD203B41FA5}">
                      <a16:colId xmlns:a16="http://schemas.microsoft.com/office/drawing/2014/main" val="20000"/>
                    </a:ext>
                  </a:extLst>
                </a:gridCol>
                <a:gridCol w="1841835">
                  <a:extLst>
                    <a:ext uri="{9D8B030D-6E8A-4147-A177-3AD203B41FA5}">
                      <a16:colId xmlns:a16="http://schemas.microsoft.com/office/drawing/2014/main" val="20001"/>
                    </a:ext>
                  </a:extLst>
                </a:gridCol>
                <a:gridCol w="1825016">
                  <a:extLst>
                    <a:ext uri="{9D8B030D-6E8A-4147-A177-3AD203B41FA5}">
                      <a16:colId xmlns:a16="http://schemas.microsoft.com/office/drawing/2014/main" val="20002"/>
                    </a:ext>
                  </a:extLst>
                </a:gridCol>
              </a:tblGrid>
              <a:tr h="370840">
                <a:tc>
                  <a:txBody>
                    <a:bodyPr/>
                    <a:lstStyle/>
                    <a:p>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a:t>
                      </a:r>
                      <a:r>
                        <a:rPr lang="en-US" sz="1400" baseline="0" dirty="0">
                          <a:latin typeface="Trebuchet MS"/>
                          <a:cs typeface="Trebuchet MS"/>
                        </a:rPr>
                        <a:t> BASED IN HU1 – HU9</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BASED OUTSIDE HU1 – HU9</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370840">
                <a:tc gridSpan="3">
                  <a:txBody>
                    <a:bodyPr/>
                    <a:lstStyle/>
                    <a:p>
                      <a:r>
                        <a:rPr lang="en-US" sz="1400" dirty="0">
                          <a:solidFill>
                            <a:schemeClr val="bg1"/>
                          </a:solidFill>
                          <a:latin typeface="Trebuchet MS"/>
                          <a:cs typeface="Trebuchet MS"/>
                        </a:rPr>
                        <a:t>PARTNER TYPE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r>
                        <a:rPr lang="en-US" sz="1400" dirty="0">
                          <a:latin typeface="Trebuchet MS"/>
                          <a:cs typeface="Trebuchet MS"/>
                        </a:rPr>
                        <a:t>Artistic partner (e.g. theatre, art gallery, music venue)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a:txBody>
                    <a:bodyPr/>
                    <a:lstStyle/>
                    <a:p>
                      <a:r>
                        <a:rPr lang="en-US" sz="1400" dirty="0">
                          <a:latin typeface="Trebuchet MS"/>
                          <a:cs typeface="Trebuchet MS"/>
                        </a:rPr>
                        <a:t>Heritage partner (e.g. museum, archive)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224911">
                <a:tc>
                  <a:txBody>
                    <a:bodyPr/>
                    <a:lstStyle/>
                    <a:p>
                      <a:r>
                        <a:rPr lang="en-US" sz="1400" dirty="0">
                          <a:latin typeface="Trebuchet MS"/>
                          <a:cs typeface="Trebuchet MS"/>
                        </a:rPr>
                        <a:t>Funder (e.g. Arts Council England, business, private</a:t>
                      </a:r>
                      <a:r>
                        <a:rPr lang="en-US" sz="1400" baseline="0" dirty="0">
                          <a:latin typeface="Trebuchet MS"/>
                          <a:cs typeface="Trebuchet MS"/>
                        </a:rPr>
                        <a:t> trust)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0">
                <a:tc>
                  <a:txBody>
                    <a:bodyPr/>
                    <a:lstStyle/>
                    <a:p>
                      <a:r>
                        <a:rPr lang="en-US" sz="1400" dirty="0">
                          <a:latin typeface="Trebuchet MS"/>
                          <a:cs typeface="Trebuchet MS"/>
                        </a:rPr>
                        <a:t>Public Sector partner (e.g. libraries, GPs)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0">
                <a:tc>
                  <a:txBody>
                    <a:bodyPr/>
                    <a:lstStyle/>
                    <a:p>
                      <a:r>
                        <a:rPr lang="en-US" sz="1400" dirty="0">
                          <a:latin typeface="Trebuchet MS"/>
                          <a:cs typeface="Trebuchet MS"/>
                        </a:rPr>
                        <a:t>Voluntary Sector partner (e.g. community group, charity) </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0">
                <a:tc>
                  <a:txBody>
                    <a:bodyPr/>
                    <a:lstStyle/>
                    <a:p>
                      <a:r>
                        <a:rPr lang="en-US" sz="1400" dirty="0">
                          <a:latin typeface="Trebuchet MS"/>
                          <a:cs typeface="Trebuchet MS"/>
                        </a:rPr>
                        <a:t>Education (e.g. school,</a:t>
                      </a:r>
                      <a:r>
                        <a:rPr lang="en-US" sz="1400" baseline="0" dirty="0">
                          <a:latin typeface="Trebuchet MS"/>
                          <a:cs typeface="Trebuchet MS"/>
                        </a:rPr>
                        <a:t> college, university)</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0">
                <a:tc>
                  <a:txBody>
                    <a:bodyPr/>
                    <a:lstStyle/>
                    <a:p>
                      <a:r>
                        <a:rPr lang="en-US" sz="1400" dirty="0">
                          <a:latin typeface="Trebuchet MS"/>
                          <a:cs typeface="Trebuchet MS"/>
                        </a:rPr>
                        <a:t>Other</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8"/>
                  </a:ext>
                </a:extLst>
              </a:tr>
              <a:tr h="14303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Trebuchet MS"/>
                          <a:cs typeface="Trebuchet MS"/>
                        </a:rPr>
                        <a:t>PARTNERSHIP STAGE</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dirty="0"/>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hMerge="1">
                  <a:txBody>
                    <a:bodyPr/>
                    <a:lstStyle/>
                    <a:p>
                      <a:endParaRPr lang="en-US" dirty="0"/>
                    </a:p>
                  </a:txBody>
                  <a:tcPr>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0">
                <a:tc>
                  <a:txBody>
                    <a:bodyPr/>
                    <a:lstStyle/>
                    <a:p>
                      <a:r>
                        <a:rPr lang="en-US" sz="1400" dirty="0">
                          <a:latin typeface="Trebuchet MS"/>
                          <a:cs typeface="Trebuchet MS"/>
                        </a:rPr>
                        <a:t>No.</a:t>
                      </a:r>
                      <a:r>
                        <a:rPr lang="en-US" sz="1400" baseline="0" dirty="0">
                          <a:latin typeface="Trebuchet MS"/>
                          <a:cs typeface="Trebuchet MS"/>
                        </a:rPr>
                        <a:t> of new partnerships established via this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0"/>
                  </a:ext>
                </a:extLst>
              </a:tr>
              <a:tr h="0">
                <a:tc>
                  <a:txBody>
                    <a:bodyPr/>
                    <a:lstStyle/>
                    <a:p>
                      <a:r>
                        <a:rPr lang="en-US" sz="1400" dirty="0">
                          <a:latin typeface="Trebuchet MS"/>
                          <a:cs typeface="Trebuchet MS"/>
                        </a:rPr>
                        <a:t>No. of existing</a:t>
                      </a:r>
                      <a:r>
                        <a:rPr lang="en-US" sz="1400" baseline="0" dirty="0">
                          <a:latin typeface="Trebuchet MS"/>
                          <a:cs typeface="Trebuchet MS"/>
                        </a:rPr>
                        <a:t> partners involved in this project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0791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99" y="279400"/>
            <a:ext cx="5418667" cy="461665"/>
          </a:xfrm>
          <a:prstGeom prst="rect">
            <a:avLst/>
          </a:prstGeom>
          <a:noFill/>
        </p:spPr>
        <p:txBody>
          <a:bodyPr wrap="square" rtlCol="0">
            <a:spAutoFit/>
          </a:bodyPr>
          <a:lstStyle/>
          <a:p>
            <a:r>
              <a:rPr lang="en-US" sz="2400">
                <a:solidFill>
                  <a:schemeClr val="accent5"/>
                </a:solidFill>
                <a:latin typeface="Trebuchet MS"/>
                <a:cs typeface="Trebuchet MS"/>
              </a:rPr>
              <a:t>YOUR M&amp;E JOURNEY</a:t>
            </a:r>
          </a:p>
        </p:txBody>
      </p:sp>
      <p:pic>
        <p:nvPicPr>
          <p:cNvPr id="72" name="Picture 71" descr="SHAP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465" y="1"/>
            <a:ext cx="2107193" cy="1126066"/>
          </a:xfrm>
          <a:prstGeom prst="rect">
            <a:avLst/>
          </a:prstGeom>
        </p:spPr>
      </p:pic>
      <p:cxnSp>
        <p:nvCxnSpPr>
          <p:cNvPr id="76" name="Straight Connector 75"/>
          <p:cNvCxnSpPr/>
          <p:nvPr/>
        </p:nvCxnSpPr>
        <p:spPr>
          <a:xfrm flipV="1">
            <a:off x="2362200"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2" name="Group 86"/>
          <p:cNvGrpSpPr/>
          <p:nvPr/>
        </p:nvGrpSpPr>
        <p:grpSpPr>
          <a:xfrm>
            <a:off x="5105381" y="965203"/>
            <a:ext cx="3454418" cy="3412064"/>
            <a:chOff x="5452528" y="965203"/>
            <a:chExt cx="3454418" cy="3412064"/>
          </a:xfrm>
        </p:grpSpPr>
        <p:grpSp>
          <p:nvGrpSpPr>
            <p:cNvPr id="3" name="Group 70"/>
            <p:cNvGrpSpPr/>
            <p:nvPr/>
          </p:nvGrpSpPr>
          <p:grpSpPr>
            <a:xfrm>
              <a:off x="5452528" y="965203"/>
              <a:ext cx="3454418" cy="2861753"/>
              <a:chOff x="5486380" y="965203"/>
              <a:chExt cx="3454418" cy="2861753"/>
            </a:xfrm>
          </p:grpSpPr>
          <p:grpSp>
            <p:nvGrpSpPr>
              <p:cNvPr id="4" name="Group 69"/>
              <p:cNvGrpSpPr/>
              <p:nvPr/>
            </p:nvGrpSpPr>
            <p:grpSpPr>
              <a:xfrm>
                <a:off x="5486380" y="965203"/>
                <a:ext cx="2201333" cy="2861753"/>
                <a:chOff x="5486380" y="965203"/>
                <a:chExt cx="2201333" cy="2861753"/>
              </a:xfrm>
            </p:grpSpPr>
            <p:grpSp>
              <p:nvGrpSpPr>
                <p:cNvPr id="5" name="Group 35"/>
                <p:cNvGrpSpPr/>
                <p:nvPr/>
              </p:nvGrpSpPr>
              <p:grpSpPr>
                <a:xfrm>
                  <a:off x="5486380" y="965203"/>
                  <a:ext cx="2201333" cy="2861753"/>
                  <a:chOff x="2142067" y="965203"/>
                  <a:chExt cx="2201333" cy="2861753"/>
                </a:xfrm>
              </p:grpSpPr>
              <p:cxnSp>
                <p:nvCxnSpPr>
                  <p:cNvPr id="44" name="Straight Arrow Connector 43"/>
                  <p:cNvCxnSpPr/>
                  <p:nvPr/>
                </p:nvCxnSpPr>
                <p:spPr>
                  <a:xfrm rot="16200000" flipH="1">
                    <a:off x="2730470" y="3293556"/>
                    <a:ext cx="1066799" cy="2"/>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142067" y="965203"/>
                    <a:ext cx="2201333" cy="307777"/>
                  </a:xfrm>
                  <a:prstGeom prst="rect">
                    <a:avLst/>
                  </a:prstGeom>
                  <a:noFill/>
                </p:spPr>
                <p:txBody>
                  <a:bodyPr wrap="square" rtlCol="0">
                    <a:spAutoFit/>
                  </a:bodyPr>
                  <a:lstStyle/>
                  <a:p>
                    <a:pPr algn="ctr"/>
                    <a:r>
                      <a:rPr lang="en-US" sz="1400" b="1" u="sng">
                        <a:solidFill>
                          <a:schemeClr val="accent3"/>
                        </a:solidFill>
                        <a:latin typeface="Trebuchet MS"/>
                        <a:cs typeface="Trebuchet MS"/>
                      </a:rPr>
                      <a:t>OUR RESPONSIBILITY</a:t>
                    </a:r>
                  </a:p>
                </p:txBody>
              </p:sp>
            </p:grpSp>
            <p:cxnSp>
              <p:nvCxnSpPr>
                <p:cNvPr id="60" name="Straight Arrow Connector 59"/>
                <p:cNvCxnSpPr/>
                <p:nvPr/>
              </p:nvCxnSpPr>
              <p:spPr>
                <a:xfrm rot="5400000">
                  <a:off x="6417682" y="2044723"/>
                  <a:ext cx="389467" cy="8468"/>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7662316" y="2904076"/>
                <a:ext cx="1278482" cy="738664"/>
              </a:xfrm>
              <a:prstGeom prst="rect">
                <a:avLst/>
              </a:prstGeom>
              <a:noFill/>
              <a:ln w="19050">
                <a:solidFill>
                  <a:schemeClr val="accent3"/>
                </a:solidFill>
              </a:ln>
            </p:spPr>
            <p:txBody>
              <a:bodyPr wrap="square" rtlCol="0">
                <a:spAutoFit/>
              </a:bodyPr>
              <a:lstStyle/>
              <a:p>
                <a:pPr algn="ctr"/>
                <a:r>
                  <a:rPr lang="en-US" sz="1400">
                    <a:solidFill>
                      <a:schemeClr val="accent3"/>
                    </a:solidFill>
                    <a:latin typeface="Trebuchet MS"/>
                    <a:cs typeface="Trebuchet MS"/>
                  </a:rPr>
                  <a:t>ONGOING PROJECT SUPPORT</a:t>
                </a:r>
              </a:p>
            </p:txBody>
          </p:sp>
        </p:grpSp>
        <p:sp>
          <p:nvSpPr>
            <p:cNvPr id="84" name="Rectangle 83"/>
            <p:cNvSpPr/>
            <p:nvPr/>
          </p:nvSpPr>
          <p:spPr>
            <a:xfrm>
              <a:off x="5647268" y="1354667"/>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PROGRAMME </a:t>
              </a:r>
              <a:r>
                <a:rPr lang="en-US" sz="1400" dirty="0">
                  <a:solidFill>
                    <a:schemeClr val="tx1">
                      <a:lumMod val="65000"/>
                      <a:lumOff val="35000"/>
                    </a:schemeClr>
                  </a:solidFill>
                  <a:latin typeface="Trebuchet MS"/>
                  <a:cs typeface="Trebuchet MS"/>
                </a:rPr>
                <a:t>SURVEY</a:t>
              </a:r>
            </a:p>
            <a:p>
              <a:pPr algn="ctr"/>
              <a:endParaRPr lang="en-US" sz="1400" dirty="0">
                <a:solidFill>
                  <a:schemeClr val="tx1">
                    <a:lumMod val="65000"/>
                    <a:lumOff val="35000"/>
                  </a:schemeClr>
                </a:solidFill>
                <a:latin typeface="Trebuchet MS"/>
                <a:cs typeface="Trebuchet MS"/>
              </a:endParaRPr>
            </a:p>
          </p:txBody>
        </p:sp>
        <p:sp>
          <p:nvSpPr>
            <p:cNvPr id="85" name="Rectangle 84"/>
            <p:cNvSpPr/>
            <p:nvPr/>
          </p:nvSpPr>
          <p:spPr>
            <a:xfrm>
              <a:off x="5647267" y="22352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M&amp;E SET UP SURGERY</a:t>
              </a:r>
            </a:p>
            <a:p>
              <a:pPr algn="ctr"/>
              <a:endParaRPr lang="en-US" sz="1400">
                <a:solidFill>
                  <a:schemeClr val="tx1">
                    <a:lumMod val="65000"/>
                    <a:lumOff val="35000"/>
                  </a:schemeClr>
                </a:solidFill>
                <a:latin typeface="Trebuchet MS"/>
                <a:cs typeface="Trebuchet MS"/>
              </a:endParaRPr>
            </a:p>
          </p:txBody>
        </p:sp>
        <p:sp>
          <p:nvSpPr>
            <p:cNvPr id="86" name="Rectangle 85"/>
            <p:cNvSpPr/>
            <p:nvPr/>
          </p:nvSpPr>
          <p:spPr>
            <a:xfrm>
              <a:off x="5647267" y="38608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END OF PROJECT GRANT SURVEY</a:t>
              </a:r>
            </a:p>
            <a:p>
              <a:pPr algn="ctr"/>
              <a:endParaRPr lang="en-US" sz="1400">
                <a:solidFill>
                  <a:schemeClr val="tx1">
                    <a:lumMod val="65000"/>
                    <a:lumOff val="35000"/>
                  </a:schemeClr>
                </a:solidFill>
                <a:latin typeface="Trebuchet MS"/>
                <a:cs typeface="Trebuchet MS"/>
              </a:endParaRPr>
            </a:p>
          </p:txBody>
        </p:sp>
      </p:grpSp>
      <p:grpSp>
        <p:nvGrpSpPr>
          <p:cNvPr id="6" name="Group 88"/>
          <p:cNvGrpSpPr/>
          <p:nvPr/>
        </p:nvGrpSpPr>
        <p:grpSpPr>
          <a:xfrm>
            <a:off x="234749" y="948269"/>
            <a:ext cx="3903090" cy="3428998"/>
            <a:chOff x="279401" y="965203"/>
            <a:chExt cx="3903090" cy="3428998"/>
          </a:xfrm>
        </p:grpSpPr>
        <p:grpSp>
          <p:nvGrpSpPr>
            <p:cNvPr id="7" name="Group 82"/>
            <p:cNvGrpSpPr/>
            <p:nvPr/>
          </p:nvGrpSpPr>
          <p:grpSpPr>
            <a:xfrm>
              <a:off x="279401" y="965203"/>
              <a:ext cx="3903090" cy="3428998"/>
              <a:chOff x="279401" y="965203"/>
              <a:chExt cx="3903090" cy="3428998"/>
            </a:xfrm>
          </p:grpSpPr>
          <p:sp>
            <p:nvSpPr>
              <p:cNvPr id="79" name="Rectangle 78"/>
              <p:cNvSpPr/>
              <p:nvPr/>
            </p:nvSpPr>
            <p:spPr>
              <a:xfrm>
                <a:off x="2353735"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CONTRACT PROJECT SCHEDULE</a:t>
                </a:r>
              </a:p>
              <a:p>
                <a:pPr algn="ctr"/>
                <a:endParaRPr lang="en-US" sz="1400">
                  <a:latin typeface="Trebuchet MS"/>
                  <a:cs typeface="Trebuchet MS"/>
                </a:endParaRPr>
              </a:p>
            </p:txBody>
          </p:sp>
          <p:sp>
            <p:nvSpPr>
              <p:cNvPr id="78" name="Rectangle 77"/>
              <p:cNvSpPr/>
              <p:nvPr/>
            </p:nvSpPr>
            <p:spPr>
              <a:xfrm>
                <a:off x="279401"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APPLICATION</a:t>
                </a:r>
              </a:p>
              <a:p>
                <a:pPr algn="ctr"/>
                <a:endParaRPr lang="en-US" sz="1400">
                  <a:latin typeface="Trebuchet MS"/>
                  <a:cs typeface="Trebuchet MS"/>
                </a:endParaRPr>
              </a:p>
            </p:txBody>
          </p:sp>
          <p:grpSp>
            <p:nvGrpSpPr>
              <p:cNvPr id="8" name="Group 68"/>
              <p:cNvGrpSpPr/>
              <p:nvPr/>
            </p:nvGrpSpPr>
            <p:grpSpPr>
              <a:xfrm>
                <a:off x="1117560" y="965203"/>
                <a:ext cx="3064931" cy="2913681"/>
                <a:chOff x="2159001" y="965203"/>
                <a:chExt cx="3064931" cy="2913681"/>
              </a:xfrm>
            </p:grpSpPr>
            <p:grpSp>
              <p:nvGrpSpPr>
                <p:cNvPr id="9" name="Group 67"/>
                <p:cNvGrpSpPr/>
                <p:nvPr/>
              </p:nvGrpSpPr>
              <p:grpSpPr>
                <a:xfrm>
                  <a:off x="2159001" y="965203"/>
                  <a:ext cx="2201333" cy="2870220"/>
                  <a:chOff x="2159001" y="965203"/>
                  <a:chExt cx="2201333" cy="2870220"/>
                </a:xfrm>
              </p:grpSpPr>
              <p:cxnSp>
                <p:nvCxnSpPr>
                  <p:cNvPr id="25" name="Straight Arrow Connector 24"/>
                  <p:cNvCxnSpPr/>
                  <p:nvPr/>
                </p:nvCxnSpPr>
                <p:spPr>
                  <a:xfrm>
                    <a:off x="3132662" y="1587519"/>
                    <a:ext cx="245480" cy="8468"/>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rot="5400000">
                    <a:off x="3412026" y="1375849"/>
                    <a:ext cx="389469" cy="1346210"/>
                  </a:xfrm>
                  <a:prstGeom prst="bentConnector3">
                    <a:avLst>
                      <a:gd name="adj1" fmla="val 50000"/>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2793957" y="2899854"/>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793971" y="3695723"/>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59001" y="965203"/>
                    <a:ext cx="2201333" cy="307777"/>
                  </a:xfrm>
                  <a:prstGeom prst="rect">
                    <a:avLst/>
                  </a:prstGeom>
                  <a:noFill/>
                  <a:ln>
                    <a:noFill/>
                    <a:prstDash val="sysDash"/>
                  </a:ln>
                </p:spPr>
                <p:txBody>
                  <a:bodyPr wrap="square" rtlCol="0">
                    <a:spAutoFit/>
                  </a:bodyPr>
                  <a:lstStyle/>
                  <a:p>
                    <a:pPr algn="ctr"/>
                    <a:r>
                      <a:rPr lang="en-US" sz="1400" b="1" u="sng">
                        <a:solidFill>
                          <a:srgbClr val="E62E52"/>
                        </a:solidFill>
                        <a:latin typeface="Trebuchet MS"/>
                        <a:cs typeface="Trebuchet MS"/>
                      </a:rPr>
                      <a:t>YOUR RESPONSIBILITY</a:t>
                    </a:r>
                  </a:p>
                </p:txBody>
              </p:sp>
            </p:grpSp>
            <p:sp>
              <p:nvSpPr>
                <p:cNvPr id="53" name="TextBox 52"/>
                <p:cNvSpPr txBox="1"/>
                <p:nvPr/>
              </p:nvSpPr>
              <p:spPr>
                <a:xfrm>
                  <a:off x="3945450" y="2709333"/>
                  <a:ext cx="1278482" cy="1169551"/>
                </a:xfrm>
                <a:prstGeom prst="rect">
                  <a:avLst/>
                </a:prstGeom>
                <a:noFill/>
                <a:ln w="19050">
                  <a:solidFill>
                    <a:schemeClr val="accent5">
                      <a:lumMod val="60000"/>
                      <a:lumOff val="40000"/>
                    </a:schemeClr>
                  </a:solidFill>
                  <a:prstDash val="solid"/>
                </a:ln>
              </p:spPr>
              <p:txBody>
                <a:bodyPr wrap="square" rtlCol="0">
                  <a:spAutoFit/>
                </a:bodyPr>
                <a:lstStyle/>
                <a:p>
                  <a:pPr algn="ctr"/>
                  <a:r>
                    <a:rPr lang="en-US" sz="1400">
                      <a:solidFill>
                        <a:srgbClr val="E62E52"/>
                      </a:solidFill>
                      <a:latin typeface="Trebuchet MS"/>
                      <a:cs typeface="Trebuchet MS"/>
                    </a:rPr>
                    <a:t>ONGOING PROJECT MONITORING AND DATA COLLECTION</a:t>
                  </a:r>
                </a:p>
              </p:txBody>
            </p:sp>
          </p:grpSp>
          <p:cxnSp>
            <p:nvCxnSpPr>
              <p:cNvPr id="75" name="Straight Connector 74"/>
              <p:cNvCxnSpPr/>
              <p:nvPr/>
            </p:nvCxnSpPr>
            <p:spPr>
              <a:xfrm flipV="1">
                <a:off x="313267"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982134" y="2235200"/>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M&amp;E SET UP SURGERY</a:t>
                </a:r>
              </a:p>
              <a:p>
                <a:pPr algn="ctr"/>
                <a:endParaRPr lang="en-US" sz="1400">
                  <a:latin typeface="Trebuchet MS"/>
                  <a:cs typeface="Trebuchet MS"/>
                </a:endParaRPr>
              </a:p>
            </p:txBody>
          </p:sp>
          <p:sp>
            <p:nvSpPr>
              <p:cNvPr id="81" name="Rectangle 80"/>
              <p:cNvSpPr/>
              <p:nvPr/>
            </p:nvSpPr>
            <p:spPr>
              <a:xfrm>
                <a:off x="990601" y="3081867"/>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PROJECT UPDATE REPORT</a:t>
                </a:r>
              </a:p>
              <a:p>
                <a:pPr algn="ctr"/>
                <a:endParaRPr lang="en-US" sz="1400">
                  <a:latin typeface="Trebuchet MS"/>
                  <a:cs typeface="Trebuchet MS"/>
                </a:endParaRPr>
              </a:p>
            </p:txBody>
          </p:sp>
          <p:sp>
            <p:nvSpPr>
              <p:cNvPr id="82" name="Rectangle 81"/>
              <p:cNvSpPr/>
              <p:nvPr/>
            </p:nvSpPr>
            <p:spPr>
              <a:xfrm>
                <a:off x="982134" y="3877734"/>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END OF PROJECT REPORT</a:t>
                </a:r>
              </a:p>
              <a:p>
                <a:pPr algn="ctr"/>
                <a:endParaRPr lang="en-US" sz="1400">
                  <a:latin typeface="Trebuchet MS"/>
                  <a:cs typeface="Trebuchet MS"/>
                </a:endParaRPr>
              </a:p>
            </p:txBody>
          </p:sp>
        </p:grpSp>
        <p:cxnSp>
          <p:nvCxnSpPr>
            <p:cNvPr id="88" name="Straight Connector 87"/>
            <p:cNvCxnSpPr/>
            <p:nvPr/>
          </p:nvCxnSpPr>
          <p:spPr>
            <a:xfrm flipV="1">
              <a:off x="2396067" y="1363133"/>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397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
        <p:nvSpPr>
          <p:cNvPr id="2" name="TextBox 1"/>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END OF PROJECT REPORT</a:t>
            </a:r>
          </a:p>
        </p:txBody>
      </p:sp>
      <p:graphicFrame>
        <p:nvGraphicFramePr>
          <p:cNvPr id="4" name="Diagram 3"/>
          <p:cNvGraphicFramePr/>
          <p:nvPr>
            <p:extLst>
              <p:ext uri="{D42A27DB-BD31-4B8C-83A1-F6EECF244321}">
                <p14:modId xmlns:p14="http://schemas.microsoft.com/office/powerpoint/2010/main" val="3531879680"/>
              </p:ext>
            </p:extLst>
          </p:nvPr>
        </p:nvGraphicFramePr>
        <p:xfrm>
          <a:off x="2905124" y="741065"/>
          <a:ext cx="5857875" cy="377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91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8223831" cy="461665"/>
          </a:xfrm>
          <a:prstGeom prst="rect">
            <a:avLst/>
          </a:prstGeom>
          <a:noFill/>
        </p:spPr>
        <p:txBody>
          <a:bodyPr wrap="square" rtlCol="0">
            <a:spAutoFit/>
          </a:bodyPr>
          <a:lstStyle/>
          <a:p>
            <a:r>
              <a:rPr lang="en-US" sz="2400">
                <a:solidFill>
                  <a:schemeClr val="accent6"/>
                </a:solidFill>
                <a:latin typeface="Trebuchet MS"/>
                <a:cs typeface="Trebuchet MS"/>
              </a:rPr>
              <a:t>PARTNER ENGAGEMENT </a:t>
            </a:r>
          </a:p>
        </p:txBody>
      </p:sp>
      <p:graphicFrame>
        <p:nvGraphicFramePr>
          <p:cNvPr id="4" name="Table 3"/>
          <p:cNvGraphicFramePr>
            <a:graphicFrameLocks noGrp="1"/>
          </p:cNvGraphicFramePr>
          <p:nvPr>
            <p:extLst>
              <p:ext uri="{D42A27DB-BD31-4B8C-83A1-F6EECF244321}">
                <p14:modId xmlns:p14="http://schemas.microsoft.com/office/powerpoint/2010/main" val="2847101162"/>
              </p:ext>
            </p:extLst>
          </p:nvPr>
        </p:nvGraphicFramePr>
        <p:xfrm>
          <a:off x="311178" y="770248"/>
          <a:ext cx="8558089" cy="2690400"/>
        </p:xfrm>
        <a:graphic>
          <a:graphicData uri="http://schemas.openxmlformats.org/drawingml/2006/table">
            <a:tbl>
              <a:tblPr firstRow="1" bandRow="1">
                <a:tableStyleId>{5C22544A-7EE6-4342-B048-85BDC9FD1C3A}</a:tableStyleId>
              </a:tblPr>
              <a:tblGrid>
                <a:gridCol w="2371679">
                  <a:extLst>
                    <a:ext uri="{9D8B030D-6E8A-4147-A177-3AD203B41FA5}">
                      <a16:colId xmlns:a16="http://schemas.microsoft.com/office/drawing/2014/main" val="20000"/>
                    </a:ext>
                  </a:extLst>
                </a:gridCol>
                <a:gridCol w="1438146">
                  <a:extLst>
                    <a:ext uri="{9D8B030D-6E8A-4147-A177-3AD203B41FA5}">
                      <a16:colId xmlns:a16="http://schemas.microsoft.com/office/drawing/2014/main" val="20001"/>
                    </a:ext>
                  </a:extLst>
                </a:gridCol>
                <a:gridCol w="1328813">
                  <a:extLst>
                    <a:ext uri="{9D8B030D-6E8A-4147-A177-3AD203B41FA5}">
                      <a16:colId xmlns:a16="http://schemas.microsoft.com/office/drawing/2014/main" val="20002"/>
                    </a:ext>
                  </a:extLst>
                </a:gridCol>
                <a:gridCol w="1724092">
                  <a:extLst>
                    <a:ext uri="{9D8B030D-6E8A-4147-A177-3AD203B41FA5}">
                      <a16:colId xmlns:a16="http://schemas.microsoft.com/office/drawing/2014/main" val="20003"/>
                    </a:ext>
                  </a:extLst>
                </a:gridCol>
                <a:gridCol w="1695359">
                  <a:extLst>
                    <a:ext uri="{9D8B030D-6E8A-4147-A177-3AD203B41FA5}">
                      <a16:colId xmlns:a16="http://schemas.microsoft.com/office/drawing/2014/main" val="20004"/>
                    </a:ext>
                  </a:extLst>
                </a:gridCol>
              </a:tblGrid>
              <a:tr h="370840">
                <a:tc>
                  <a:txBody>
                    <a:bodyPr/>
                    <a:lstStyle/>
                    <a:p>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a:t>
                      </a:r>
                      <a:r>
                        <a:rPr lang="en-US" sz="1400" baseline="0" dirty="0">
                          <a:latin typeface="Trebuchet MS"/>
                          <a:cs typeface="Trebuchet MS"/>
                        </a:rPr>
                        <a:t> NO. OF INDIVIDUAL</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Trebuchet MS"/>
                          <a:cs typeface="Trebuchet MS"/>
                        </a:rPr>
                        <a:t>TOTAL NO. OF DAYS WORKED</a:t>
                      </a:r>
                    </a:p>
                    <a:p>
                      <a:pPr algn="ct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algn="ctr"/>
                      <a:r>
                        <a:rPr lang="en-US" sz="1400" dirty="0">
                          <a:latin typeface="Trebuchet MS"/>
                          <a:cs typeface="Trebuchet MS"/>
                        </a:rPr>
                        <a:t>TOTAL NUMBER OF HU1 – HU9 RESIDENTS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Trebuchet MS"/>
                          <a:cs typeface="Trebuchet MS"/>
                        </a:rPr>
                        <a:t>TOTAL NO. OF DAYS WORKED BY HU1 – HU9 RESIDENTS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000"/>
                  </a:ext>
                </a:extLst>
              </a:tr>
              <a:tr h="159223">
                <a:tc gridSpan="5">
                  <a:txBody>
                    <a:bodyPr/>
                    <a:lstStyle/>
                    <a:p>
                      <a:r>
                        <a:rPr lang="en-US" sz="1400" b="1" dirty="0">
                          <a:solidFill>
                            <a:schemeClr val="bg1"/>
                          </a:solidFill>
                          <a:latin typeface="Trebuchet MS"/>
                          <a:cs typeface="Trebuchet MS"/>
                        </a:rPr>
                        <a:t>CATEGORY ROLE</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9223">
                <a:tc>
                  <a:txBody>
                    <a:bodyPr/>
                    <a:lstStyle/>
                    <a:p>
                      <a:r>
                        <a:rPr lang="en-US" sz="1400" dirty="0">
                          <a:latin typeface="Trebuchet MS"/>
                          <a:cs typeface="Trebuchet MS"/>
                        </a:rPr>
                        <a:t>Project</a:t>
                      </a:r>
                      <a:r>
                        <a:rPr lang="en-US" sz="1400" baseline="0" dirty="0">
                          <a:latin typeface="Trebuchet MS"/>
                          <a:cs typeface="Trebuchet MS"/>
                        </a:rPr>
                        <a:t> </a:t>
                      </a:r>
                      <a:r>
                        <a:rPr lang="en-US" sz="1400" baseline="0" dirty="0" err="1">
                          <a:latin typeface="Trebuchet MS"/>
                          <a:cs typeface="Trebuchet MS"/>
                        </a:rPr>
                        <a:t>Manager(s</a:t>
                      </a:r>
                      <a:r>
                        <a:rPr lang="en-US" sz="1400" baseline="0" dirty="0">
                          <a:latin typeface="Trebuchet MS"/>
                          <a:cs typeface="Trebuchet MS"/>
                        </a:rPr>
                        <a:t>)</a:t>
                      </a:r>
                      <a:endParaRPr lang="en-US" sz="1400" dirty="0">
                        <a:latin typeface="Trebuchet MS"/>
                        <a:cs typeface="Trebuchet MS"/>
                      </a:endParaRP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a:txBody>
                    <a:bodyPr/>
                    <a:lstStyle/>
                    <a:p>
                      <a:r>
                        <a:rPr lang="en-US" sz="1400" dirty="0" err="1">
                          <a:latin typeface="Trebuchet MS"/>
                          <a:cs typeface="Trebuchet MS"/>
                        </a:rPr>
                        <a:t>Artist(s</a:t>
                      </a:r>
                      <a:r>
                        <a:rPr lang="en-US" sz="1400" dirty="0">
                          <a:latin typeface="Trebuchet MS"/>
                          <a:cs typeface="Trebuchet MS"/>
                        </a:rPr>
                        <a:t>) </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0">
                <a:tc>
                  <a:txBody>
                    <a:bodyPr/>
                    <a:lstStyle/>
                    <a:p>
                      <a:r>
                        <a:rPr lang="en-US" sz="1400" dirty="0">
                          <a:latin typeface="Trebuchet MS"/>
                          <a:cs typeface="Trebuchet MS"/>
                        </a:rPr>
                        <a:t>Production/exhibition staff</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162444">
                <a:tc>
                  <a:txBody>
                    <a:bodyPr/>
                    <a:lstStyle/>
                    <a:p>
                      <a:r>
                        <a:rPr lang="en-US" sz="1400" dirty="0">
                          <a:latin typeface="Trebuchet MS"/>
                          <a:cs typeface="Trebuchet MS"/>
                        </a:rPr>
                        <a:t>Other staff</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162444">
                <a:tc>
                  <a:txBody>
                    <a:bodyPr/>
                    <a:lstStyle/>
                    <a:p>
                      <a:r>
                        <a:rPr lang="en-US" sz="1400" dirty="0">
                          <a:latin typeface="Trebuchet MS"/>
                          <a:cs typeface="Trebuchet MS"/>
                        </a:rPr>
                        <a:t>Volunteers</a:t>
                      </a:r>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tc>
                  <a:txBody>
                    <a:bodyPr/>
                    <a:lstStyle/>
                    <a:p>
                      <a:endParaRPr lang="en-US" dirty="0"/>
                    </a:p>
                  </a:txBody>
                  <a:tcPr marT="18000" marB="18000">
                    <a:lnL w="9525" cap="flat" cmpd="sng" algn="ctr">
                      <a:solidFill>
                        <a:srgbClr val="EB3EA8"/>
                      </a:solidFill>
                      <a:prstDash val="solid"/>
                      <a:round/>
                      <a:headEnd type="none" w="med" len="med"/>
                      <a:tailEnd type="none" w="med" len="med"/>
                    </a:lnL>
                    <a:lnR w="9525" cap="flat" cmpd="sng" algn="ctr">
                      <a:solidFill>
                        <a:srgbClr val="EB3EA8"/>
                      </a:solidFill>
                      <a:prstDash val="solid"/>
                      <a:round/>
                      <a:headEnd type="none" w="med" len="med"/>
                      <a:tailEnd type="none" w="med" len="med"/>
                    </a:lnR>
                    <a:lnT w="9525" cap="flat" cmpd="sng" algn="ctr">
                      <a:solidFill>
                        <a:srgbClr val="EB3EA8"/>
                      </a:solidFill>
                      <a:prstDash val="solid"/>
                      <a:round/>
                      <a:headEnd type="none" w="med" len="med"/>
                      <a:tailEnd type="none" w="med" len="med"/>
                    </a:lnT>
                    <a:lnB w="9525" cap="flat" cmpd="sng" algn="ctr">
                      <a:solidFill>
                        <a:srgbClr val="EB3EA8"/>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319588" y="3658902"/>
            <a:ext cx="8544773" cy="1277273"/>
          </a:xfrm>
          <a:prstGeom prst="rect">
            <a:avLst/>
          </a:prstGeom>
          <a:noFill/>
          <a:ln w="12700">
            <a:solidFill>
              <a:schemeClr val="accent6"/>
            </a:solidFill>
          </a:ln>
        </p:spPr>
        <p:txBody>
          <a:bodyPr wrap="square" rtlCol="0">
            <a:spAutoFit/>
          </a:bodyPr>
          <a:lstStyle/>
          <a:p>
            <a:pPr>
              <a:spcAft>
                <a:spcPts val="600"/>
              </a:spcAft>
            </a:pPr>
            <a:r>
              <a:rPr lang="en-US" sz="1600" b="1">
                <a:solidFill>
                  <a:schemeClr val="accent6"/>
                </a:solidFill>
                <a:latin typeface="Trebuchet MS"/>
                <a:cs typeface="Trebuchet MS"/>
              </a:rPr>
              <a:t>EQUAL OPPS DATA</a:t>
            </a:r>
          </a:p>
          <a:p>
            <a:pPr marL="176213" indent="-176213">
              <a:buFont typeface="Arial"/>
              <a:buChar char="•"/>
            </a:pPr>
            <a:r>
              <a:rPr lang="en-US" sz="1400">
                <a:solidFill>
                  <a:schemeClr val="accent6"/>
                </a:solidFill>
                <a:latin typeface="Trebuchet MS"/>
                <a:cs typeface="Trebuchet MS"/>
              </a:rPr>
              <a:t>Age</a:t>
            </a:r>
          </a:p>
          <a:p>
            <a:pPr marL="176213" indent="-176213">
              <a:buFont typeface="Arial"/>
              <a:buChar char="•"/>
            </a:pPr>
            <a:r>
              <a:rPr lang="en-US" sz="1400">
                <a:solidFill>
                  <a:schemeClr val="accent6"/>
                </a:solidFill>
                <a:latin typeface="Trebuchet MS"/>
                <a:cs typeface="Trebuchet MS"/>
              </a:rPr>
              <a:t>Gender</a:t>
            </a:r>
          </a:p>
          <a:p>
            <a:pPr marL="176213" indent="-176213">
              <a:buFont typeface="Arial"/>
              <a:buChar char="•"/>
            </a:pPr>
            <a:r>
              <a:rPr lang="en-US" sz="1400">
                <a:solidFill>
                  <a:schemeClr val="accent6"/>
                </a:solidFill>
                <a:latin typeface="Trebuchet MS"/>
                <a:cs typeface="Trebuchet MS"/>
              </a:rPr>
              <a:t>Disability/long term illness</a:t>
            </a:r>
          </a:p>
          <a:p>
            <a:pPr marL="176213" indent="-176213">
              <a:buFont typeface="Arial"/>
              <a:buChar char="•"/>
            </a:pPr>
            <a:r>
              <a:rPr lang="en-US" sz="1400">
                <a:solidFill>
                  <a:schemeClr val="accent6"/>
                </a:solidFill>
                <a:latin typeface="Trebuchet MS"/>
                <a:cs typeface="Trebuchet MS"/>
              </a:rPr>
              <a:t>Ethnicity</a:t>
            </a:r>
          </a:p>
          <a:p>
            <a:endParaRPr lang="en-US" sz="1600" b="1">
              <a:solidFill>
                <a:schemeClr val="accent6"/>
              </a:solidFill>
              <a:latin typeface="Trebuchet MS"/>
              <a:cs typeface="Trebuchet MS"/>
            </a:endParaRPr>
          </a:p>
        </p:txBody>
      </p:sp>
    </p:spTree>
    <p:extLst>
      <p:ext uri="{BB962C8B-B14F-4D97-AF65-F5344CB8AC3E}">
        <p14:creationId xmlns:p14="http://schemas.microsoft.com/office/powerpoint/2010/main" val="1007917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048" y="0"/>
            <a:ext cx="4139952" cy="5178311"/>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TOOLKIT</a:t>
            </a:r>
          </a:p>
        </p:txBody>
      </p:sp>
      <p:sp>
        <p:nvSpPr>
          <p:cNvPr id="4" name="TextBox 3"/>
          <p:cNvSpPr txBox="1"/>
          <p:nvPr/>
        </p:nvSpPr>
        <p:spPr>
          <a:xfrm>
            <a:off x="226251" y="825589"/>
            <a:ext cx="5778393" cy="2416046"/>
          </a:xfrm>
          <a:prstGeom prst="rect">
            <a:avLst/>
          </a:prstGeom>
          <a:noFill/>
        </p:spPr>
        <p:txBody>
          <a:bodyPr wrap="square" rtlCol="0">
            <a:spAutoFit/>
          </a:bodyPr>
          <a:lstStyle/>
          <a:p>
            <a:pPr>
              <a:spcAft>
                <a:spcPts val="1000"/>
              </a:spcAft>
            </a:pPr>
            <a:r>
              <a:rPr lang="en-GB">
                <a:solidFill>
                  <a:schemeClr val="tx1">
                    <a:lumMod val="75000"/>
                    <a:lumOff val="25000"/>
                  </a:schemeClr>
                </a:solidFill>
                <a:latin typeface="Trebuchet MS" panose="020B0603020202020204" pitchFamily="34" charset="0"/>
              </a:rPr>
              <a:t>In order to support you in keeping a track of your project, and to undertake the data collection that we’ve gone over today, the following have been developed:</a:t>
            </a:r>
          </a:p>
          <a:p>
            <a:pPr marL="285750" indent="-285750">
              <a:spcAft>
                <a:spcPts val="1000"/>
              </a:spcAft>
              <a:buFont typeface="Arial" panose="020B0604020202020204" pitchFamily="34" charset="0"/>
              <a:buChar char="•"/>
            </a:pPr>
            <a:r>
              <a:rPr lang="en-GB">
                <a:solidFill>
                  <a:schemeClr val="tx1">
                    <a:lumMod val="75000"/>
                    <a:lumOff val="25000"/>
                  </a:schemeClr>
                </a:solidFill>
                <a:latin typeface="Trebuchet MS" panose="020B0603020202020204" pitchFamily="34" charset="0"/>
              </a:rPr>
              <a:t>Project Monitoring Sheet</a:t>
            </a:r>
          </a:p>
          <a:p>
            <a:pPr marL="285750" indent="-285750">
              <a:spcAft>
                <a:spcPts val="1000"/>
              </a:spcAft>
              <a:buFont typeface="Arial" panose="020B0604020202020204" pitchFamily="34" charset="0"/>
              <a:buChar char="•"/>
            </a:pPr>
            <a:r>
              <a:rPr lang="en-GB">
                <a:solidFill>
                  <a:schemeClr val="tx1">
                    <a:lumMod val="75000"/>
                    <a:lumOff val="25000"/>
                  </a:schemeClr>
                </a:solidFill>
                <a:latin typeface="Trebuchet MS" panose="020B0603020202020204" pitchFamily="34" charset="0"/>
              </a:rPr>
              <a:t>Equal Opportunities Monitoring Form</a:t>
            </a:r>
          </a:p>
          <a:p>
            <a:pPr marL="285750" indent="-285750">
              <a:buFont typeface="Arial" panose="020B0604020202020204" pitchFamily="34" charset="0"/>
              <a:buChar char="•"/>
            </a:pPr>
            <a:r>
              <a:rPr lang="en-GB">
                <a:solidFill>
                  <a:schemeClr val="tx1">
                    <a:lumMod val="75000"/>
                    <a:lumOff val="25000"/>
                  </a:schemeClr>
                </a:solidFill>
                <a:latin typeface="Trebuchet MS" panose="020B0603020202020204" pitchFamily="34" charset="0"/>
              </a:rPr>
              <a:t>Question Bank to create an Audience Survey.</a:t>
            </a:r>
          </a:p>
        </p:txBody>
      </p:sp>
    </p:spTree>
    <p:extLst>
      <p:ext uri="{BB962C8B-B14F-4D97-AF65-F5344CB8AC3E}">
        <p14:creationId xmlns:p14="http://schemas.microsoft.com/office/powerpoint/2010/main" val="383667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75114" y="0"/>
            <a:ext cx="4168885" cy="5164038"/>
          </a:xfrm>
          <a:prstGeom prst="rect">
            <a:avLst/>
          </a:prstGeom>
        </p:spPr>
      </p:pic>
      <p:sp>
        <p:nvSpPr>
          <p:cNvPr id="4" name="TextBox 3"/>
          <p:cNvSpPr txBox="1"/>
          <p:nvPr/>
        </p:nvSpPr>
        <p:spPr>
          <a:xfrm>
            <a:off x="203199" y="279400"/>
            <a:ext cx="5418667" cy="461665"/>
          </a:xfrm>
          <a:prstGeom prst="rect">
            <a:avLst/>
          </a:prstGeom>
          <a:noFill/>
        </p:spPr>
        <p:txBody>
          <a:bodyPr wrap="square" rtlCol="0">
            <a:spAutoFit/>
          </a:bodyPr>
          <a:lstStyle/>
          <a:p>
            <a:r>
              <a:rPr lang="en-US" sz="2400">
                <a:solidFill>
                  <a:schemeClr val="accent2"/>
                </a:solidFill>
                <a:latin typeface="Trebuchet MS"/>
                <a:cs typeface="Trebuchet MS"/>
              </a:rPr>
              <a:t>WHAT IS MONITORING &amp; EVALUATION</a:t>
            </a:r>
          </a:p>
        </p:txBody>
      </p:sp>
      <p:graphicFrame>
        <p:nvGraphicFramePr>
          <p:cNvPr id="5" name="Diagram 4"/>
          <p:cNvGraphicFramePr/>
          <p:nvPr/>
        </p:nvGraphicFramePr>
        <p:xfrm>
          <a:off x="287867" y="1064706"/>
          <a:ext cx="6045200" cy="3507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63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PROJECT MONITORING SHEET</a:t>
            </a:r>
          </a:p>
        </p:txBody>
      </p:sp>
      <p:pic>
        <p:nvPicPr>
          <p:cNvPr id="5" name="Picture 4"/>
          <p:cNvPicPr>
            <a:picLocks noChangeAspect="1"/>
          </p:cNvPicPr>
          <p:nvPr/>
        </p:nvPicPr>
        <p:blipFill>
          <a:blip r:embed="rId4"/>
          <a:stretch>
            <a:fillRect/>
          </a:stretch>
        </p:blipFill>
        <p:spPr>
          <a:xfrm>
            <a:off x="315045" y="760312"/>
            <a:ext cx="5306821" cy="2088986"/>
          </a:xfrm>
          <a:prstGeom prst="rect">
            <a:avLst/>
          </a:prstGeom>
        </p:spPr>
      </p:pic>
      <p:pic>
        <p:nvPicPr>
          <p:cNvPr id="7" name="Picture 6"/>
          <p:cNvPicPr>
            <a:picLocks noChangeAspect="1"/>
          </p:cNvPicPr>
          <p:nvPr/>
        </p:nvPicPr>
        <p:blipFill>
          <a:blip r:embed="rId5"/>
          <a:stretch>
            <a:fillRect/>
          </a:stretch>
        </p:blipFill>
        <p:spPr>
          <a:xfrm>
            <a:off x="315045" y="2907936"/>
            <a:ext cx="4544987" cy="2129522"/>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EQUAL OPPORTUNITIES FORM</a:t>
            </a:r>
          </a:p>
        </p:txBody>
      </p:sp>
      <p:pic>
        <p:nvPicPr>
          <p:cNvPr id="4" name="Picture 3"/>
          <p:cNvPicPr>
            <a:picLocks noChangeAspect="1"/>
          </p:cNvPicPr>
          <p:nvPr/>
        </p:nvPicPr>
        <p:blipFill>
          <a:blip r:embed="rId4"/>
          <a:stretch>
            <a:fillRect/>
          </a:stretch>
        </p:blipFill>
        <p:spPr>
          <a:xfrm>
            <a:off x="307361" y="807653"/>
            <a:ext cx="4257448" cy="4013118"/>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QUESTION BANK</a:t>
            </a:r>
          </a:p>
        </p:txBody>
      </p:sp>
      <p:pic>
        <p:nvPicPr>
          <p:cNvPr id="5" name="Picture 4"/>
          <p:cNvPicPr>
            <a:picLocks noChangeAspect="1"/>
          </p:cNvPicPr>
          <p:nvPr/>
        </p:nvPicPr>
        <p:blipFill>
          <a:blip r:embed="rId4"/>
          <a:stretch>
            <a:fillRect/>
          </a:stretch>
        </p:blipFill>
        <p:spPr>
          <a:xfrm>
            <a:off x="299677" y="741065"/>
            <a:ext cx="3586601" cy="4142703"/>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4860032" y="0"/>
            <a:ext cx="4283970" cy="5156879"/>
          </a:xfrm>
          <a:prstGeom prst="rect">
            <a:avLst/>
          </a:prstGeom>
        </p:spPr>
      </p:pic>
      <p:sp>
        <p:nvSpPr>
          <p:cNvPr id="3" name="TextBox 2"/>
          <p:cNvSpPr txBox="1"/>
          <p:nvPr/>
        </p:nvSpPr>
        <p:spPr>
          <a:xfrm>
            <a:off x="203199" y="279400"/>
            <a:ext cx="5418667" cy="461665"/>
          </a:xfrm>
          <a:prstGeom prst="rect">
            <a:avLst/>
          </a:prstGeom>
          <a:noFill/>
        </p:spPr>
        <p:txBody>
          <a:bodyPr wrap="square" rtlCol="0">
            <a:spAutoFit/>
          </a:bodyPr>
          <a:lstStyle/>
          <a:p>
            <a:r>
              <a:rPr lang="en-US" sz="2400">
                <a:solidFill>
                  <a:schemeClr val="accent3"/>
                </a:solidFill>
                <a:latin typeface="Trebuchet MS"/>
                <a:cs typeface="Trebuchet MS"/>
              </a:rPr>
              <a:t>AUDIENCE/PARTICIPANT SURVEY</a:t>
            </a:r>
          </a:p>
        </p:txBody>
      </p:sp>
      <p:graphicFrame>
        <p:nvGraphicFramePr>
          <p:cNvPr id="4" name="Object 3"/>
          <p:cNvGraphicFramePr>
            <a:graphicFrameLocks noChangeAspect="1"/>
          </p:cNvGraphicFramePr>
          <p:nvPr>
            <p:extLst>
              <p:ext uri="{D42A27DB-BD31-4B8C-83A1-F6EECF244321}">
                <p14:modId xmlns:p14="http://schemas.microsoft.com/office/powerpoint/2010/main" val="3075794502"/>
              </p:ext>
            </p:extLst>
          </p:nvPr>
        </p:nvGraphicFramePr>
        <p:xfrm>
          <a:off x="310964" y="741065"/>
          <a:ext cx="2890409" cy="2363285"/>
        </p:xfrm>
        <a:graphic>
          <a:graphicData uri="http://schemas.openxmlformats.org/presentationml/2006/ole">
            <mc:AlternateContent xmlns:mc="http://schemas.openxmlformats.org/markup-compatibility/2006">
              <mc:Choice xmlns:v="urn:schemas-microsoft-com:vml" Requires="v">
                <p:oleObj spid="_x0000_s62468" name="Bitmap Image" r:id="rId5" imgW="9553680" imgH="7810560" progId="Paint.Picture">
                  <p:embed/>
                </p:oleObj>
              </mc:Choice>
              <mc:Fallback>
                <p:oleObj name="Bitmap Image" r:id="rId5" imgW="9553680" imgH="7810560" progId="Paint.Picture">
                  <p:embed/>
                  <p:pic>
                    <p:nvPicPr>
                      <p:cNvPr id="4" name="Object 3"/>
                      <p:cNvPicPr/>
                      <p:nvPr/>
                    </p:nvPicPr>
                    <p:blipFill>
                      <a:blip r:embed="rId6"/>
                      <a:stretch>
                        <a:fillRect/>
                      </a:stretch>
                    </p:blipFill>
                    <p:spPr>
                      <a:xfrm>
                        <a:off x="310964" y="741065"/>
                        <a:ext cx="2890409" cy="2363285"/>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3475980" y="1284178"/>
            <a:ext cx="2768103" cy="3390595"/>
          </a:xfrm>
          <a:prstGeom prst="rect">
            <a:avLst/>
          </a:prstGeom>
        </p:spPr>
      </p:pic>
    </p:spTree>
    <p:extLst>
      <p:ext uri="{BB962C8B-B14F-4D97-AF65-F5344CB8AC3E}">
        <p14:creationId xmlns:p14="http://schemas.microsoft.com/office/powerpoint/2010/main" val="1431479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 y="1"/>
            <a:ext cx="2590800" cy="4358640"/>
          </a:xfrm>
          <a:prstGeom prst="rect">
            <a:avLst/>
          </a:prstGeom>
        </p:spPr>
      </p:pic>
      <p:sp>
        <p:nvSpPr>
          <p:cNvPr id="5" name="TextBox 4"/>
          <p:cNvSpPr txBox="1"/>
          <p:nvPr/>
        </p:nvSpPr>
        <p:spPr>
          <a:xfrm>
            <a:off x="-10" y="4682075"/>
            <a:ext cx="5418667" cy="461665"/>
          </a:xfrm>
          <a:prstGeom prst="rect">
            <a:avLst/>
          </a:prstGeom>
          <a:noFill/>
        </p:spPr>
        <p:txBody>
          <a:bodyPr wrap="square" rtlCol="0">
            <a:spAutoFit/>
          </a:bodyPr>
          <a:lstStyle/>
          <a:p>
            <a:r>
              <a:rPr lang="en-US" sz="2400">
                <a:solidFill>
                  <a:srgbClr val="76D5EA"/>
                </a:solidFill>
                <a:latin typeface="Trebuchet MS"/>
                <a:cs typeface="Trebuchet MS"/>
              </a:rPr>
              <a:t>OTHER STUFF…</a:t>
            </a:r>
          </a:p>
        </p:txBody>
      </p:sp>
      <p:graphicFrame>
        <p:nvGraphicFramePr>
          <p:cNvPr id="6" name="Diagram 5"/>
          <p:cNvGraphicFramePr/>
          <p:nvPr>
            <p:extLst>
              <p:ext uri="{D42A27DB-BD31-4B8C-83A1-F6EECF244321}">
                <p14:modId xmlns:p14="http://schemas.microsoft.com/office/powerpoint/2010/main" val="246539091"/>
              </p:ext>
            </p:extLst>
          </p:nvPr>
        </p:nvGraphicFramePr>
        <p:xfrm>
          <a:off x="2361927" y="756291"/>
          <a:ext cx="5643250" cy="362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14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75114" y="0"/>
            <a:ext cx="4168885" cy="5164038"/>
          </a:xfrm>
          <a:prstGeom prst="rect">
            <a:avLst/>
          </a:prstGeom>
        </p:spPr>
      </p:pic>
      <p:sp>
        <p:nvSpPr>
          <p:cNvPr id="4" name="TextBox 3"/>
          <p:cNvSpPr txBox="1"/>
          <p:nvPr/>
        </p:nvSpPr>
        <p:spPr>
          <a:xfrm>
            <a:off x="203199" y="279400"/>
            <a:ext cx="5418667" cy="461665"/>
          </a:xfrm>
          <a:prstGeom prst="rect">
            <a:avLst/>
          </a:prstGeom>
          <a:noFill/>
        </p:spPr>
        <p:txBody>
          <a:bodyPr wrap="square" rtlCol="0">
            <a:spAutoFit/>
          </a:bodyPr>
          <a:lstStyle/>
          <a:p>
            <a:r>
              <a:rPr lang="en-US" sz="2400">
                <a:solidFill>
                  <a:schemeClr val="accent2"/>
                </a:solidFill>
                <a:latin typeface="Trebuchet MS"/>
                <a:cs typeface="Trebuchet MS"/>
              </a:rPr>
              <a:t>SUPPORT AVAILABLE</a:t>
            </a:r>
          </a:p>
        </p:txBody>
      </p:sp>
      <p:graphicFrame>
        <p:nvGraphicFramePr>
          <p:cNvPr id="5" name="Diagram 4"/>
          <p:cNvGraphicFramePr/>
          <p:nvPr>
            <p:extLst>
              <p:ext uri="{D42A27DB-BD31-4B8C-83A1-F6EECF244321}">
                <p14:modId xmlns:p14="http://schemas.microsoft.com/office/powerpoint/2010/main" val="9092242"/>
              </p:ext>
            </p:extLst>
          </p:nvPr>
        </p:nvGraphicFramePr>
        <p:xfrm>
          <a:off x="287867" y="10795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404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99" y="279400"/>
            <a:ext cx="5418667" cy="461665"/>
          </a:xfrm>
          <a:prstGeom prst="rect">
            <a:avLst/>
          </a:prstGeom>
          <a:noFill/>
        </p:spPr>
        <p:txBody>
          <a:bodyPr wrap="square" rtlCol="0">
            <a:spAutoFit/>
          </a:bodyPr>
          <a:lstStyle/>
          <a:p>
            <a:r>
              <a:rPr lang="en-US" sz="2400">
                <a:solidFill>
                  <a:schemeClr val="accent5"/>
                </a:solidFill>
                <a:latin typeface="Trebuchet MS"/>
                <a:cs typeface="Trebuchet MS"/>
              </a:rPr>
              <a:t>YOUR M&amp;E JOURNEY</a:t>
            </a:r>
          </a:p>
        </p:txBody>
      </p:sp>
      <p:pic>
        <p:nvPicPr>
          <p:cNvPr id="72" name="Picture 71" descr="SHAP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465" y="1"/>
            <a:ext cx="2107193" cy="1126066"/>
          </a:xfrm>
          <a:prstGeom prst="rect">
            <a:avLst/>
          </a:prstGeom>
        </p:spPr>
      </p:pic>
      <p:cxnSp>
        <p:nvCxnSpPr>
          <p:cNvPr id="76" name="Straight Connector 75"/>
          <p:cNvCxnSpPr/>
          <p:nvPr/>
        </p:nvCxnSpPr>
        <p:spPr>
          <a:xfrm flipV="1">
            <a:off x="2362200"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5105381" y="965203"/>
            <a:ext cx="3454418" cy="3412064"/>
            <a:chOff x="5452528" y="965203"/>
            <a:chExt cx="3454418" cy="3412064"/>
          </a:xfrm>
        </p:grpSpPr>
        <p:grpSp>
          <p:nvGrpSpPr>
            <p:cNvPr id="71" name="Group 70"/>
            <p:cNvGrpSpPr/>
            <p:nvPr/>
          </p:nvGrpSpPr>
          <p:grpSpPr>
            <a:xfrm>
              <a:off x="5452528" y="965203"/>
              <a:ext cx="3454418" cy="2861753"/>
              <a:chOff x="5486380" y="965203"/>
              <a:chExt cx="3454418" cy="2861753"/>
            </a:xfrm>
          </p:grpSpPr>
          <p:grpSp>
            <p:nvGrpSpPr>
              <p:cNvPr id="70" name="Group 69"/>
              <p:cNvGrpSpPr/>
              <p:nvPr/>
            </p:nvGrpSpPr>
            <p:grpSpPr>
              <a:xfrm>
                <a:off x="5486380" y="965203"/>
                <a:ext cx="2201333" cy="2861753"/>
                <a:chOff x="5486380" y="965203"/>
                <a:chExt cx="2201333" cy="2861753"/>
              </a:xfrm>
            </p:grpSpPr>
            <p:grpSp>
              <p:nvGrpSpPr>
                <p:cNvPr id="36" name="Group 35"/>
                <p:cNvGrpSpPr/>
                <p:nvPr/>
              </p:nvGrpSpPr>
              <p:grpSpPr>
                <a:xfrm>
                  <a:off x="5486380" y="965203"/>
                  <a:ext cx="2201333" cy="2861753"/>
                  <a:chOff x="2142067" y="965203"/>
                  <a:chExt cx="2201333" cy="2861753"/>
                </a:xfrm>
              </p:grpSpPr>
              <p:cxnSp>
                <p:nvCxnSpPr>
                  <p:cNvPr id="44" name="Straight Arrow Connector 43"/>
                  <p:cNvCxnSpPr/>
                  <p:nvPr/>
                </p:nvCxnSpPr>
                <p:spPr>
                  <a:xfrm rot="16200000" flipH="1">
                    <a:off x="2730470" y="3293556"/>
                    <a:ext cx="1066799" cy="2"/>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142067" y="965203"/>
                    <a:ext cx="2201333" cy="307777"/>
                  </a:xfrm>
                  <a:prstGeom prst="rect">
                    <a:avLst/>
                  </a:prstGeom>
                  <a:noFill/>
                </p:spPr>
                <p:txBody>
                  <a:bodyPr wrap="square" rtlCol="0">
                    <a:spAutoFit/>
                  </a:bodyPr>
                  <a:lstStyle/>
                  <a:p>
                    <a:pPr algn="ctr"/>
                    <a:r>
                      <a:rPr lang="en-US" sz="1400" b="1" u="sng">
                        <a:solidFill>
                          <a:schemeClr val="accent3"/>
                        </a:solidFill>
                        <a:latin typeface="Trebuchet MS"/>
                        <a:cs typeface="Trebuchet MS"/>
                      </a:rPr>
                      <a:t>OUR RESPONSIBILITY</a:t>
                    </a:r>
                  </a:p>
                </p:txBody>
              </p:sp>
            </p:grpSp>
            <p:cxnSp>
              <p:nvCxnSpPr>
                <p:cNvPr id="60" name="Straight Arrow Connector 59"/>
                <p:cNvCxnSpPr/>
                <p:nvPr/>
              </p:nvCxnSpPr>
              <p:spPr>
                <a:xfrm rot="5400000">
                  <a:off x="6417682" y="2044723"/>
                  <a:ext cx="389467" cy="8468"/>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7662316" y="2904076"/>
                <a:ext cx="1278482" cy="738664"/>
              </a:xfrm>
              <a:prstGeom prst="rect">
                <a:avLst/>
              </a:prstGeom>
              <a:noFill/>
              <a:ln w="19050">
                <a:solidFill>
                  <a:schemeClr val="accent3"/>
                </a:solidFill>
              </a:ln>
            </p:spPr>
            <p:txBody>
              <a:bodyPr wrap="square" rtlCol="0">
                <a:spAutoFit/>
              </a:bodyPr>
              <a:lstStyle/>
              <a:p>
                <a:pPr algn="ctr"/>
                <a:r>
                  <a:rPr lang="en-US" sz="1400">
                    <a:solidFill>
                      <a:schemeClr val="accent3"/>
                    </a:solidFill>
                    <a:latin typeface="Trebuchet MS"/>
                    <a:cs typeface="Trebuchet MS"/>
                  </a:rPr>
                  <a:t>ONGOING PROJECT SUPPORT</a:t>
                </a:r>
              </a:p>
            </p:txBody>
          </p:sp>
        </p:grpSp>
        <p:sp>
          <p:nvSpPr>
            <p:cNvPr id="84" name="Rectangle 83"/>
            <p:cNvSpPr/>
            <p:nvPr/>
          </p:nvSpPr>
          <p:spPr>
            <a:xfrm>
              <a:off x="5647268" y="1354667"/>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PROGRAMME SURVEY</a:t>
              </a:r>
            </a:p>
            <a:p>
              <a:pPr algn="ctr"/>
              <a:endParaRPr lang="en-US" sz="1400">
                <a:solidFill>
                  <a:schemeClr val="tx1">
                    <a:lumMod val="65000"/>
                    <a:lumOff val="35000"/>
                  </a:schemeClr>
                </a:solidFill>
                <a:latin typeface="Trebuchet MS"/>
                <a:cs typeface="Trebuchet MS"/>
              </a:endParaRPr>
            </a:p>
          </p:txBody>
        </p:sp>
        <p:sp>
          <p:nvSpPr>
            <p:cNvPr id="85" name="Rectangle 84"/>
            <p:cNvSpPr/>
            <p:nvPr/>
          </p:nvSpPr>
          <p:spPr>
            <a:xfrm>
              <a:off x="5647267" y="22352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M&amp;E SET UP SURGERY</a:t>
              </a:r>
            </a:p>
            <a:p>
              <a:pPr algn="ctr"/>
              <a:endParaRPr lang="en-US" sz="1400">
                <a:solidFill>
                  <a:schemeClr val="tx1">
                    <a:lumMod val="65000"/>
                    <a:lumOff val="35000"/>
                  </a:schemeClr>
                </a:solidFill>
                <a:latin typeface="Trebuchet MS"/>
                <a:cs typeface="Trebuchet MS"/>
              </a:endParaRPr>
            </a:p>
          </p:txBody>
        </p:sp>
        <p:sp>
          <p:nvSpPr>
            <p:cNvPr id="86" name="Rectangle 85"/>
            <p:cNvSpPr/>
            <p:nvPr/>
          </p:nvSpPr>
          <p:spPr>
            <a:xfrm>
              <a:off x="5647267" y="38608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END OF PROJECT GRANT SURVEY</a:t>
              </a:r>
            </a:p>
            <a:p>
              <a:pPr algn="ctr"/>
              <a:endParaRPr lang="en-US" sz="1400">
                <a:solidFill>
                  <a:schemeClr val="tx1">
                    <a:lumMod val="65000"/>
                    <a:lumOff val="35000"/>
                  </a:schemeClr>
                </a:solidFill>
                <a:latin typeface="Trebuchet MS"/>
                <a:cs typeface="Trebuchet MS"/>
              </a:endParaRPr>
            </a:p>
          </p:txBody>
        </p:sp>
      </p:grpSp>
      <p:grpSp>
        <p:nvGrpSpPr>
          <p:cNvPr id="89" name="Group 88"/>
          <p:cNvGrpSpPr/>
          <p:nvPr/>
        </p:nvGrpSpPr>
        <p:grpSpPr>
          <a:xfrm>
            <a:off x="279401" y="965203"/>
            <a:ext cx="3903090" cy="3428998"/>
            <a:chOff x="279401" y="965203"/>
            <a:chExt cx="3903090" cy="3428998"/>
          </a:xfrm>
        </p:grpSpPr>
        <p:grpSp>
          <p:nvGrpSpPr>
            <p:cNvPr id="83" name="Group 82"/>
            <p:cNvGrpSpPr/>
            <p:nvPr/>
          </p:nvGrpSpPr>
          <p:grpSpPr>
            <a:xfrm>
              <a:off x="279401" y="965203"/>
              <a:ext cx="3903090" cy="3428998"/>
              <a:chOff x="279401" y="965203"/>
              <a:chExt cx="3903090" cy="3428998"/>
            </a:xfrm>
          </p:grpSpPr>
          <p:sp>
            <p:nvSpPr>
              <p:cNvPr id="79" name="Rectangle 78"/>
              <p:cNvSpPr/>
              <p:nvPr/>
            </p:nvSpPr>
            <p:spPr>
              <a:xfrm>
                <a:off x="2353735"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CONTRACT PROJECT SCHEDULE</a:t>
                </a:r>
              </a:p>
              <a:p>
                <a:pPr algn="ctr"/>
                <a:endParaRPr lang="en-US" sz="1400">
                  <a:latin typeface="Trebuchet MS"/>
                  <a:cs typeface="Trebuchet MS"/>
                </a:endParaRPr>
              </a:p>
            </p:txBody>
          </p:sp>
          <p:sp>
            <p:nvSpPr>
              <p:cNvPr id="78" name="Rectangle 77"/>
              <p:cNvSpPr/>
              <p:nvPr/>
            </p:nvSpPr>
            <p:spPr>
              <a:xfrm>
                <a:off x="279401"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APPLICATION</a:t>
                </a:r>
              </a:p>
              <a:p>
                <a:pPr algn="ctr"/>
                <a:endParaRPr lang="en-US" sz="1400">
                  <a:latin typeface="Trebuchet MS"/>
                  <a:cs typeface="Trebuchet MS"/>
                </a:endParaRPr>
              </a:p>
            </p:txBody>
          </p:sp>
          <p:grpSp>
            <p:nvGrpSpPr>
              <p:cNvPr id="69" name="Group 68"/>
              <p:cNvGrpSpPr/>
              <p:nvPr/>
            </p:nvGrpSpPr>
            <p:grpSpPr>
              <a:xfrm>
                <a:off x="1117560" y="965203"/>
                <a:ext cx="3064931" cy="2913681"/>
                <a:chOff x="2159001" y="965203"/>
                <a:chExt cx="3064931" cy="2913681"/>
              </a:xfrm>
            </p:grpSpPr>
            <p:grpSp>
              <p:nvGrpSpPr>
                <p:cNvPr id="68" name="Group 67"/>
                <p:cNvGrpSpPr/>
                <p:nvPr/>
              </p:nvGrpSpPr>
              <p:grpSpPr>
                <a:xfrm>
                  <a:off x="2159001" y="965203"/>
                  <a:ext cx="2201333" cy="2870220"/>
                  <a:chOff x="2159001" y="965203"/>
                  <a:chExt cx="2201333" cy="2870220"/>
                </a:xfrm>
              </p:grpSpPr>
              <p:cxnSp>
                <p:nvCxnSpPr>
                  <p:cNvPr id="25" name="Straight Arrow Connector 24"/>
                  <p:cNvCxnSpPr/>
                  <p:nvPr/>
                </p:nvCxnSpPr>
                <p:spPr>
                  <a:xfrm>
                    <a:off x="3132662" y="1587519"/>
                    <a:ext cx="245480" cy="8468"/>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rot="5400000">
                    <a:off x="3412026" y="1375849"/>
                    <a:ext cx="389469" cy="1346210"/>
                  </a:xfrm>
                  <a:prstGeom prst="bentConnector3">
                    <a:avLst>
                      <a:gd name="adj1" fmla="val 50000"/>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2793957" y="2899854"/>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793971" y="3695723"/>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59001" y="965203"/>
                    <a:ext cx="2201333" cy="307777"/>
                  </a:xfrm>
                  <a:prstGeom prst="rect">
                    <a:avLst/>
                  </a:prstGeom>
                  <a:noFill/>
                  <a:ln>
                    <a:noFill/>
                    <a:prstDash val="sysDash"/>
                  </a:ln>
                </p:spPr>
                <p:txBody>
                  <a:bodyPr wrap="square" rtlCol="0">
                    <a:spAutoFit/>
                  </a:bodyPr>
                  <a:lstStyle/>
                  <a:p>
                    <a:pPr algn="ctr"/>
                    <a:r>
                      <a:rPr lang="en-US" sz="1400" b="1" u="sng">
                        <a:solidFill>
                          <a:srgbClr val="E62E52"/>
                        </a:solidFill>
                        <a:latin typeface="Trebuchet MS"/>
                        <a:cs typeface="Trebuchet MS"/>
                      </a:rPr>
                      <a:t>YOUR RESPONSIBILITY</a:t>
                    </a:r>
                  </a:p>
                </p:txBody>
              </p:sp>
            </p:grpSp>
            <p:sp>
              <p:nvSpPr>
                <p:cNvPr id="53" name="TextBox 52"/>
                <p:cNvSpPr txBox="1"/>
                <p:nvPr/>
              </p:nvSpPr>
              <p:spPr>
                <a:xfrm>
                  <a:off x="3945450" y="2709333"/>
                  <a:ext cx="1278482" cy="1169551"/>
                </a:xfrm>
                <a:prstGeom prst="rect">
                  <a:avLst/>
                </a:prstGeom>
                <a:noFill/>
                <a:ln w="19050">
                  <a:solidFill>
                    <a:schemeClr val="accent5">
                      <a:lumMod val="60000"/>
                      <a:lumOff val="40000"/>
                    </a:schemeClr>
                  </a:solidFill>
                  <a:prstDash val="solid"/>
                </a:ln>
              </p:spPr>
              <p:txBody>
                <a:bodyPr wrap="square" rtlCol="0">
                  <a:spAutoFit/>
                </a:bodyPr>
                <a:lstStyle/>
                <a:p>
                  <a:pPr algn="ctr"/>
                  <a:r>
                    <a:rPr lang="en-US" sz="1400">
                      <a:solidFill>
                        <a:srgbClr val="E62E52"/>
                      </a:solidFill>
                      <a:latin typeface="Trebuchet MS"/>
                      <a:cs typeface="Trebuchet MS"/>
                    </a:rPr>
                    <a:t>ONGOING PROJECT MONITORING AND DATA COLLECTION</a:t>
                  </a:r>
                </a:p>
              </p:txBody>
            </p:sp>
          </p:grpSp>
          <p:cxnSp>
            <p:nvCxnSpPr>
              <p:cNvPr id="75" name="Straight Connector 74"/>
              <p:cNvCxnSpPr/>
              <p:nvPr/>
            </p:nvCxnSpPr>
            <p:spPr>
              <a:xfrm flipV="1">
                <a:off x="313267"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982134" y="2235200"/>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M&amp;E SET UP SURGERY</a:t>
                </a:r>
              </a:p>
              <a:p>
                <a:pPr algn="ctr"/>
                <a:endParaRPr lang="en-US" sz="1400">
                  <a:latin typeface="Trebuchet MS"/>
                  <a:cs typeface="Trebuchet MS"/>
                </a:endParaRPr>
              </a:p>
            </p:txBody>
          </p:sp>
          <p:sp>
            <p:nvSpPr>
              <p:cNvPr id="81" name="Rectangle 80"/>
              <p:cNvSpPr/>
              <p:nvPr/>
            </p:nvSpPr>
            <p:spPr>
              <a:xfrm>
                <a:off x="990601" y="3081867"/>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PROJECT UPDATE REPORT</a:t>
                </a:r>
              </a:p>
              <a:p>
                <a:pPr algn="ctr"/>
                <a:endParaRPr lang="en-US" sz="1400">
                  <a:latin typeface="Trebuchet MS"/>
                  <a:cs typeface="Trebuchet MS"/>
                </a:endParaRPr>
              </a:p>
            </p:txBody>
          </p:sp>
          <p:sp>
            <p:nvSpPr>
              <p:cNvPr id="82" name="Rectangle 81"/>
              <p:cNvSpPr/>
              <p:nvPr/>
            </p:nvSpPr>
            <p:spPr>
              <a:xfrm>
                <a:off x="982134" y="3877734"/>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END OF PROJECT REPORT</a:t>
                </a:r>
              </a:p>
              <a:p>
                <a:pPr algn="ctr"/>
                <a:endParaRPr lang="en-US" sz="1400">
                  <a:latin typeface="Trebuchet MS"/>
                  <a:cs typeface="Trebuchet MS"/>
                </a:endParaRPr>
              </a:p>
            </p:txBody>
          </p:sp>
        </p:grpSp>
        <p:cxnSp>
          <p:nvCxnSpPr>
            <p:cNvPr id="88" name="Straight Connector 87"/>
            <p:cNvCxnSpPr/>
            <p:nvPr/>
          </p:nvCxnSpPr>
          <p:spPr>
            <a:xfrm flipV="1">
              <a:off x="2396067" y="1363133"/>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397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279400"/>
            <a:ext cx="5418667" cy="461665"/>
          </a:xfrm>
          <a:prstGeom prst="rect">
            <a:avLst/>
          </a:prstGeom>
          <a:noFill/>
        </p:spPr>
        <p:txBody>
          <a:bodyPr wrap="square" rtlCol="0">
            <a:spAutoFit/>
          </a:bodyPr>
          <a:lstStyle/>
          <a:p>
            <a:r>
              <a:rPr lang="en-US" sz="2400">
                <a:solidFill>
                  <a:schemeClr val="accent6"/>
                </a:solidFill>
                <a:latin typeface="Trebuchet MS"/>
                <a:cs typeface="Trebuchet MS"/>
              </a:rPr>
              <a:t>M&amp;E SET UP SURGERY</a:t>
            </a:r>
          </a:p>
        </p:txBody>
      </p:sp>
      <p:graphicFrame>
        <p:nvGraphicFramePr>
          <p:cNvPr id="4" name="Diagram 3"/>
          <p:cNvGraphicFramePr/>
          <p:nvPr>
            <p:extLst>
              <p:ext uri="{D42A27DB-BD31-4B8C-83A1-F6EECF244321}">
                <p14:modId xmlns:p14="http://schemas.microsoft.com/office/powerpoint/2010/main" val="446017836"/>
              </p:ext>
            </p:extLst>
          </p:nvPr>
        </p:nvGraphicFramePr>
        <p:xfrm>
          <a:off x="2243666" y="6836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0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Tree>
    <p:extLst>
      <p:ext uri="{BB962C8B-B14F-4D97-AF65-F5344CB8AC3E}">
        <p14:creationId xmlns:p14="http://schemas.microsoft.com/office/powerpoint/2010/main" val="100791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99" y="279400"/>
            <a:ext cx="5418667" cy="461665"/>
          </a:xfrm>
          <a:prstGeom prst="rect">
            <a:avLst/>
          </a:prstGeom>
          <a:noFill/>
        </p:spPr>
        <p:txBody>
          <a:bodyPr wrap="square" rtlCol="0">
            <a:spAutoFit/>
          </a:bodyPr>
          <a:lstStyle/>
          <a:p>
            <a:r>
              <a:rPr lang="en-US" sz="2400">
                <a:solidFill>
                  <a:schemeClr val="accent5"/>
                </a:solidFill>
                <a:latin typeface="Trebuchet MS"/>
                <a:cs typeface="Trebuchet MS"/>
              </a:rPr>
              <a:t>YOUR M&amp;E JOURNEY</a:t>
            </a:r>
          </a:p>
        </p:txBody>
      </p:sp>
      <p:pic>
        <p:nvPicPr>
          <p:cNvPr id="72" name="Picture 71" descr="SHAPE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465" y="1"/>
            <a:ext cx="2107193" cy="1126066"/>
          </a:xfrm>
          <a:prstGeom prst="rect">
            <a:avLst/>
          </a:prstGeom>
        </p:spPr>
      </p:pic>
      <p:cxnSp>
        <p:nvCxnSpPr>
          <p:cNvPr id="76" name="Straight Connector 75"/>
          <p:cNvCxnSpPr/>
          <p:nvPr/>
        </p:nvCxnSpPr>
        <p:spPr>
          <a:xfrm flipV="1">
            <a:off x="2362200"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2" name="Group 86"/>
          <p:cNvGrpSpPr/>
          <p:nvPr/>
        </p:nvGrpSpPr>
        <p:grpSpPr>
          <a:xfrm>
            <a:off x="5105381" y="965203"/>
            <a:ext cx="3454418" cy="3412064"/>
            <a:chOff x="5452528" y="965203"/>
            <a:chExt cx="3454418" cy="3412064"/>
          </a:xfrm>
        </p:grpSpPr>
        <p:grpSp>
          <p:nvGrpSpPr>
            <p:cNvPr id="3" name="Group 70"/>
            <p:cNvGrpSpPr/>
            <p:nvPr/>
          </p:nvGrpSpPr>
          <p:grpSpPr>
            <a:xfrm>
              <a:off x="5452528" y="965203"/>
              <a:ext cx="3454418" cy="2861753"/>
              <a:chOff x="5486380" y="965203"/>
              <a:chExt cx="3454418" cy="2861753"/>
            </a:xfrm>
          </p:grpSpPr>
          <p:grpSp>
            <p:nvGrpSpPr>
              <p:cNvPr id="4" name="Group 69"/>
              <p:cNvGrpSpPr/>
              <p:nvPr/>
            </p:nvGrpSpPr>
            <p:grpSpPr>
              <a:xfrm>
                <a:off x="5486380" y="965203"/>
                <a:ext cx="2201333" cy="2861753"/>
                <a:chOff x="5486380" y="965203"/>
                <a:chExt cx="2201333" cy="2861753"/>
              </a:xfrm>
            </p:grpSpPr>
            <p:grpSp>
              <p:nvGrpSpPr>
                <p:cNvPr id="5" name="Group 35"/>
                <p:cNvGrpSpPr/>
                <p:nvPr/>
              </p:nvGrpSpPr>
              <p:grpSpPr>
                <a:xfrm>
                  <a:off x="5486380" y="965203"/>
                  <a:ext cx="2201333" cy="2861753"/>
                  <a:chOff x="2142067" y="965203"/>
                  <a:chExt cx="2201333" cy="2861753"/>
                </a:xfrm>
              </p:grpSpPr>
              <p:cxnSp>
                <p:nvCxnSpPr>
                  <p:cNvPr id="44" name="Straight Arrow Connector 43"/>
                  <p:cNvCxnSpPr/>
                  <p:nvPr/>
                </p:nvCxnSpPr>
                <p:spPr>
                  <a:xfrm rot="16200000" flipH="1">
                    <a:off x="2730470" y="3293556"/>
                    <a:ext cx="1066799" cy="2"/>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142067" y="965203"/>
                    <a:ext cx="2201333" cy="307777"/>
                  </a:xfrm>
                  <a:prstGeom prst="rect">
                    <a:avLst/>
                  </a:prstGeom>
                  <a:noFill/>
                </p:spPr>
                <p:txBody>
                  <a:bodyPr wrap="square" rtlCol="0">
                    <a:spAutoFit/>
                  </a:bodyPr>
                  <a:lstStyle/>
                  <a:p>
                    <a:pPr algn="ctr"/>
                    <a:r>
                      <a:rPr lang="en-US" sz="1400" b="1" u="sng">
                        <a:solidFill>
                          <a:schemeClr val="accent3"/>
                        </a:solidFill>
                        <a:latin typeface="Trebuchet MS"/>
                        <a:cs typeface="Trebuchet MS"/>
                      </a:rPr>
                      <a:t>OUR RESPONSIBILITY</a:t>
                    </a:r>
                  </a:p>
                </p:txBody>
              </p:sp>
            </p:grpSp>
            <p:cxnSp>
              <p:nvCxnSpPr>
                <p:cNvPr id="60" name="Straight Arrow Connector 59"/>
                <p:cNvCxnSpPr/>
                <p:nvPr/>
              </p:nvCxnSpPr>
              <p:spPr>
                <a:xfrm rot="5400000">
                  <a:off x="6417682" y="2044723"/>
                  <a:ext cx="389467" cy="8468"/>
                </a:xfrm>
                <a:prstGeom prst="straightConnector1">
                  <a:avLst/>
                </a:prstGeom>
                <a:ln>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7662316" y="2904076"/>
                <a:ext cx="1278482" cy="738664"/>
              </a:xfrm>
              <a:prstGeom prst="rect">
                <a:avLst/>
              </a:prstGeom>
              <a:noFill/>
              <a:ln w="19050">
                <a:solidFill>
                  <a:schemeClr val="accent3"/>
                </a:solidFill>
              </a:ln>
            </p:spPr>
            <p:txBody>
              <a:bodyPr wrap="square" rtlCol="0">
                <a:spAutoFit/>
              </a:bodyPr>
              <a:lstStyle/>
              <a:p>
                <a:pPr algn="ctr"/>
                <a:r>
                  <a:rPr lang="en-US" sz="1400">
                    <a:solidFill>
                      <a:schemeClr val="accent3"/>
                    </a:solidFill>
                    <a:latin typeface="Trebuchet MS"/>
                    <a:cs typeface="Trebuchet MS"/>
                  </a:rPr>
                  <a:t>ONGOING PROJECT SUPPORT</a:t>
                </a:r>
              </a:p>
            </p:txBody>
          </p:sp>
        </p:grpSp>
        <p:sp>
          <p:nvSpPr>
            <p:cNvPr id="84" name="Rectangle 83"/>
            <p:cNvSpPr/>
            <p:nvPr/>
          </p:nvSpPr>
          <p:spPr>
            <a:xfrm>
              <a:off x="5647268" y="1354667"/>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lumMod val="65000"/>
                    <a:lumOff val="35000"/>
                  </a:schemeClr>
                </a:solidFill>
                <a:latin typeface="Trebuchet MS"/>
                <a:cs typeface="Trebuchet MS"/>
              </a:endParaRPr>
            </a:p>
            <a:p>
              <a:pPr algn="ctr"/>
              <a:r>
                <a:rPr lang="en-US" sz="1400" dirty="0">
                  <a:solidFill>
                    <a:schemeClr val="tx1">
                      <a:lumMod val="65000"/>
                      <a:lumOff val="35000"/>
                    </a:schemeClr>
                  </a:solidFill>
                  <a:latin typeface="Trebuchet MS"/>
                  <a:cs typeface="Trebuchet MS"/>
                </a:rPr>
                <a:t>PROGRAMME SURVEY</a:t>
              </a:r>
            </a:p>
            <a:p>
              <a:pPr algn="ctr"/>
              <a:endParaRPr lang="en-US" sz="1400" dirty="0">
                <a:solidFill>
                  <a:schemeClr val="tx1">
                    <a:lumMod val="65000"/>
                    <a:lumOff val="35000"/>
                  </a:schemeClr>
                </a:solidFill>
                <a:latin typeface="Trebuchet MS"/>
                <a:cs typeface="Trebuchet MS"/>
              </a:endParaRPr>
            </a:p>
          </p:txBody>
        </p:sp>
        <p:sp>
          <p:nvSpPr>
            <p:cNvPr id="85" name="Rectangle 84"/>
            <p:cNvSpPr/>
            <p:nvPr/>
          </p:nvSpPr>
          <p:spPr>
            <a:xfrm>
              <a:off x="5647267" y="22352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M&amp;E SET UP SURGERY</a:t>
              </a:r>
            </a:p>
            <a:p>
              <a:pPr algn="ctr"/>
              <a:endParaRPr lang="en-US" sz="1400">
                <a:solidFill>
                  <a:schemeClr val="tx1">
                    <a:lumMod val="65000"/>
                    <a:lumOff val="35000"/>
                  </a:schemeClr>
                </a:solidFill>
                <a:latin typeface="Trebuchet MS"/>
                <a:cs typeface="Trebuchet MS"/>
              </a:endParaRPr>
            </a:p>
          </p:txBody>
        </p:sp>
        <p:sp>
          <p:nvSpPr>
            <p:cNvPr id="86" name="Rectangle 85"/>
            <p:cNvSpPr/>
            <p:nvPr/>
          </p:nvSpPr>
          <p:spPr>
            <a:xfrm>
              <a:off x="5647267" y="3860800"/>
              <a:ext cx="1811866" cy="516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lumMod val="65000"/>
                    <a:lumOff val="35000"/>
                  </a:schemeClr>
                </a:solidFill>
                <a:latin typeface="Trebuchet MS"/>
                <a:cs typeface="Trebuchet MS"/>
              </a:endParaRPr>
            </a:p>
            <a:p>
              <a:pPr algn="ctr"/>
              <a:r>
                <a:rPr lang="en-US" sz="1400">
                  <a:solidFill>
                    <a:schemeClr val="tx1">
                      <a:lumMod val="65000"/>
                      <a:lumOff val="35000"/>
                    </a:schemeClr>
                  </a:solidFill>
                  <a:latin typeface="Trebuchet MS"/>
                  <a:cs typeface="Trebuchet MS"/>
                </a:rPr>
                <a:t>END OF PROJECT GRANT SURVEY</a:t>
              </a:r>
            </a:p>
            <a:p>
              <a:pPr algn="ctr"/>
              <a:endParaRPr lang="en-US" sz="1400">
                <a:solidFill>
                  <a:schemeClr val="tx1">
                    <a:lumMod val="65000"/>
                    <a:lumOff val="35000"/>
                  </a:schemeClr>
                </a:solidFill>
                <a:latin typeface="Trebuchet MS"/>
                <a:cs typeface="Trebuchet MS"/>
              </a:endParaRPr>
            </a:p>
          </p:txBody>
        </p:sp>
      </p:grpSp>
      <p:grpSp>
        <p:nvGrpSpPr>
          <p:cNvPr id="7" name="Group 82"/>
          <p:cNvGrpSpPr/>
          <p:nvPr/>
        </p:nvGrpSpPr>
        <p:grpSpPr>
          <a:xfrm>
            <a:off x="279401" y="965203"/>
            <a:ext cx="3903090" cy="3428998"/>
            <a:chOff x="279401" y="965203"/>
            <a:chExt cx="3903090" cy="3428998"/>
          </a:xfrm>
        </p:grpSpPr>
        <p:sp>
          <p:nvSpPr>
            <p:cNvPr id="79" name="Rectangle 78"/>
            <p:cNvSpPr/>
            <p:nvPr/>
          </p:nvSpPr>
          <p:spPr>
            <a:xfrm>
              <a:off x="2353735"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CONTRACT PROJECT SCHEDULE</a:t>
              </a:r>
            </a:p>
            <a:p>
              <a:pPr algn="ctr"/>
              <a:endParaRPr lang="en-US" sz="1400">
                <a:latin typeface="Trebuchet MS"/>
                <a:cs typeface="Trebuchet MS"/>
              </a:endParaRPr>
            </a:p>
          </p:txBody>
        </p:sp>
        <p:sp>
          <p:nvSpPr>
            <p:cNvPr id="78" name="Rectangle 77"/>
            <p:cNvSpPr/>
            <p:nvPr/>
          </p:nvSpPr>
          <p:spPr>
            <a:xfrm>
              <a:off x="279401" y="1337734"/>
              <a:ext cx="1811866" cy="516467"/>
            </a:xfrm>
            <a:prstGeom prst="rect">
              <a:avLst/>
            </a:prstGeom>
            <a:solidFill>
              <a:schemeClr val="accent5">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APPLICATION</a:t>
              </a:r>
            </a:p>
            <a:p>
              <a:pPr algn="ctr"/>
              <a:endParaRPr lang="en-US" sz="1400">
                <a:latin typeface="Trebuchet MS"/>
                <a:cs typeface="Trebuchet MS"/>
              </a:endParaRPr>
            </a:p>
          </p:txBody>
        </p:sp>
        <p:grpSp>
          <p:nvGrpSpPr>
            <p:cNvPr id="8" name="Group 68"/>
            <p:cNvGrpSpPr/>
            <p:nvPr/>
          </p:nvGrpSpPr>
          <p:grpSpPr>
            <a:xfrm>
              <a:off x="1117560" y="965203"/>
              <a:ext cx="3064931" cy="2913681"/>
              <a:chOff x="2159001" y="965203"/>
              <a:chExt cx="3064931" cy="2913681"/>
            </a:xfrm>
          </p:grpSpPr>
          <p:grpSp>
            <p:nvGrpSpPr>
              <p:cNvPr id="9" name="Group 67"/>
              <p:cNvGrpSpPr/>
              <p:nvPr/>
            </p:nvGrpSpPr>
            <p:grpSpPr>
              <a:xfrm>
                <a:off x="2159001" y="965203"/>
                <a:ext cx="2201333" cy="2870220"/>
                <a:chOff x="2159001" y="965203"/>
                <a:chExt cx="2201333" cy="2870220"/>
              </a:xfrm>
            </p:grpSpPr>
            <p:cxnSp>
              <p:nvCxnSpPr>
                <p:cNvPr id="25" name="Straight Arrow Connector 24"/>
                <p:cNvCxnSpPr/>
                <p:nvPr/>
              </p:nvCxnSpPr>
              <p:spPr>
                <a:xfrm>
                  <a:off x="3132662" y="1587519"/>
                  <a:ext cx="245480" cy="8468"/>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p:nvPr/>
              </p:nvCxnSpPr>
              <p:spPr>
                <a:xfrm rot="5400000">
                  <a:off x="3412026" y="1375849"/>
                  <a:ext cx="389469" cy="1346210"/>
                </a:xfrm>
                <a:prstGeom prst="bentConnector3">
                  <a:avLst>
                    <a:gd name="adj1" fmla="val 50000"/>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2793957" y="2899854"/>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793971" y="3695723"/>
                  <a:ext cx="279399" cy="2"/>
                </a:xfrm>
                <a:prstGeom prst="straightConnector1">
                  <a:avLst/>
                </a:prstGeom>
                <a:ln>
                  <a:solidFill>
                    <a:schemeClr val="accent5">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59001" y="965203"/>
                  <a:ext cx="2201333" cy="307777"/>
                </a:xfrm>
                <a:prstGeom prst="rect">
                  <a:avLst/>
                </a:prstGeom>
                <a:noFill/>
                <a:ln>
                  <a:noFill/>
                  <a:prstDash val="sysDash"/>
                </a:ln>
              </p:spPr>
              <p:txBody>
                <a:bodyPr wrap="square" rtlCol="0">
                  <a:spAutoFit/>
                </a:bodyPr>
                <a:lstStyle/>
                <a:p>
                  <a:pPr algn="ctr"/>
                  <a:r>
                    <a:rPr lang="en-US" sz="1400" b="1" u="sng">
                      <a:solidFill>
                        <a:srgbClr val="E62E52"/>
                      </a:solidFill>
                      <a:latin typeface="Trebuchet MS"/>
                      <a:cs typeface="Trebuchet MS"/>
                    </a:rPr>
                    <a:t>YOUR RESPONSIBILITY</a:t>
                  </a:r>
                </a:p>
              </p:txBody>
            </p:sp>
          </p:grpSp>
          <p:sp>
            <p:nvSpPr>
              <p:cNvPr id="53" name="TextBox 52"/>
              <p:cNvSpPr txBox="1"/>
              <p:nvPr/>
            </p:nvSpPr>
            <p:spPr>
              <a:xfrm>
                <a:off x="3945450" y="2709333"/>
                <a:ext cx="1278482" cy="1169551"/>
              </a:xfrm>
              <a:prstGeom prst="rect">
                <a:avLst/>
              </a:prstGeom>
              <a:noFill/>
              <a:ln w="19050">
                <a:solidFill>
                  <a:schemeClr val="accent5">
                    <a:lumMod val="60000"/>
                    <a:lumOff val="40000"/>
                  </a:schemeClr>
                </a:solidFill>
                <a:prstDash val="solid"/>
              </a:ln>
            </p:spPr>
            <p:txBody>
              <a:bodyPr wrap="square" rtlCol="0">
                <a:spAutoFit/>
              </a:bodyPr>
              <a:lstStyle/>
              <a:p>
                <a:pPr algn="ctr"/>
                <a:r>
                  <a:rPr lang="en-US" sz="1400">
                    <a:solidFill>
                      <a:srgbClr val="E62E52"/>
                    </a:solidFill>
                    <a:latin typeface="Trebuchet MS"/>
                    <a:cs typeface="Trebuchet MS"/>
                  </a:rPr>
                  <a:t>ONGOING PROJECT MONITORING AND DATA COLLECTION</a:t>
                </a:r>
              </a:p>
            </p:txBody>
          </p:sp>
        </p:grpSp>
        <p:cxnSp>
          <p:nvCxnSpPr>
            <p:cNvPr id="75" name="Straight Connector 74"/>
            <p:cNvCxnSpPr/>
            <p:nvPr/>
          </p:nvCxnSpPr>
          <p:spPr>
            <a:xfrm flipV="1">
              <a:off x="313267" y="1371600"/>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982134" y="2235200"/>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M&amp;E SET UP SURGERY</a:t>
              </a:r>
            </a:p>
            <a:p>
              <a:pPr algn="ctr"/>
              <a:endParaRPr lang="en-US" sz="1400">
                <a:latin typeface="Trebuchet MS"/>
                <a:cs typeface="Trebuchet MS"/>
              </a:endParaRPr>
            </a:p>
          </p:txBody>
        </p:sp>
        <p:sp>
          <p:nvSpPr>
            <p:cNvPr id="81" name="Rectangle 80"/>
            <p:cNvSpPr/>
            <p:nvPr/>
          </p:nvSpPr>
          <p:spPr>
            <a:xfrm>
              <a:off x="990601" y="3081867"/>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PROJECT UPDATE REPORT</a:t>
              </a:r>
            </a:p>
            <a:p>
              <a:pPr algn="ctr"/>
              <a:endParaRPr lang="en-US" sz="1400">
                <a:latin typeface="Trebuchet MS"/>
                <a:cs typeface="Trebuchet MS"/>
              </a:endParaRPr>
            </a:p>
          </p:txBody>
        </p:sp>
        <p:sp>
          <p:nvSpPr>
            <p:cNvPr id="82" name="Rectangle 81"/>
            <p:cNvSpPr/>
            <p:nvPr/>
          </p:nvSpPr>
          <p:spPr>
            <a:xfrm>
              <a:off x="982134" y="3877734"/>
              <a:ext cx="1811866" cy="516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Trebuchet MS"/>
                <a:cs typeface="Trebuchet MS"/>
              </a:endParaRPr>
            </a:p>
            <a:p>
              <a:pPr algn="ctr"/>
              <a:r>
                <a:rPr lang="en-US" sz="1400">
                  <a:latin typeface="Trebuchet MS"/>
                  <a:cs typeface="Trebuchet MS"/>
                </a:rPr>
                <a:t>END OF PROJECT REPORT</a:t>
              </a:r>
            </a:p>
            <a:p>
              <a:pPr algn="ctr"/>
              <a:endParaRPr lang="en-US" sz="1400">
                <a:latin typeface="Trebuchet MS"/>
                <a:cs typeface="Trebuchet MS"/>
              </a:endParaRPr>
            </a:p>
          </p:txBody>
        </p:sp>
      </p:grpSp>
      <p:cxnSp>
        <p:nvCxnSpPr>
          <p:cNvPr id="88" name="Straight Connector 87"/>
          <p:cNvCxnSpPr/>
          <p:nvPr/>
        </p:nvCxnSpPr>
        <p:spPr>
          <a:xfrm flipV="1">
            <a:off x="2396067" y="1363133"/>
            <a:ext cx="1744133" cy="440267"/>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97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162161" cy="5164038"/>
          </a:xfrm>
          <a:prstGeom prst="rect">
            <a:avLst/>
          </a:prstGeom>
        </p:spPr>
      </p:pic>
      <p:sp>
        <p:nvSpPr>
          <p:cNvPr id="2" name="TextBox 1"/>
          <p:cNvSpPr txBox="1"/>
          <p:nvPr/>
        </p:nvSpPr>
        <p:spPr>
          <a:xfrm>
            <a:off x="203199" y="279400"/>
            <a:ext cx="5418667" cy="461665"/>
          </a:xfrm>
          <a:prstGeom prst="rect">
            <a:avLst/>
          </a:prstGeom>
          <a:noFill/>
        </p:spPr>
        <p:txBody>
          <a:bodyPr wrap="square" rtlCol="0" anchor="t">
            <a:spAutoFit/>
          </a:bodyPr>
          <a:lstStyle/>
          <a:p>
            <a:r>
              <a:rPr lang="EN-US" sz="2400">
                <a:solidFill>
                  <a:schemeClr val="accent6"/>
                </a:solidFill>
                <a:latin typeface="Trebuchet MS"/>
                <a:cs typeface="Trebuchet MS"/>
              </a:rPr>
              <a:t>PROJECT UPDATE REPORT</a:t>
            </a:r>
          </a:p>
        </p:txBody>
      </p:sp>
      <p:graphicFrame>
        <p:nvGraphicFramePr>
          <p:cNvPr id="5" name="Diagram 4"/>
          <p:cNvGraphicFramePr/>
          <p:nvPr>
            <p:extLst>
              <p:ext uri="{D42A27DB-BD31-4B8C-83A1-F6EECF244321}">
                <p14:modId xmlns:p14="http://schemas.microsoft.com/office/powerpoint/2010/main" val="3531879680"/>
              </p:ext>
            </p:extLst>
          </p:nvPr>
        </p:nvGraphicFramePr>
        <p:xfrm>
          <a:off x="2905124" y="741065"/>
          <a:ext cx="5857875" cy="3775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791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650" t="27331" r="24045" b="10513"/>
          <a:stretch>
            <a:fillRect/>
          </a:stretch>
        </p:blipFill>
        <p:spPr>
          <a:xfrm>
            <a:off x="285750" y="1063448"/>
            <a:ext cx="7337251" cy="3452990"/>
          </a:xfrm>
          <a:prstGeom prst="rect">
            <a:avLst/>
          </a:prstGeom>
        </p:spPr>
      </p:pic>
      <p:sp>
        <p:nvSpPr>
          <p:cNvPr id="5" name="TextBox 4"/>
          <p:cNvSpPr txBox="1"/>
          <p:nvPr/>
        </p:nvSpPr>
        <p:spPr>
          <a:xfrm>
            <a:off x="209550" y="313482"/>
            <a:ext cx="3298825" cy="523220"/>
          </a:xfrm>
          <a:prstGeom prst="rect">
            <a:avLst/>
          </a:prstGeom>
        </p:spPr>
        <p:txBody>
          <a:bodyPr rtlCol="0">
            <a:spAutoFit/>
          </a:bodyPr>
          <a:lstStyle/>
          <a:p>
            <a:r>
              <a:rPr lang="EN-US" sz="2800">
                <a:solidFill>
                  <a:srgbClr val="85D200"/>
                </a:solidFill>
                <a:latin typeface="Trebuchet MS"/>
              </a:rPr>
              <a:t>BUDGET UPDATE </a:t>
            </a:r>
            <a:endParaRPr lang="en-US" sz="2800"/>
          </a:p>
        </p:txBody>
      </p:sp>
    </p:spTree>
    <p:extLst>
      <p:ext uri="{BB962C8B-B14F-4D97-AF65-F5344CB8AC3E}">
        <p14:creationId xmlns:p14="http://schemas.microsoft.com/office/powerpoint/2010/main" val="128647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550" y="313482"/>
            <a:ext cx="3298825" cy="523220"/>
          </a:xfrm>
          <a:prstGeom prst="rect">
            <a:avLst/>
          </a:prstGeom>
        </p:spPr>
        <p:txBody>
          <a:bodyPr rtlCol="0">
            <a:spAutoFit/>
          </a:bodyPr>
          <a:lstStyle/>
          <a:p>
            <a:r>
              <a:rPr lang="EN-US" sz="2800">
                <a:solidFill>
                  <a:srgbClr val="85D200"/>
                </a:solidFill>
                <a:latin typeface="Trebuchet MS"/>
              </a:rPr>
              <a:t>TIMELINE UPDATE </a:t>
            </a:r>
            <a:endParaRPr lang="en-US" sz="2800"/>
          </a:p>
        </p:txBody>
      </p:sp>
      <p:pic>
        <p:nvPicPr>
          <p:cNvPr id="3" name="Picture 2"/>
          <p:cNvPicPr>
            <a:picLocks noChangeAspect="1"/>
          </p:cNvPicPr>
          <p:nvPr/>
        </p:nvPicPr>
        <p:blipFill>
          <a:blip r:embed="rId3"/>
          <a:srcRect l="24849" t="18990" r="23343" b="21722"/>
          <a:stretch>
            <a:fillRect/>
          </a:stretch>
        </p:blipFill>
        <p:spPr>
          <a:xfrm>
            <a:off x="333375" y="863600"/>
            <a:ext cx="6275433" cy="4037023"/>
          </a:xfrm>
          <a:prstGeom prst="rect">
            <a:avLst/>
          </a:prstGeom>
        </p:spPr>
      </p:pic>
    </p:spTree>
    <p:extLst>
      <p:ext uri="{BB962C8B-B14F-4D97-AF65-F5344CB8AC3E}">
        <p14:creationId xmlns:p14="http://schemas.microsoft.com/office/powerpoint/2010/main" val="3347052699"/>
      </p:ext>
    </p:extLst>
  </p:cSld>
  <p:clrMapOvr>
    <a:masterClrMapping/>
  </p:clrMapOvr>
</p:sld>
</file>

<file path=ppt/theme/theme1.xml><?xml version="1.0" encoding="utf-8"?>
<a:theme xmlns:a="http://schemas.openxmlformats.org/drawingml/2006/main" name="Office Theme">
  <a:themeElements>
    <a:clrScheme name="HULL CITY OF CULTURE">
      <a:dk1>
        <a:sysClr val="windowText" lastClr="000000"/>
      </a:dk1>
      <a:lt1>
        <a:sysClr val="window" lastClr="FFFFFF"/>
      </a:lt1>
      <a:dk2>
        <a:srgbClr val="1F497D"/>
      </a:dk2>
      <a:lt2>
        <a:srgbClr val="EEECE1"/>
      </a:lt2>
      <a:accent1>
        <a:srgbClr val="21B5D6"/>
      </a:accent1>
      <a:accent2>
        <a:srgbClr val="8C00A6"/>
      </a:accent2>
      <a:accent3>
        <a:srgbClr val="F7DD18"/>
      </a:accent3>
      <a:accent4>
        <a:srgbClr val="EB3EA8"/>
      </a:accent4>
      <a:accent5>
        <a:srgbClr val="E62E52"/>
      </a:accent5>
      <a:accent6>
        <a:srgbClr val="85D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0129174-c05c-43cc-8e32-21fcbdfe51bb">
      <UserInfo>
        <DisplayName>Ben McKnight</DisplayName>
        <AccountId>31</AccountId>
        <AccountType/>
      </UserInfo>
      <UserInfo>
        <DisplayName>Thomas Freeth</DisplayName>
        <AccountId>483</AccountId>
        <AccountType/>
      </UserInfo>
      <UserInfo>
        <DisplayName>Madeleine OReilly</DisplayName>
        <AccountId>459</AccountId>
        <AccountType/>
      </UserInfo>
      <UserInfo>
        <DisplayName>Claire Drury</DisplayName>
        <AccountId>44</AccountId>
        <AccountType/>
      </UserInfo>
    </SharedWithUsers>
    <LastSharedByUser xmlns="80129174-c05c-43cc-8e32-21fcbdfe51bb">lisa.mayes@hull2017.co.uk</LastSharedByUser>
    <LastSharedByTime xmlns="80129174-c05c-43cc-8e32-21fcbdfe51bb">2016-10-30T15:18:03+00:00</LastSharedByTime>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DAFAFA61-24C2-4600-BD54-30E17D456DC3}"/>
</file>

<file path=customXml/itemProps2.xml><?xml version="1.0" encoding="utf-8"?>
<ds:datastoreItem xmlns:ds="http://schemas.openxmlformats.org/officeDocument/2006/customXml" ds:itemID="{46BAE817-F112-4AB5-9F8E-6B1AC5798632}">
  <ds:schemaRefs>
    <ds:schemaRef ds:uri="http://schemas.microsoft.com/sharepoint/v3/contenttype/forms"/>
  </ds:schemaRefs>
</ds:datastoreItem>
</file>

<file path=customXml/itemProps3.xml><?xml version="1.0" encoding="utf-8"?>
<ds:datastoreItem xmlns:ds="http://schemas.openxmlformats.org/officeDocument/2006/customXml" ds:itemID="{F3C7EBE4-8A17-4765-878F-D2AC479616D5}">
  <ds:schemaRef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80129174-c05c-43cc-8e32-21fcbdfe51bb"/>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2324</Words>
  <Application>Microsoft Office PowerPoint</Application>
  <PresentationFormat>On-screen Show (16:9)</PresentationFormat>
  <Paragraphs>276</Paragraphs>
  <Slides>24</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Trebuchet MS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Unwin Elinor (2017)</dc:creator>
  <cp:lastModifiedBy>Cheryl Oakshott</cp:lastModifiedBy>
  <cp:revision>4</cp:revision>
  <dcterms:modified xsi:type="dcterms:W3CDTF">2016-11-21T16:14:50Z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