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96" r:id="rId2"/>
    <p:sldId id="295" r:id="rId3"/>
    <p:sldId id="258" r:id="rId4"/>
    <p:sldId id="299" r:id="rId5"/>
    <p:sldId id="259" r:id="rId6"/>
    <p:sldId id="297" r:id="rId7"/>
    <p:sldId id="298" r:id="rId8"/>
    <p:sldId id="276" r:id="rId9"/>
    <p:sldId id="278" r:id="rId10"/>
    <p:sldId id="277" r:id="rId11"/>
    <p:sldId id="270" r:id="rId12"/>
    <p:sldId id="271" r:id="rId13"/>
    <p:sldId id="264" r:id="rId14"/>
    <p:sldId id="293" r:id="rId15"/>
    <p:sldId id="285" r:id="rId16"/>
    <p:sldId id="279" r:id="rId17"/>
    <p:sldId id="282" r:id="rId18"/>
    <p:sldId id="283" r:id="rId19"/>
    <p:sldId id="288" r:id="rId20"/>
    <p:sldId id="280" r:id="rId21"/>
    <p:sldId id="287" r:id="rId22"/>
    <p:sldId id="289" r:id="rId23"/>
    <p:sldId id="284" r:id="rId24"/>
    <p:sldId id="286" r:id="rId25"/>
    <p:sldId id="281" r:id="rId26"/>
    <p:sldId id="29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34" Type="http://schemas.openxmlformats.org/officeDocument/2006/relationships/customXml" Target="../customXml/item1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0" Type="http://schemas.openxmlformats.org/officeDocument/2006/relationships/slide" Target="slides/slide19.xml"/><Relationship Id="rId2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theme" Target="theme/theme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ustomXml" Target="../customXml/item3.xml"/><Relationship Id="rId3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presProps" Target="presProps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AF7EF-F03C-024A-9CCF-D09C51B028DC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E0E42-7E27-834C-B99F-5387FD021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3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ea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CC9BF3-DBA3-E344-8E87-AA075501BBEC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BAB4ED-03DC-B046-93EB-FA9960DF913C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1747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9F5196-77B0-B046-B340-C6447EB19ED4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2771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</a:rPr>
              <a:t>Hull Maritime Museum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139F3C-8698-9144-BB5E-A1BEA6FC7FDD}" type="slidenum">
              <a:rPr lang="en-US" sz="1200"/>
              <a:pPr/>
              <a:t>16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6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2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5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8F33F-CDDE-6541-A2EB-4F7E25467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7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6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8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6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50872-0B36-5749-9DCD-45897FE34700}" type="datetimeFigureOut">
              <a:rPr lang="en-US" smtClean="0"/>
              <a:t>20/03/17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CAE7E-A7F3-4949-A07C-7F0153103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3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nvisibledust.com/project/kasia-molgas-human-sensor-project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nvisibledust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LR ben and gavin on 4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95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2" descr="'Breathe' Dryden Goodwin from roof1, commissioned by Invisible Dust, 2012-LR.jpe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" b="6471"/>
          <a:stretch>
            <a:fillRect/>
          </a:stretch>
        </p:blipFill>
        <p:spPr>
          <a:xfrm>
            <a:off x="901700" y="404813"/>
            <a:ext cx="7415213" cy="5233987"/>
          </a:xfrm>
        </p:spPr>
      </p:pic>
    </p:spTree>
    <p:extLst>
      <p:ext uri="{BB962C8B-B14F-4D97-AF65-F5344CB8AC3E}">
        <p14:creationId xmlns:p14="http://schemas.microsoft.com/office/powerpoint/2010/main" val="65236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2" descr="HighWaterLine Bristol photo by Sarah Quick for Invisible Dust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r="3259"/>
          <a:stretch>
            <a:fillRect/>
          </a:stretch>
        </p:blipFill>
        <p:spPr>
          <a:xfrm>
            <a:off x="685800" y="609600"/>
            <a:ext cx="8068424" cy="5694648"/>
          </a:xfrm>
        </p:spPr>
      </p:pic>
    </p:spTree>
    <p:extLst>
      <p:ext uri="{BB962C8B-B14F-4D97-AF65-F5344CB8AC3E}">
        <p14:creationId xmlns:p14="http://schemas.microsoft.com/office/powerpoint/2010/main" val="5763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HighWaterLine photo by Richard Clutterbuck courtesy Invisible Du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922"/>
            <a:ext cx="7773987" cy="58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05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'Human Sensor' by Kasia Molga 2016 Photo Nick Harriso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764853" cy="576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5543" y="5514282"/>
            <a:ext cx="2571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486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6" y="2633622"/>
            <a:ext cx="806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invisibledust.com</a:t>
            </a:r>
            <a:r>
              <a:rPr lang="en-US" dirty="0" smtClean="0">
                <a:hlinkClick r:id="rId2"/>
              </a:rPr>
              <a:t>/project/</a:t>
            </a:r>
            <a:r>
              <a:rPr lang="en-US" dirty="0" err="1" smtClean="0">
                <a:hlinkClick r:id="rId2"/>
              </a:rPr>
              <a:t>kasia</a:t>
            </a:r>
            <a:r>
              <a:rPr lang="en-US" dirty="0" smtClean="0">
                <a:hlinkClick r:id="rId2"/>
              </a:rPr>
              <a:t>-</a:t>
            </a:r>
            <a:r>
              <a:rPr lang="en-US" dirty="0" err="1" smtClean="0">
                <a:hlinkClick r:id="rId2"/>
              </a:rPr>
              <a:t>molgas</a:t>
            </a:r>
            <a:r>
              <a:rPr lang="en-US" dirty="0" smtClean="0">
                <a:hlinkClick r:id="rId2"/>
              </a:rPr>
              <a:t>-human-sensor-project/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08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Offshore: artists explore the sea</a:t>
            </a:r>
            <a:endParaRPr lang="en-US" dirty="0"/>
          </a:p>
        </p:txBody>
      </p:sp>
      <p:pic>
        <p:nvPicPr>
          <p:cNvPr id="4" name="Content Placeholder 3" descr="Phil Coy video still 'Offshore' exhibition image 2016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11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04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Content Placeholder 3" descr="circle room Hull maritime museu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92113" y="3571875"/>
            <a:ext cx="4251325" cy="2338388"/>
          </a:xfrm>
        </p:spPr>
      </p:pic>
      <p:pic>
        <p:nvPicPr>
          <p:cNvPr id="43010" name="Picture 4" descr=" Hull maritime muse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5888"/>
            <a:ext cx="42830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9" descr="great hall hull mm 2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115888"/>
            <a:ext cx="313690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3" descr="Hull MM clo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3860800"/>
            <a:ext cx="17541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5" descr="whale skelton HMMi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860800"/>
            <a:ext cx="243681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54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OFFSHORE_submersible_1-620x4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b="8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877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specifie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405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.Neudecker-Squid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4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761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27000"/>
            <a:ext cx="30210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4878388"/>
            <a:ext cx="3848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522538"/>
            <a:ext cx="311308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2755900"/>
            <a:ext cx="25987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71463"/>
            <a:ext cx="2214562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27000"/>
            <a:ext cx="3074987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4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03.jpg" descr="CLS_promo_01_simonTEST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79438" y="2378075"/>
            <a:ext cx="5730875" cy="2133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8360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.Dean-Roaring-Forties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6" b="224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192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awrence Lek Offshore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229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rembrandt-cut-hands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6" b="22656"/>
          <a:stretch>
            <a:fillRect/>
          </a:stretch>
        </p:blipFill>
        <p:spPr>
          <a:xfrm>
            <a:off x="4111624" y="4090388"/>
            <a:ext cx="5032375" cy="2767612"/>
          </a:xfrm>
        </p:spPr>
      </p:pic>
      <p:pic>
        <p:nvPicPr>
          <p:cNvPr id="4" name="Picture 3" descr="Rembrandt Royal Collection Trust_© Her Majesty Queen Elizabeth II 2017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38"/>
            <a:ext cx="6159500" cy="41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b-Mackay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148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ebb-Ellis-Parlour-Walls-2016-620x4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b="8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70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#</a:t>
            </a:r>
            <a:r>
              <a:rPr lang="en-US" dirty="0" smtClean="0"/>
              <a:t>Offshore17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Alice Sharp</a:t>
            </a:r>
          </a:p>
          <a:p>
            <a:pPr marL="0" indent="0">
              <a:buNone/>
            </a:pPr>
            <a:r>
              <a:rPr lang="en-US" dirty="0" smtClean="0"/>
              <a:t>Invisible Dust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www.invisibledust.com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@</a:t>
            </a:r>
            <a:r>
              <a:rPr lang="en-US" dirty="0" err="1"/>
              <a:t>i</a:t>
            </a:r>
            <a:r>
              <a:rPr lang="en-US" dirty="0" err="1" smtClean="0"/>
              <a:t>nvisible_dust.com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alice@invisibledust.com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06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>
              <a:latin typeface="Arial" charset="0"/>
              <a:ea typeface="ＭＳ Ｐゴシック" charset="0"/>
            </a:endParaRPr>
          </a:p>
        </p:txBody>
      </p:sp>
      <p:pic>
        <p:nvPicPr>
          <p:cNvPr id="23554" name="Picture 3" descr="InvisibleDust_Logo_Gre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99863879"/>
      </p:ext>
    </p:extLst>
  </p:cSld>
  <p:clrMapOvr>
    <a:masterClrMapping/>
  </p:clrMapOvr>
  <p:transition xmlns:p14="http://schemas.microsoft.com/office/powerpoint/2010/main" advTm="64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25538"/>
            <a:ext cx="6911975" cy="1176337"/>
          </a:xfrm>
        </p:spPr>
        <p:txBody>
          <a:bodyPr>
            <a:normAutofit fontScale="90000"/>
          </a:bodyPr>
          <a:lstStyle/>
          <a:p>
            <a:r>
              <a:rPr lang="en-GB">
                <a:latin typeface="Arial" charset="0"/>
                <a:ea typeface="ＭＳ Ｐゴシック" charset="0"/>
              </a:rPr>
              <a:t>HAIR </a:t>
            </a:r>
            <a:br>
              <a:rPr lang="en-GB">
                <a:latin typeface="Arial" charset="0"/>
                <a:ea typeface="ＭＳ Ｐゴシック" charset="0"/>
              </a:rPr>
            </a:br>
            <a:r>
              <a:rPr lang="en-GB">
                <a:latin typeface="Arial" charset="0"/>
                <a:ea typeface="ＭＳ Ｐゴシック" charset="0"/>
              </a:rPr>
              <a:t>&amp;</a:t>
            </a:r>
            <a:br>
              <a:rPr lang="en-GB">
                <a:latin typeface="Arial" charset="0"/>
                <a:ea typeface="ＭＳ Ｐゴシック" charset="0"/>
              </a:rPr>
            </a:br>
            <a:r>
              <a:rPr lang="en-GB">
                <a:latin typeface="Arial" charset="0"/>
                <a:ea typeface="ＭＳ Ｐゴシック" charset="0"/>
              </a:rPr>
              <a:t>DUST</a:t>
            </a:r>
          </a:p>
        </p:txBody>
      </p:sp>
      <p:pic>
        <p:nvPicPr>
          <p:cNvPr id="168963" name="Picture 3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0"/>
            <a:ext cx="6780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4" name="Oval 4"/>
          <p:cNvSpPr>
            <a:spLocks noChangeArrowheads="1"/>
          </p:cNvSpPr>
          <p:nvPr/>
        </p:nvSpPr>
        <p:spPr bwMode="auto">
          <a:xfrm>
            <a:off x="4284663" y="42211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3200" rIns="90000" bIns="43200" anchor="ctr"/>
          <a:lstStyle/>
          <a:p>
            <a:endParaRPr lang="en-US"/>
          </a:p>
        </p:txBody>
      </p:sp>
      <p:sp>
        <p:nvSpPr>
          <p:cNvPr id="168965" name="Oval 5"/>
          <p:cNvSpPr>
            <a:spLocks noChangeArrowheads="1"/>
          </p:cNvSpPr>
          <p:nvPr/>
        </p:nvSpPr>
        <p:spPr bwMode="auto">
          <a:xfrm>
            <a:off x="6948488" y="4941888"/>
            <a:ext cx="144462" cy="142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3200" rIns="90000" bIns="4320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>
              <a:latin typeface="Arial" charset="0"/>
              <a:ea typeface="ＭＳ Ｐゴシック" charset="0"/>
            </a:endParaRPr>
          </a:p>
        </p:txBody>
      </p:sp>
      <p:pic>
        <p:nvPicPr>
          <p:cNvPr id="25602" name="Inhaltsplatzhalter 2" descr="N-6399-00-000026-A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" b="9123"/>
          <a:stretch>
            <a:fillRect/>
          </a:stretch>
        </p:blipFill>
        <p:spPr>
          <a:xfrm>
            <a:off x="457200" y="274243"/>
            <a:ext cx="8229599" cy="4733386"/>
          </a:xfrm>
        </p:spPr>
      </p:pic>
    </p:spTree>
    <p:extLst>
      <p:ext uri="{BB962C8B-B14F-4D97-AF65-F5344CB8AC3E}">
        <p14:creationId xmlns:p14="http://schemas.microsoft.com/office/powerpoint/2010/main" val="120022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Bicycle powrered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9220" name="Picture 4" descr="cleanair_small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47675"/>
            <a:ext cx="89662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8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Gillett Square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0244" name="Picture 1028" descr="gillett square p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225" y="1524000"/>
            <a:ext cx="1173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1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IMG_3238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390525"/>
            <a:ext cx="7315200" cy="5199063"/>
          </a:xfrm>
        </p:spPr>
      </p:pic>
      <p:sp>
        <p:nvSpPr>
          <p:cNvPr id="25602" name="Textfeld 1"/>
          <p:cNvSpPr txBox="1">
            <a:spLocks noChangeArrowheads="1"/>
          </p:cNvSpPr>
          <p:nvPr/>
        </p:nvSpPr>
        <p:spPr bwMode="auto">
          <a:xfrm>
            <a:off x="827088" y="5876925"/>
            <a:ext cx="741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‘EXHALE’ school workshop ink breath drawings designed by artist Effie Coe.</a:t>
            </a:r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125680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RIDtent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60375"/>
            <a:ext cx="7772400" cy="4984750"/>
          </a:xfrm>
        </p:spPr>
      </p:pic>
      <p:sp>
        <p:nvSpPr>
          <p:cNvPr id="27650" name="Textfeld 2"/>
          <p:cNvSpPr txBox="1">
            <a:spLocks noChangeArrowheads="1"/>
          </p:cNvSpPr>
          <p:nvPr/>
        </p:nvSpPr>
        <p:spPr bwMode="auto">
          <a:xfrm>
            <a:off x="611188" y="5661025"/>
            <a:ext cx="7777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Art and science family activities, Norfolk and Norwich Festival 2011. </a:t>
            </a:r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221590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5F36B37A-42E6-43CB-A976-02B6D7655A0B}"/>
</file>

<file path=customXml/itemProps2.xml><?xml version="1.0" encoding="utf-8"?>
<ds:datastoreItem xmlns:ds="http://schemas.openxmlformats.org/officeDocument/2006/customXml" ds:itemID="{AE4D6946-C00E-453B-A954-441A1A58A985}"/>
</file>

<file path=customXml/itemProps3.xml><?xml version="1.0" encoding="utf-8"?>
<ds:datastoreItem xmlns:ds="http://schemas.openxmlformats.org/officeDocument/2006/customXml" ds:itemID="{C27AB56D-3885-4192-96F2-C427E9E2FD5A}"/>
</file>

<file path=docProps/app.xml><?xml version="1.0" encoding="utf-8"?>
<Properties xmlns="http://schemas.openxmlformats.org/officeDocument/2006/extended-properties" xmlns:vt="http://schemas.openxmlformats.org/officeDocument/2006/docPropsVTypes">
  <TotalTime>2443</TotalTime>
  <Words>74</Words>
  <Application>Microsoft Macintosh PowerPoint</Application>
  <PresentationFormat>On-screen Show (4:3)</PresentationFormat>
  <Paragraphs>19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HAIR  &amp; DUST</vt:lpstr>
      <vt:lpstr>PowerPoint Presentation</vt:lpstr>
      <vt:lpstr>Bicycle powrered</vt:lpstr>
      <vt:lpstr>Gillett Square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Offshore: artists explore the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Sharp</dc:creator>
  <cp:lastModifiedBy>Alice Sharp</cp:lastModifiedBy>
  <cp:revision>16</cp:revision>
  <dcterms:created xsi:type="dcterms:W3CDTF">2016-09-22T13:13:09Z</dcterms:created>
  <dcterms:modified xsi:type="dcterms:W3CDTF">2017-03-20T10:39:17Z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