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EBD27-FC79-4531-9F43-5F912EF3F74A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E5C38-4DE6-4185-82B2-EFF15C96B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20166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98B13-CA7D-446F-912A-CE745B479F83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AF8A4-9B2A-4994-84D9-7460B62FE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1377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18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14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49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88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26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0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560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000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53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49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65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AC75A-C7F0-4F80-AFD5-0295D52CE005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42F99-85EB-4AB7-8B0E-C5A2D9E6DF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245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" y="0"/>
            <a:ext cx="12190854" cy="68586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0050" y="1105609"/>
            <a:ext cx="11382375" cy="46474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3000" dirty="0">
                <a:latin typeface="Trebuchet MS" panose="020B0603020202020204" pitchFamily="34" charset="0"/>
              </a:rPr>
              <a:t>EXPERT CONVERSATIONALIST PROMPT CARD</a:t>
            </a:r>
          </a:p>
          <a:p>
            <a:pPr>
              <a:spcAft>
                <a:spcPts val="600"/>
              </a:spcAft>
            </a:pPr>
            <a:r>
              <a:rPr lang="en-GB" dirty="0">
                <a:latin typeface="Trebuchet MS" panose="020B0603020202020204" pitchFamily="34" charset="0"/>
              </a:rPr>
              <a:t>RESPONSE TO THE ARTWORK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Trebuchet MS" panose="020B0603020202020204" pitchFamily="34" charset="0"/>
              </a:rPr>
              <a:t>How did you feel watching the robots here at [Beverley Gate/ Trinity Square/ Wilberforce House / Museum Gardens]?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Trebuchet MS" panose="020B0603020202020204" pitchFamily="34" charset="0"/>
              </a:rPr>
              <a:t>Have you been to any of the other artworks at [Beverley Gate/ Trinity Square/ Wilberforce House / Museum Gardens]?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Trebuchet MS" panose="020B0603020202020204" pitchFamily="34" charset="0"/>
              </a:rPr>
              <a:t>How did you feel watching the robots at each of those locations?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Trebuchet MS" panose="020B0603020202020204" pitchFamily="34" charset="0"/>
              </a:rPr>
              <a:t>Overall, what is your reaction to the artwork you’ve seen at Where Do We Go From Here?</a:t>
            </a:r>
          </a:p>
          <a:p>
            <a:pPr marL="742950" lvl="1" indent="-285750">
              <a:buFont typeface="Trebuchet MS" panose="020B0603020202020204" pitchFamily="34" charset="0"/>
              <a:buChar char="–"/>
            </a:pPr>
            <a:r>
              <a:rPr lang="en-GB" sz="1600" dirty="0">
                <a:latin typeface="Trebuchet MS" panose="020B0603020202020204" pitchFamily="34" charset="0"/>
              </a:rPr>
              <a:t>How do you feel about it as a piece of art?</a:t>
            </a:r>
          </a:p>
          <a:p>
            <a:pPr marL="742950" lvl="1" indent="-285750">
              <a:buFont typeface="Trebuchet MS" panose="020B0603020202020204" pitchFamily="34" charset="0"/>
              <a:buChar char="–"/>
            </a:pPr>
            <a:r>
              <a:rPr lang="en-GB" sz="1600" dirty="0">
                <a:latin typeface="Trebuchet MS" panose="020B0603020202020204" pitchFamily="34" charset="0"/>
              </a:rPr>
              <a:t>Have you seen anything like it before?</a:t>
            </a:r>
          </a:p>
          <a:p>
            <a:pPr marL="742950" lvl="1" indent="-285750">
              <a:buFont typeface="Trebuchet MS" panose="020B0603020202020204" pitchFamily="34" charset="0"/>
              <a:buChar char="–"/>
            </a:pPr>
            <a:r>
              <a:rPr lang="en-GB" sz="1600" dirty="0">
                <a:latin typeface="Trebuchet MS" panose="020B0603020202020204" pitchFamily="34" charset="0"/>
              </a:rPr>
              <a:t>How does it work within the setting of Hull’s Old Town?</a:t>
            </a:r>
          </a:p>
          <a:p>
            <a:endParaRPr lang="en-GB" sz="1600" dirty="0">
              <a:latin typeface="Trebuchet MS" panose="020B0603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1600" dirty="0">
                <a:latin typeface="Trebuchet MS" panose="020B0603020202020204" pitchFamily="34" charset="0"/>
              </a:rPr>
              <a:t>RESPONSE TO THE QUESTION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Trebuchet MS" panose="020B0603020202020204" pitchFamily="34" charset="0"/>
              </a:rPr>
              <a:t>What does the question ‘Where Do We Go From Here?’ mean to you?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Trebuchet MS" panose="020B0603020202020204" pitchFamily="34" charset="0"/>
              </a:rPr>
              <a:t>So, in your opinion, Where Do We Go From Here?</a:t>
            </a:r>
          </a:p>
          <a:p>
            <a:pPr marL="742950" lvl="1" indent="-285750">
              <a:spcAft>
                <a:spcPts val="600"/>
              </a:spcAft>
              <a:buFont typeface="Trebuchet MS" panose="020B0603020202020204" pitchFamily="34" charset="0"/>
              <a:buChar char="–"/>
            </a:pPr>
            <a:r>
              <a:rPr lang="en-GB" sz="1600" dirty="0">
                <a:latin typeface="Trebuchet MS" panose="020B0603020202020204" pitchFamily="34" charset="0"/>
              </a:rPr>
              <a:t>Can you expand on [x]?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Trebuchet MS" panose="020B0603020202020204" pitchFamily="34" charset="0"/>
              </a:rPr>
              <a:t>Who do you feel is responsible for making this vision happen?</a:t>
            </a:r>
          </a:p>
        </p:txBody>
      </p:sp>
    </p:spTree>
    <p:extLst>
      <p:ext uri="{BB962C8B-B14F-4D97-AF65-F5344CB8AC3E}">
        <p14:creationId xmlns:p14="http://schemas.microsoft.com/office/powerpoint/2010/main" val="1923620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563F0B71-B4FF-4922-9262-681B6C9B3C62}"/>
</file>

<file path=customXml/itemProps2.xml><?xml version="1.0" encoding="utf-8"?>
<ds:datastoreItem xmlns:ds="http://schemas.openxmlformats.org/officeDocument/2006/customXml" ds:itemID="{48931AC8-39ED-4C67-9DFA-189BFB9DDE74}"/>
</file>

<file path=customXml/itemProps3.xml><?xml version="1.0" encoding="utf-8"?>
<ds:datastoreItem xmlns:ds="http://schemas.openxmlformats.org/officeDocument/2006/customXml" ds:itemID="{F41A76E0-35C4-460A-96C5-176004A00926}"/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169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Elinor Unwin</dc:creator>
  <cp:lastModifiedBy>Elinor Unwin</cp:lastModifiedBy>
  <cp:revision>5</cp:revision>
  <cp:lastPrinted>2017-12-12T11:24:19Z</cp:lastPrinted>
  <dcterms:created xsi:type="dcterms:W3CDTF">2017-12-12T10:08:03Z</dcterms:created>
  <dcterms:modified xsi:type="dcterms:W3CDTF">2017-12-12T11:28:41Z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