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s/slide1.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8.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12.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1.xml" ContentType="application/vnd.openxmlformats-officedocument.presentationml.slide+xml"/>
  <Override PartName="/ppt/slides/slide15.xml" ContentType="application/vnd.openxmlformats-officedocument.presentationml.slide+xml"/>
  <Override PartName="/ppt/slides/slide13.xml" ContentType="application/vnd.openxmlformats-officedocument.presentationml.slide+xml"/>
  <Override PartName="/ppt/slides/slide21.xml" ContentType="application/vnd.openxmlformats-officedocument.presentationml.slide+xml"/>
  <Override PartName="/ppt/slides/slide14.xml" ContentType="application/vnd.openxmlformats-officedocument.presentationml.slid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27.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26.xml" ContentType="application/vnd.openxmlformats-officedocument.presentationml.slideLayout+xml"/>
  <Override PartName="/ppt/slideLayouts/slideLayout34.xml" ContentType="application/vnd.openxmlformats-officedocument.presentationml.slideLayout+xml"/>
  <Override PartName="/ppt/slideLayouts/slideLayout40.xml" ContentType="application/vnd.openxmlformats-officedocument.presentationml.slideLayout+xml"/>
  <Override PartName="/ppt/slideLayouts/slideLayout32.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3.xml" ContentType="application/vnd.openxmlformats-officedocument.presentationml.slideLayout+xml"/>
  <Override PartName="/ppt/slideLayouts/slideLayout31.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 id="2147483681" r:id="rId2"/>
  </p:sldMasterIdLst>
  <p:sldIdLst>
    <p:sldId id="257" r:id="rId3"/>
    <p:sldId id="256" r:id="rId4"/>
    <p:sldId id="267" r:id="rId5"/>
    <p:sldId id="271" r:id="rId6"/>
    <p:sldId id="279" r:id="rId7"/>
    <p:sldId id="284" r:id="rId8"/>
    <p:sldId id="286" r:id="rId9"/>
    <p:sldId id="285" r:id="rId10"/>
    <p:sldId id="269" r:id="rId11"/>
    <p:sldId id="280" r:id="rId12"/>
    <p:sldId id="270" r:id="rId13"/>
    <p:sldId id="281" r:id="rId14"/>
    <p:sldId id="282" r:id="rId15"/>
    <p:sldId id="283" r:id="rId16"/>
    <p:sldId id="274" r:id="rId17"/>
    <p:sldId id="276" r:id="rId18"/>
    <p:sldId id="278" r:id="rId19"/>
    <p:sldId id="287" r:id="rId20"/>
    <p:sldId id="277" r:id="rId21"/>
    <p:sldId id="275" r:id="rId22"/>
    <p:sldId id="268"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34" autoAdjust="0"/>
    <p:restoredTop sz="94660"/>
  </p:normalViewPr>
  <p:slideViewPr>
    <p:cSldViewPr snapToGrid="0">
      <p:cViewPr varScale="1">
        <p:scale>
          <a:sx n="116" d="100"/>
          <a:sy n="116" d="100"/>
        </p:scale>
        <p:origin x="40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customXml" Target="../customXml/item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 Id="rId30"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4:3 Arup Main Title">
    <p:spTree>
      <p:nvGrpSpPr>
        <p:cNvPr id="1" name=""/>
        <p:cNvGrpSpPr/>
        <p:nvPr/>
      </p:nvGrpSpPr>
      <p:grpSpPr>
        <a:xfrm>
          <a:off x="0" y="0"/>
          <a:ext cx="0" cy="0"/>
          <a:chOff x="0" y="0"/>
          <a:chExt cx="0" cy="0"/>
        </a:xfrm>
      </p:grpSpPr>
      <p:sp>
        <p:nvSpPr>
          <p:cNvPr id="3" name="Title 1"/>
          <p:cNvSpPr>
            <a:spLocks noGrp="1"/>
          </p:cNvSpPr>
          <p:nvPr>
            <p:ph type="title"/>
          </p:nvPr>
        </p:nvSpPr>
        <p:spPr>
          <a:xfrm>
            <a:off x="662482" y="252000"/>
            <a:ext cx="10862177" cy="471344"/>
          </a:xfrm>
          <a:prstGeom prst="rect">
            <a:avLst/>
          </a:prstGeom>
        </p:spPr>
        <p:txBody>
          <a:bodyPr lIns="0" tIns="0" rIns="0" bIns="0">
            <a:noAutofit/>
          </a:bodyPr>
          <a:lstStyle>
            <a:lvl1pPr>
              <a:lnSpc>
                <a:spcPts val="3400"/>
              </a:lnSpc>
              <a:spcBef>
                <a:spcPts val="0"/>
              </a:spcBef>
              <a:defRPr sz="3200">
                <a:solidFill>
                  <a:schemeClr val="accent2"/>
                </a:solidFill>
                <a:latin typeface="Times New Roman"/>
                <a:cs typeface="Times New Roman"/>
              </a:defRPr>
            </a:lvl1pPr>
          </a:lstStyle>
          <a:p>
            <a:r>
              <a:rPr lang="en-US" smtClean="0"/>
              <a:t>Click to edit Master 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3Arup Three Objects Option1">
    <p:spTree>
      <p:nvGrpSpPr>
        <p:cNvPr id="1" name=""/>
        <p:cNvGrpSpPr/>
        <p:nvPr/>
      </p:nvGrpSpPr>
      <p:grpSpPr>
        <a:xfrm>
          <a:off x="0" y="0"/>
          <a:ext cx="0" cy="0"/>
          <a:chOff x="0" y="0"/>
          <a:chExt cx="0" cy="0"/>
        </a:xfrm>
      </p:grpSpPr>
      <p:sp>
        <p:nvSpPr>
          <p:cNvPr id="12" name="Content Placeholder 7"/>
          <p:cNvSpPr>
            <a:spLocks noGrp="1"/>
          </p:cNvSpPr>
          <p:nvPr>
            <p:ph sz="quarter" idx="10" hasCustomPrompt="1"/>
          </p:nvPr>
        </p:nvSpPr>
        <p:spPr>
          <a:xfrm>
            <a:off x="528000" y="323999"/>
            <a:ext cx="5280000" cy="5594400"/>
          </a:xfrm>
          <a:prstGeom prst="rect">
            <a:avLst/>
          </a:prstGeom>
        </p:spPr>
        <p:txBody>
          <a:bodyPr lIns="0" tIns="0" rIns="0" bIns="0">
            <a:normAutofit/>
          </a:bodyPr>
          <a:lstStyle>
            <a:lvl1pPr marL="0" indent="0">
              <a:lnSpc>
                <a:spcPts val="2000"/>
              </a:lnSpc>
              <a:spcBef>
                <a:spcPts val="0"/>
              </a:spcBef>
              <a:buFontTx/>
              <a:buNone/>
              <a:defRPr sz="1800" baseline="0">
                <a:latin typeface="Times New Roman"/>
                <a:cs typeface="Times New Roman"/>
              </a:defRPr>
            </a:lvl1pPr>
          </a:lstStyle>
          <a:p>
            <a:pPr lvl="0"/>
            <a:r>
              <a:rPr lang="en-US" dirty="0"/>
              <a:t>Use to insert images / graphical content by clicking on the icons below</a:t>
            </a:r>
          </a:p>
          <a:p>
            <a:pPr lvl="0"/>
            <a:r>
              <a:rPr lang="en-US" dirty="0"/>
              <a:t>Or small amount of text to compliment images</a:t>
            </a:r>
          </a:p>
        </p:txBody>
      </p:sp>
      <p:sp>
        <p:nvSpPr>
          <p:cNvPr id="17" name="Content Placeholder 7"/>
          <p:cNvSpPr>
            <a:spLocks noGrp="1"/>
          </p:cNvSpPr>
          <p:nvPr>
            <p:ph sz="quarter" idx="20" hasCustomPrompt="1"/>
          </p:nvPr>
        </p:nvSpPr>
        <p:spPr>
          <a:xfrm>
            <a:off x="6143557" y="324003"/>
            <a:ext cx="5280000" cy="2496277"/>
          </a:xfrm>
          <a:prstGeom prst="rect">
            <a:avLst/>
          </a:prstGeom>
        </p:spPr>
        <p:txBody>
          <a:bodyPr lIns="0" tIns="0" rIns="0" bIns="0">
            <a:normAutofit/>
          </a:bodyPr>
          <a:lstStyle>
            <a:lvl1pPr marL="0" indent="0">
              <a:lnSpc>
                <a:spcPts val="2000"/>
              </a:lnSpc>
              <a:spcBef>
                <a:spcPts val="0"/>
              </a:spcBef>
              <a:buFontTx/>
              <a:buNone/>
              <a:defRPr sz="1800" baseline="0">
                <a:latin typeface="Times New Roman"/>
                <a:cs typeface="Times New Roman"/>
              </a:defRPr>
            </a:lvl1pPr>
          </a:lstStyle>
          <a:p>
            <a:pPr lvl="0"/>
            <a:r>
              <a:rPr lang="en-US" dirty="0"/>
              <a:t>Use to insert images / graphical content by clicking on the icons below</a:t>
            </a:r>
          </a:p>
          <a:p>
            <a:pPr lvl="0"/>
            <a:r>
              <a:rPr lang="en-US" dirty="0"/>
              <a:t>Or small amount of text to compliment images</a:t>
            </a:r>
          </a:p>
        </p:txBody>
      </p:sp>
      <p:sp>
        <p:nvSpPr>
          <p:cNvPr id="14" name="Content Placeholder 7"/>
          <p:cNvSpPr>
            <a:spLocks noGrp="1"/>
          </p:cNvSpPr>
          <p:nvPr>
            <p:ph sz="quarter" idx="23" hasCustomPrompt="1"/>
          </p:nvPr>
        </p:nvSpPr>
        <p:spPr>
          <a:xfrm>
            <a:off x="6143557" y="3421875"/>
            <a:ext cx="5280000" cy="2496277"/>
          </a:xfrm>
          <a:prstGeom prst="rect">
            <a:avLst/>
          </a:prstGeom>
        </p:spPr>
        <p:txBody>
          <a:bodyPr lIns="0" tIns="0" rIns="0" bIns="0">
            <a:normAutofit/>
          </a:bodyPr>
          <a:lstStyle>
            <a:lvl1pPr marL="0" indent="0">
              <a:lnSpc>
                <a:spcPts val="2000"/>
              </a:lnSpc>
              <a:spcBef>
                <a:spcPts val="0"/>
              </a:spcBef>
              <a:buFontTx/>
              <a:buNone/>
              <a:defRPr sz="1800" baseline="0">
                <a:latin typeface="Times New Roman"/>
                <a:cs typeface="Times New Roman"/>
              </a:defRPr>
            </a:lvl1pPr>
          </a:lstStyle>
          <a:p>
            <a:pPr lvl="0"/>
            <a:r>
              <a:rPr lang="en-US" dirty="0"/>
              <a:t>Use to insert images / graphical content by clicking on the icons below</a:t>
            </a:r>
          </a:p>
          <a:p>
            <a:pPr lvl="0"/>
            <a:r>
              <a:rPr lang="en-US" dirty="0"/>
              <a:t>Or small amount of text to compliment images</a:t>
            </a:r>
          </a:p>
        </p:txBody>
      </p:sp>
      <p:sp>
        <p:nvSpPr>
          <p:cNvPr id="20" name="Text Placeholder 3"/>
          <p:cNvSpPr>
            <a:spLocks noGrp="1"/>
          </p:cNvSpPr>
          <p:nvPr>
            <p:ph type="body" sz="quarter" idx="33"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21" name="Text Placeholder 2"/>
          <p:cNvSpPr>
            <a:spLocks noGrp="1"/>
          </p:cNvSpPr>
          <p:nvPr>
            <p:ph type="body" sz="quarter" idx="13" hasCustomPrompt="1"/>
          </p:nvPr>
        </p:nvSpPr>
        <p:spPr>
          <a:xfrm>
            <a:off x="526107" y="5961197"/>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2" name="Text Placeholder 2"/>
          <p:cNvSpPr>
            <a:spLocks noGrp="1"/>
          </p:cNvSpPr>
          <p:nvPr>
            <p:ph type="body" sz="quarter" idx="17" hasCustomPrompt="1"/>
          </p:nvPr>
        </p:nvSpPr>
        <p:spPr>
          <a:xfrm rot="16200000">
            <a:off x="-812644" y="4662526"/>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23" name="Text Placeholder 2"/>
          <p:cNvSpPr>
            <a:spLocks noGrp="1"/>
          </p:cNvSpPr>
          <p:nvPr>
            <p:ph type="body" sz="quarter" idx="34" hasCustomPrompt="1"/>
          </p:nvPr>
        </p:nvSpPr>
        <p:spPr>
          <a:xfrm>
            <a:off x="6139639" y="5965819"/>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4" name="Text Placeholder 2"/>
          <p:cNvSpPr>
            <a:spLocks noGrp="1"/>
          </p:cNvSpPr>
          <p:nvPr>
            <p:ph type="body" sz="quarter" idx="35" hasCustomPrompt="1"/>
          </p:nvPr>
        </p:nvSpPr>
        <p:spPr>
          <a:xfrm rot="16200000">
            <a:off x="4804809" y="4662526"/>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25" name="Text Placeholder 2"/>
          <p:cNvSpPr>
            <a:spLocks noGrp="1"/>
          </p:cNvSpPr>
          <p:nvPr>
            <p:ph type="body" sz="quarter" idx="36" hasCustomPrompt="1"/>
          </p:nvPr>
        </p:nvSpPr>
        <p:spPr>
          <a:xfrm>
            <a:off x="6139639" y="2868162"/>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6" name="Text Placeholder 2"/>
          <p:cNvSpPr>
            <a:spLocks noGrp="1"/>
          </p:cNvSpPr>
          <p:nvPr>
            <p:ph type="body" sz="quarter" idx="37" hasCustomPrompt="1"/>
          </p:nvPr>
        </p:nvSpPr>
        <p:spPr>
          <a:xfrm rot="16200000">
            <a:off x="4800888" y="1597993"/>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3" name="Rectangle 12"/>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3 Arup Three Objects Option2">
    <p:spTree>
      <p:nvGrpSpPr>
        <p:cNvPr id="1" name=""/>
        <p:cNvGrpSpPr/>
        <p:nvPr/>
      </p:nvGrpSpPr>
      <p:grpSpPr>
        <a:xfrm>
          <a:off x="0" y="0"/>
          <a:ext cx="0" cy="0"/>
          <a:chOff x="0" y="0"/>
          <a:chExt cx="0" cy="0"/>
        </a:xfrm>
      </p:grpSpPr>
      <p:sp>
        <p:nvSpPr>
          <p:cNvPr id="17" name="Content Placeholder 7"/>
          <p:cNvSpPr>
            <a:spLocks noGrp="1"/>
          </p:cNvSpPr>
          <p:nvPr>
            <p:ph sz="quarter" idx="24" hasCustomPrompt="1"/>
          </p:nvPr>
        </p:nvSpPr>
        <p:spPr>
          <a:xfrm>
            <a:off x="6143557" y="323999"/>
            <a:ext cx="5280000" cy="5594400"/>
          </a:xfrm>
          <a:prstGeom prst="rect">
            <a:avLst/>
          </a:prstGeom>
        </p:spPr>
        <p:txBody>
          <a:bodyPr lIns="0" tIns="0" rIns="0" bIns="0">
            <a:normAutofit/>
          </a:bodyPr>
          <a:lstStyle>
            <a:lvl1pPr marL="0" indent="0">
              <a:lnSpc>
                <a:spcPts val="2000"/>
              </a:lnSpc>
              <a:spcBef>
                <a:spcPts val="0"/>
              </a:spcBef>
              <a:buFontTx/>
              <a:buNone/>
              <a:defRPr sz="1800" baseline="0">
                <a:latin typeface="Times New Roman"/>
                <a:cs typeface="Times New Roman"/>
              </a:defRPr>
            </a:lvl1pPr>
          </a:lstStyle>
          <a:p>
            <a:pPr lvl="0"/>
            <a:r>
              <a:rPr lang="en-US" dirty="0"/>
              <a:t>Use to insert images / graphical content by clicking on the icons below</a:t>
            </a:r>
          </a:p>
          <a:p>
            <a:pPr lvl="0"/>
            <a:r>
              <a:rPr lang="en-US" dirty="0"/>
              <a:t>Or small amount of text to compliment images</a:t>
            </a:r>
          </a:p>
        </p:txBody>
      </p:sp>
      <p:sp>
        <p:nvSpPr>
          <p:cNvPr id="20" name="Content Placeholder 7"/>
          <p:cNvSpPr>
            <a:spLocks noGrp="1"/>
          </p:cNvSpPr>
          <p:nvPr>
            <p:ph sz="quarter" idx="12" hasCustomPrompt="1"/>
          </p:nvPr>
        </p:nvSpPr>
        <p:spPr>
          <a:xfrm>
            <a:off x="521473" y="3285010"/>
            <a:ext cx="5280000" cy="2638800"/>
          </a:xfrm>
          <a:prstGeom prst="rect">
            <a:avLst/>
          </a:prstGeom>
        </p:spPr>
        <p:txBody>
          <a:bodyPr lIns="0" tIns="0" rIns="0" bIns="0">
            <a:normAutofit/>
          </a:bodyPr>
          <a:lstStyle>
            <a:lvl1pPr marL="0" indent="0">
              <a:lnSpc>
                <a:spcPts val="2000"/>
              </a:lnSpc>
              <a:spcBef>
                <a:spcPts val="0"/>
              </a:spcBef>
              <a:buFontTx/>
              <a:buNone/>
              <a:defRPr sz="1800" baseline="0">
                <a:latin typeface="Times New Roman"/>
                <a:cs typeface="Times New Roman"/>
              </a:defRPr>
            </a:lvl1pPr>
          </a:lstStyle>
          <a:p>
            <a:pPr lvl="0"/>
            <a:r>
              <a:rPr lang="en-US" dirty="0"/>
              <a:t>Use to insert images / graphical content by clicking on the icons below</a:t>
            </a:r>
          </a:p>
          <a:p>
            <a:pPr lvl="0"/>
            <a:r>
              <a:rPr lang="en-US" dirty="0"/>
              <a:t>Or small amount of text to compliment images</a:t>
            </a:r>
          </a:p>
        </p:txBody>
      </p:sp>
      <p:sp>
        <p:nvSpPr>
          <p:cNvPr id="23" name="Content Placeholder 7"/>
          <p:cNvSpPr>
            <a:spLocks noGrp="1"/>
          </p:cNvSpPr>
          <p:nvPr>
            <p:ph sz="quarter" idx="20" hasCustomPrompt="1"/>
          </p:nvPr>
        </p:nvSpPr>
        <p:spPr>
          <a:xfrm>
            <a:off x="521473" y="323999"/>
            <a:ext cx="5280000" cy="2638800"/>
          </a:xfrm>
          <a:prstGeom prst="rect">
            <a:avLst/>
          </a:prstGeom>
        </p:spPr>
        <p:txBody>
          <a:bodyPr lIns="0" tIns="0" rIns="0" bIns="0">
            <a:normAutofit/>
          </a:bodyPr>
          <a:lstStyle>
            <a:lvl1pPr marL="0" indent="0">
              <a:lnSpc>
                <a:spcPts val="2000"/>
              </a:lnSpc>
              <a:spcBef>
                <a:spcPts val="0"/>
              </a:spcBef>
              <a:buFontTx/>
              <a:buNone/>
              <a:defRPr sz="1800" baseline="0">
                <a:latin typeface="Times New Roman"/>
                <a:cs typeface="Times New Roman"/>
              </a:defRPr>
            </a:lvl1pPr>
          </a:lstStyle>
          <a:p>
            <a:pPr lvl="0"/>
            <a:r>
              <a:rPr lang="en-US" dirty="0"/>
              <a:t>Use to insert images / graphical content by clicking on the icons below</a:t>
            </a:r>
          </a:p>
          <a:p>
            <a:pPr lvl="0"/>
            <a:r>
              <a:rPr lang="en-US" dirty="0"/>
              <a:t>Or small amount of text to compliment images</a:t>
            </a:r>
          </a:p>
        </p:txBody>
      </p:sp>
      <p:sp>
        <p:nvSpPr>
          <p:cNvPr id="19" name="Text Placeholder 3"/>
          <p:cNvSpPr>
            <a:spLocks noGrp="1"/>
          </p:cNvSpPr>
          <p:nvPr>
            <p:ph type="body" sz="quarter" idx="33"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14" name="Text Placeholder 2"/>
          <p:cNvSpPr>
            <a:spLocks noGrp="1"/>
          </p:cNvSpPr>
          <p:nvPr>
            <p:ph type="body" sz="quarter" idx="13" hasCustomPrompt="1"/>
          </p:nvPr>
        </p:nvSpPr>
        <p:spPr>
          <a:xfrm>
            <a:off x="526107" y="5920767"/>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15" name="Text Placeholder 2"/>
          <p:cNvSpPr>
            <a:spLocks noGrp="1"/>
          </p:cNvSpPr>
          <p:nvPr>
            <p:ph type="body" sz="quarter" idx="17" hasCustomPrompt="1"/>
          </p:nvPr>
        </p:nvSpPr>
        <p:spPr>
          <a:xfrm rot="16200000">
            <a:off x="-812644" y="4561794"/>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26" name="Text Placeholder 2"/>
          <p:cNvSpPr>
            <a:spLocks noGrp="1"/>
          </p:cNvSpPr>
          <p:nvPr>
            <p:ph type="body" sz="quarter" idx="34" hasCustomPrompt="1"/>
          </p:nvPr>
        </p:nvSpPr>
        <p:spPr>
          <a:xfrm>
            <a:off x="511595" y="2970745"/>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7" name="Text Placeholder 2"/>
          <p:cNvSpPr>
            <a:spLocks noGrp="1"/>
          </p:cNvSpPr>
          <p:nvPr>
            <p:ph type="body" sz="quarter" idx="35" hasCustomPrompt="1"/>
          </p:nvPr>
        </p:nvSpPr>
        <p:spPr>
          <a:xfrm rot="16200000">
            <a:off x="-812644" y="1616201"/>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28" name="Text Placeholder 2"/>
          <p:cNvSpPr>
            <a:spLocks noGrp="1"/>
          </p:cNvSpPr>
          <p:nvPr>
            <p:ph type="body" sz="quarter" idx="36" hasCustomPrompt="1"/>
          </p:nvPr>
        </p:nvSpPr>
        <p:spPr>
          <a:xfrm>
            <a:off x="6159339" y="5931881"/>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9" name="Text Placeholder 2"/>
          <p:cNvSpPr>
            <a:spLocks noGrp="1"/>
          </p:cNvSpPr>
          <p:nvPr>
            <p:ph type="body" sz="quarter" idx="37" hasCustomPrompt="1"/>
          </p:nvPr>
        </p:nvSpPr>
        <p:spPr>
          <a:xfrm rot="16200000">
            <a:off x="4804809" y="4561794"/>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3" name="Rectangle 12"/>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4:3 Arup Four Objects">
    <p:spTree>
      <p:nvGrpSpPr>
        <p:cNvPr id="1" name=""/>
        <p:cNvGrpSpPr/>
        <p:nvPr/>
      </p:nvGrpSpPr>
      <p:grpSpPr>
        <a:xfrm>
          <a:off x="0" y="0"/>
          <a:ext cx="0" cy="0"/>
          <a:chOff x="0" y="0"/>
          <a:chExt cx="0" cy="0"/>
        </a:xfrm>
      </p:grpSpPr>
      <p:sp>
        <p:nvSpPr>
          <p:cNvPr id="17" name="Content Placeholder 7"/>
          <p:cNvSpPr>
            <a:spLocks noGrp="1"/>
          </p:cNvSpPr>
          <p:nvPr>
            <p:ph sz="quarter" idx="12" hasCustomPrompt="1"/>
          </p:nvPr>
        </p:nvSpPr>
        <p:spPr>
          <a:xfrm>
            <a:off x="520991" y="3285010"/>
            <a:ext cx="5280000" cy="2638800"/>
          </a:xfrm>
          <a:prstGeom prst="rect">
            <a:avLst/>
          </a:prstGeom>
        </p:spPr>
        <p:txBody>
          <a:bodyPr lIns="0" tIns="0" rIns="0" bIns="0">
            <a:normAutofit/>
          </a:bodyPr>
          <a:lstStyle>
            <a:lvl1pPr marL="0" indent="0">
              <a:lnSpc>
                <a:spcPts val="2000"/>
              </a:lnSpc>
              <a:spcBef>
                <a:spcPts val="0"/>
              </a:spcBef>
              <a:buFontTx/>
              <a:buNone/>
              <a:defRPr sz="1800" baseline="0">
                <a:latin typeface="Times New Roman"/>
                <a:cs typeface="Times New Roman"/>
              </a:defRPr>
            </a:lvl1pPr>
          </a:lstStyle>
          <a:p>
            <a:pPr lvl="0"/>
            <a:r>
              <a:rPr lang="en-US" dirty="0"/>
              <a:t>Use to insert images / graphical content by clicking on the icons below</a:t>
            </a:r>
          </a:p>
          <a:p>
            <a:pPr lvl="0"/>
            <a:r>
              <a:rPr lang="en-US" dirty="0"/>
              <a:t>Or small amount of text to compliment images</a:t>
            </a:r>
          </a:p>
        </p:txBody>
      </p:sp>
      <p:sp>
        <p:nvSpPr>
          <p:cNvPr id="24" name="Content Placeholder 7"/>
          <p:cNvSpPr>
            <a:spLocks noGrp="1"/>
          </p:cNvSpPr>
          <p:nvPr>
            <p:ph sz="quarter" idx="20" hasCustomPrompt="1"/>
          </p:nvPr>
        </p:nvSpPr>
        <p:spPr>
          <a:xfrm>
            <a:off x="520991" y="323999"/>
            <a:ext cx="5280000" cy="2638800"/>
          </a:xfrm>
          <a:prstGeom prst="rect">
            <a:avLst/>
          </a:prstGeom>
        </p:spPr>
        <p:txBody>
          <a:bodyPr lIns="0" tIns="0" rIns="0" bIns="0">
            <a:normAutofit/>
          </a:bodyPr>
          <a:lstStyle>
            <a:lvl1pPr marL="0" indent="0">
              <a:lnSpc>
                <a:spcPts val="2000"/>
              </a:lnSpc>
              <a:spcBef>
                <a:spcPts val="0"/>
              </a:spcBef>
              <a:buFontTx/>
              <a:buNone/>
              <a:defRPr sz="1800" baseline="0">
                <a:latin typeface="Times New Roman"/>
                <a:cs typeface="Times New Roman"/>
              </a:defRPr>
            </a:lvl1pPr>
          </a:lstStyle>
          <a:p>
            <a:pPr lvl="0"/>
            <a:r>
              <a:rPr lang="en-US" dirty="0"/>
              <a:t>Use to insert images / graphical content by clicking on the icons below</a:t>
            </a:r>
          </a:p>
          <a:p>
            <a:pPr lvl="0"/>
            <a:r>
              <a:rPr lang="en-US" dirty="0"/>
              <a:t>Or small amount of text to compliment images</a:t>
            </a:r>
          </a:p>
        </p:txBody>
      </p:sp>
      <p:sp>
        <p:nvSpPr>
          <p:cNvPr id="30" name="Content Placeholder 7"/>
          <p:cNvSpPr>
            <a:spLocks noGrp="1"/>
          </p:cNvSpPr>
          <p:nvPr>
            <p:ph sz="quarter" idx="26" hasCustomPrompt="1"/>
          </p:nvPr>
        </p:nvSpPr>
        <p:spPr>
          <a:xfrm>
            <a:off x="6143557" y="323999"/>
            <a:ext cx="5280000" cy="2638800"/>
          </a:xfrm>
          <a:prstGeom prst="rect">
            <a:avLst/>
          </a:prstGeom>
        </p:spPr>
        <p:txBody>
          <a:bodyPr lIns="0" tIns="0" rIns="0" bIns="0">
            <a:normAutofit/>
          </a:bodyPr>
          <a:lstStyle>
            <a:lvl1pPr marL="0" indent="0">
              <a:lnSpc>
                <a:spcPts val="2000"/>
              </a:lnSpc>
              <a:spcBef>
                <a:spcPts val="0"/>
              </a:spcBef>
              <a:buFontTx/>
              <a:buNone/>
              <a:defRPr sz="1800" baseline="0">
                <a:latin typeface="Times New Roman"/>
                <a:cs typeface="Times New Roman"/>
              </a:defRPr>
            </a:lvl1pPr>
          </a:lstStyle>
          <a:p>
            <a:pPr lvl="0"/>
            <a:r>
              <a:rPr lang="en-US" dirty="0"/>
              <a:t>Use to insert images / graphical content by clicking on the icons below</a:t>
            </a:r>
          </a:p>
          <a:p>
            <a:pPr lvl="0"/>
            <a:r>
              <a:rPr lang="en-US" dirty="0"/>
              <a:t>Or small amount of text to compliment images</a:t>
            </a:r>
          </a:p>
        </p:txBody>
      </p:sp>
      <p:sp>
        <p:nvSpPr>
          <p:cNvPr id="20" name="Content Placeholder 7"/>
          <p:cNvSpPr>
            <a:spLocks noGrp="1"/>
          </p:cNvSpPr>
          <p:nvPr>
            <p:ph sz="quarter" idx="23" hasCustomPrompt="1"/>
          </p:nvPr>
        </p:nvSpPr>
        <p:spPr>
          <a:xfrm>
            <a:off x="6143557" y="3285010"/>
            <a:ext cx="5280000" cy="2638800"/>
          </a:xfrm>
          <a:prstGeom prst="rect">
            <a:avLst/>
          </a:prstGeom>
        </p:spPr>
        <p:txBody>
          <a:bodyPr lIns="0" tIns="0" rIns="0" bIns="0">
            <a:normAutofit/>
          </a:bodyPr>
          <a:lstStyle>
            <a:lvl1pPr marL="0" indent="0">
              <a:lnSpc>
                <a:spcPts val="2000"/>
              </a:lnSpc>
              <a:spcBef>
                <a:spcPts val="0"/>
              </a:spcBef>
              <a:buFontTx/>
              <a:buNone/>
              <a:defRPr sz="1800" baseline="0">
                <a:latin typeface="Times New Roman"/>
                <a:cs typeface="Times New Roman"/>
              </a:defRPr>
            </a:lvl1pPr>
          </a:lstStyle>
          <a:p>
            <a:pPr lvl="0"/>
            <a:r>
              <a:rPr lang="en-US" dirty="0"/>
              <a:t>Use to insert images / graphical content by clicking on the icons below</a:t>
            </a:r>
          </a:p>
          <a:p>
            <a:pPr lvl="0"/>
            <a:r>
              <a:rPr lang="en-US" dirty="0"/>
              <a:t>Or small amount of text to compliment images</a:t>
            </a:r>
          </a:p>
        </p:txBody>
      </p:sp>
      <p:sp>
        <p:nvSpPr>
          <p:cNvPr id="28" name="Text Placeholder 3"/>
          <p:cNvSpPr>
            <a:spLocks noGrp="1"/>
          </p:cNvSpPr>
          <p:nvPr>
            <p:ph type="body" sz="quarter" idx="33"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23" name="Text Placeholder 2"/>
          <p:cNvSpPr>
            <a:spLocks noGrp="1"/>
          </p:cNvSpPr>
          <p:nvPr>
            <p:ph type="body" sz="quarter" idx="13" hasCustomPrompt="1"/>
          </p:nvPr>
        </p:nvSpPr>
        <p:spPr>
          <a:xfrm>
            <a:off x="526107" y="5920767"/>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7" name="Text Placeholder 2"/>
          <p:cNvSpPr>
            <a:spLocks noGrp="1"/>
          </p:cNvSpPr>
          <p:nvPr>
            <p:ph type="body" sz="quarter" idx="17" hasCustomPrompt="1"/>
          </p:nvPr>
        </p:nvSpPr>
        <p:spPr>
          <a:xfrm rot="16200000">
            <a:off x="-812644" y="4555942"/>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29" name="Text Placeholder 2"/>
          <p:cNvSpPr>
            <a:spLocks noGrp="1"/>
          </p:cNvSpPr>
          <p:nvPr>
            <p:ph type="body" sz="quarter" idx="34" hasCustomPrompt="1"/>
          </p:nvPr>
        </p:nvSpPr>
        <p:spPr>
          <a:xfrm>
            <a:off x="6143559" y="5920767"/>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33" name="Text Placeholder 2"/>
          <p:cNvSpPr>
            <a:spLocks noGrp="1"/>
          </p:cNvSpPr>
          <p:nvPr>
            <p:ph type="body" sz="quarter" idx="35" hasCustomPrompt="1"/>
          </p:nvPr>
        </p:nvSpPr>
        <p:spPr>
          <a:xfrm rot="16200000">
            <a:off x="4804809" y="4555942"/>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34" name="Text Placeholder 2"/>
          <p:cNvSpPr>
            <a:spLocks noGrp="1"/>
          </p:cNvSpPr>
          <p:nvPr>
            <p:ph type="body" sz="quarter" idx="36" hasCustomPrompt="1"/>
          </p:nvPr>
        </p:nvSpPr>
        <p:spPr>
          <a:xfrm>
            <a:off x="526107" y="2967826"/>
            <a:ext cx="4604692" cy="145068"/>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35" name="Text Placeholder 2"/>
          <p:cNvSpPr>
            <a:spLocks noGrp="1"/>
          </p:cNvSpPr>
          <p:nvPr>
            <p:ph type="body" sz="quarter" idx="37" hasCustomPrompt="1"/>
          </p:nvPr>
        </p:nvSpPr>
        <p:spPr>
          <a:xfrm rot="16200000">
            <a:off x="-812644" y="1603942"/>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36" name="Text Placeholder 2"/>
          <p:cNvSpPr>
            <a:spLocks noGrp="1"/>
          </p:cNvSpPr>
          <p:nvPr>
            <p:ph type="body" sz="quarter" idx="38" hasCustomPrompt="1"/>
          </p:nvPr>
        </p:nvSpPr>
        <p:spPr>
          <a:xfrm>
            <a:off x="6122683" y="2967823"/>
            <a:ext cx="4604692" cy="145068"/>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37" name="Text Placeholder 2"/>
          <p:cNvSpPr>
            <a:spLocks noGrp="1"/>
          </p:cNvSpPr>
          <p:nvPr>
            <p:ph type="body" sz="quarter" idx="39" hasCustomPrompt="1"/>
          </p:nvPr>
        </p:nvSpPr>
        <p:spPr>
          <a:xfrm rot="16200000">
            <a:off x="4783933" y="1603942"/>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6" name="Rectangle 15"/>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4:3 Arup Single Image">
    <p:spTree>
      <p:nvGrpSpPr>
        <p:cNvPr id="1" name=""/>
        <p:cNvGrpSpPr/>
        <p:nvPr/>
      </p:nvGrpSpPr>
      <p:grpSpPr>
        <a:xfrm>
          <a:off x="0" y="0"/>
          <a:ext cx="0" cy="0"/>
          <a:chOff x="0" y="0"/>
          <a:chExt cx="0" cy="0"/>
        </a:xfrm>
      </p:grpSpPr>
      <p:sp>
        <p:nvSpPr>
          <p:cNvPr id="20" name="Picture Placeholder 2"/>
          <p:cNvSpPr>
            <a:spLocks noGrp="1" noChangeAspect="1"/>
          </p:cNvSpPr>
          <p:nvPr>
            <p:ph type="pic" sz="quarter" idx="11" hasCustomPrompt="1"/>
          </p:nvPr>
        </p:nvSpPr>
        <p:spPr>
          <a:xfrm>
            <a:off x="528001" y="383150"/>
            <a:ext cx="11037467" cy="5592000"/>
          </a:xfrm>
          <a:prstGeom prst="rect">
            <a:avLst/>
          </a:prstGeom>
        </p:spPr>
        <p:txBody>
          <a:bodyPr vert="horz" lIns="0" tIns="0" rIns="0" bIns="0" anchor="t">
            <a:normAutofit/>
          </a:bodyPr>
          <a:lstStyle>
            <a:lvl1pPr marL="0" indent="0">
              <a:lnSpc>
                <a:spcPts val="2000"/>
              </a:lnSpc>
              <a:spcBef>
                <a:spcPts val="0"/>
              </a:spcBef>
              <a:buNone/>
              <a:defRPr sz="1800" baseline="0">
                <a:latin typeface="Times New Roman"/>
                <a:cs typeface="Times New Roman"/>
              </a:defRPr>
            </a:lvl1pPr>
          </a:lstStyle>
          <a:p>
            <a:r>
              <a:rPr lang="en-US" dirty="0"/>
              <a:t/>
            </a:r>
            <a:br>
              <a:rPr lang="en-US" dirty="0"/>
            </a:br>
            <a:r>
              <a:rPr lang="en-US" dirty="0"/>
              <a:t/>
            </a:r>
            <a:br>
              <a:rPr lang="en-US" dirty="0"/>
            </a:br>
            <a:r>
              <a:rPr lang="en-US" dirty="0"/>
              <a:t/>
            </a:r>
            <a:br>
              <a:rPr lang="en-US" dirty="0"/>
            </a:br>
            <a:endParaRPr lang="en-US" dirty="0"/>
          </a:p>
          <a:p>
            <a:endParaRPr lang="en-US" dirty="0"/>
          </a:p>
          <a:p>
            <a:endParaRPr lang="en-US" dirty="0"/>
          </a:p>
        </p:txBody>
      </p:sp>
      <p:sp>
        <p:nvSpPr>
          <p:cNvPr id="10" name="Text Placeholder 3"/>
          <p:cNvSpPr>
            <a:spLocks noGrp="1"/>
          </p:cNvSpPr>
          <p:nvPr>
            <p:ph type="body" sz="quarter" idx="33"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7" name="Text Placeholder 2"/>
          <p:cNvSpPr>
            <a:spLocks noGrp="1"/>
          </p:cNvSpPr>
          <p:nvPr>
            <p:ph type="body" sz="quarter" idx="13" hasCustomPrompt="1"/>
          </p:nvPr>
        </p:nvSpPr>
        <p:spPr>
          <a:xfrm>
            <a:off x="528003" y="5966491"/>
            <a:ext cx="9472524" cy="207581"/>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9" name="Text Placeholder 2"/>
          <p:cNvSpPr>
            <a:spLocks noGrp="1"/>
          </p:cNvSpPr>
          <p:nvPr>
            <p:ph type="body" sz="quarter" idx="17" hasCustomPrompt="1"/>
          </p:nvPr>
        </p:nvSpPr>
        <p:spPr>
          <a:xfrm rot="16200000">
            <a:off x="-810748" y="4595943"/>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1" name="Rectangle 10"/>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3 Arup Two Images">
    <p:spTree>
      <p:nvGrpSpPr>
        <p:cNvPr id="1" name=""/>
        <p:cNvGrpSpPr/>
        <p:nvPr/>
      </p:nvGrpSpPr>
      <p:grpSpPr>
        <a:xfrm>
          <a:off x="0" y="0"/>
          <a:ext cx="0" cy="0"/>
          <a:chOff x="0" y="0"/>
          <a:chExt cx="0" cy="0"/>
        </a:xfrm>
      </p:grpSpPr>
      <p:sp>
        <p:nvSpPr>
          <p:cNvPr id="13" name="Picture Placeholder 2"/>
          <p:cNvSpPr>
            <a:spLocks noGrp="1" noChangeAspect="1"/>
          </p:cNvSpPr>
          <p:nvPr>
            <p:ph type="pic" sz="quarter" idx="12" hasCustomPrompt="1"/>
          </p:nvPr>
        </p:nvSpPr>
        <p:spPr>
          <a:xfrm>
            <a:off x="521457" y="323999"/>
            <a:ext cx="5280000" cy="5594400"/>
          </a:xfrm>
          <a:prstGeom prst="rect">
            <a:avLst/>
          </a:prstGeom>
        </p:spPr>
        <p:txBody>
          <a:bodyPr vert="horz" lIns="0" tIns="0" rIns="0" bIns="0" anchor="t">
            <a:normAutofit/>
          </a:bodyPr>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28" name="Picture Placeholder 2"/>
          <p:cNvSpPr>
            <a:spLocks noGrp="1" noChangeAspect="1"/>
          </p:cNvSpPr>
          <p:nvPr>
            <p:ph type="pic" sz="quarter" idx="13" hasCustomPrompt="1"/>
          </p:nvPr>
        </p:nvSpPr>
        <p:spPr>
          <a:xfrm>
            <a:off x="6145855" y="323999"/>
            <a:ext cx="5280000" cy="5594400"/>
          </a:xfrm>
          <a:prstGeom prst="rect">
            <a:avLst/>
          </a:prstGeom>
        </p:spPr>
        <p:txBody>
          <a:bodyPr vert="horz" lIns="0" tIns="0" rIns="0" bIns="0" anchor="t">
            <a:normAutofit/>
          </a:bodyPr>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18" name="Text Placeholder 3"/>
          <p:cNvSpPr>
            <a:spLocks noGrp="1"/>
          </p:cNvSpPr>
          <p:nvPr>
            <p:ph type="body" sz="quarter" idx="33"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11" name="Text Placeholder 2"/>
          <p:cNvSpPr>
            <a:spLocks noGrp="1"/>
          </p:cNvSpPr>
          <p:nvPr>
            <p:ph type="body" sz="quarter" idx="34" hasCustomPrompt="1"/>
          </p:nvPr>
        </p:nvSpPr>
        <p:spPr>
          <a:xfrm>
            <a:off x="521459" y="5931766"/>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12" name="Text Placeholder 2"/>
          <p:cNvSpPr>
            <a:spLocks noGrp="1"/>
          </p:cNvSpPr>
          <p:nvPr>
            <p:ph type="body" sz="quarter" idx="17" hasCustomPrompt="1"/>
          </p:nvPr>
        </p:nvSpPr>
        <p:spPr>
          <a:xfrm rot="16200000">
            <a:off x="-817289" y="4595943"/>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9" name="Text Placeholder 2"/>
          <p:cNvSpPr>
            <a:spLocks noGrp="1"/>
          </p:cNvSpPr>
          <p:nvPr>
            <p:ph type="body" sz="quarter" idx="35" hasCustomPrompt="1"/>
          </p:nvPr>
        </p:nvSpPr>
        <p:spPr>
          <a:xfrm>
            <a:off x="6145855" y="5931766"/>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0" name="Text Placeholder 2"/>
          <p:cNvSpPr>
            <a:spLocks noGrp="1"/>
          </p:cNvSpPr>
          <p:nvPr>
            <p:ph type="body" sz="quarter" idx="36" hasCustomPrompt="1"/>
          </p:nvPr>
        </p:nvSpPr>
        <p:spPr>
          <a:xfrm rot="16200000">
            <a:off x="4807108" y="4595943"/>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0" name="Rectangle 9"/>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4:3 Arup Three Images Option1">
    <p:spTree>
      <p:nvGrpSpPr>
        <p:cNvPr id="1" name=""/>
        <p:cNvGrpSpPr/>
        <p:nvPr/>
      </p:nvGrpSpPr>
      <p:grpSpPr>
        <a:xfrm>
          <a:off x="0" y="0"/>
          <a:ext cx="0" cy="0"/>
          <a:chOff x="0" y="0"/>
          <a:chExt cx="0" cy="0"/>
        </a:xfrm>
      </p:grpSpPr>
      <p:sp>
        <p:nvSpPr>
          <p:cNvPr id="21" name="Picture Placeholder 2"/>
          <p:cNvSpPr>
            <a:spLocks noGrp="1" noChangeAspect="1"/>
          </p:cNvSpPr>
          <p:nvPr>
            <p:ph type="pic" sz="quarter" idx="15" hasCustomPrompt="1"/>
          </p:nvPr>
        </p:nvSpPr>
        <p:spPr>
          <a:xfrm>
            <a:off x="6145391" y="324000"/>
            <a:ext cx="5280000" cy="2638800"/>
          </a:xfrm>
          <a:prstGeom prst="rect">
            <a:avLst/>
          </a:prstGeom>
        </p:spPr>
        <p:txBody>
          <a:bodyPr vert="horz" lIns="0" tIns="0" rIns="0" bIns="0" anchor="t">
            <a:normAutofit/>
          </a:bodyPr>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22" name="Picture Placeholder 2"/>
          <p:cNvSpPr>
            <a:spLocks noGrp="1" noChangeAspect="1"/>
          </p:cNvSpPr>
          <p:nvPr>
            <p:ph type="pic" sz="quarter" idx="16" hasCustomPrompt="1"/>
          </p:nvPr>
        </p:nvSpPr>
        <p:spPr>
          <a:xfrm>
            <a:off x="6145391" y="3284984"/>
            <a:ext cx="5280000" cy="2638800"/>
          </a:xfrm>
          <a:prstGeom prst="rect">
            <a:avLst/>
          </a:prstGeom>
        </p:spPr>
        <p:txBody>
          <a:bodyPr vert="horz" lIns="0" tIns="0" rIns="0" bIns="0" anchor="t">
            <a:noAutofit/>
          </a:bodyPr>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24" name="Picture Placeholder 2"/>
          <p:cNvSpPr>
            <a:spLocks noGrp="1" noChangeAspect="1"/>
          </p:cNvSpPr>
          <p:nvPr>
            <p:ph type="pic" sz="quarter" idx="12" hasCustomPrompt="1"/>
          </p:nvPr>
        </p:nvSpPr>
        <p:spPr>
          <a:xfrm>
            <a:off x="525391" y="323999"/>
            <a:ext cx="5280000" cy="5594400"/>
          </a:xfrm>
          <a:prstGeom prst="rect">
            <a:avLst/>
          </a:prstGeom>
        </p:spPr>
        <p:txBody>
          <a:bodyPr vert="horz" lIns="0" tIns="0" rIns="0" bIns="0" anchor="t">
            <a:normAutofit/>
          </a:bodyPr>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18" name="Text Placeholder 3"/>
          <p:cNvSpPr>
            <a:spLocks noGrp="1"/>
          </p:cNvSpPr>
          <p:nvPr>
            <p:ph type="body" sz="quarter" idx="33"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14" name="Text Placeholder 2"/>
          <p:cNvSpPr>
            <a:spLocks noGrp="1"/>
          </p:cNvSpPr>
          <p:nvPr>
            <p:ph type="body" sz="quarter" idx="13" hasCustomPrompt="1"/>
          </p:nvPr>
        </p:nvSpPr>
        <p:spPr>
          <a:xfrm>
            <a:off x="526107" y="5920750"/>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15" name="Text Placeholder 2"/>
          <p:cNvSpPr>
            <a:spLocks noGrp="1"/>
          </p:cNvSpPr>
          <p:nvPr>
            <p:ph type="body" sz="quarter" idx="17" hasCustomPrompt="1"/>
          </p:nvPr>
        </p:nvSpPr>
        <p:spPr>
          <a:xfrm rot="16200000">
            <a:off x="-812644" y="4555942"/>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26" name="Text Placeholder 2"/>
          <p:cNvSpPr>
            <a:spLocks noGrp="1"/>
          </p:cNvSpPr>
          <p:nvPr>
            <p:ph type="body" sz="quarter" idx="34" hasCustomPrompt="1"/>
          </p:nvPr>
        </p:nvSpPr>
        <p:spPr>
          <a:xfrm>
            <a:off x="6163495" y="5920750"/>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7" name="Text Placeholder 2"/>
          <p:cNvSpPr>
            <a:spLocks noGrp="1"/>
          </p:cNvSpPr>
          <p:nvPr>
            <p:ph type="body" sz="quarter" idx="35" hasCustomPrompt="1"/>
          </p:nvPr>
        </p:nvSpPr>
        <p:spPr>
          <a:xfrm rot="16200000">
            <a:off x="4824747" y="4555942"/>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28" name="Text Placeholder 2"/>
          <p:cNvSpPr>
            <a:spLocks noGrp="1"/>
          </p:cNvSpPr>
          <p:nvPr>
            <p:ph type="body" sz="quarter" idx="36" hasCustomPrompt="1"/>
          </p:nvPr>
        </p:nvSpPr>
        <p:spPr>
          <a:xfrm>
            <a:off x="6130087" y="2963288"/>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9" name="Text Placeholder 2"/>
          <p:cNvSpPr>
            <a:spLocks noGrp="1"/>
          </p:cNvSpPr>
          <p:nvPr>
            <p:ph type="body" sz="quarter" idx="37" hasCustomPrompt="1"/>
          </p:nvPr>
        </p:nvSpPr>
        <p:spPr>
          <a:xfrm rot="16200000">
            <a:off x="4791337" y="1581165"/>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3" name="Rectangle 12"/>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4:3 Arup Three Images Option2">
    <p:spTree>
      <p:nvGrpSpPr>
        <p:cNvPr id="1" name=""/>
        <p:cNvGrpSpPr/>
        <p:nvPr/>
      </p:nvGrpSpPr>
      <p:grpSpPr>
        <a:xfrm>
          <a:off x="0" y="0"/>
          <a:ext cx="0" cy="0"/>
          <a:chOff x="0" y="0"/>
          <a:chExt cx="0" cy="0"/>
        </a:xfrm>
      </p:grpSpPr>
      <p:sp>
        <p:nvSpPr>
          <p:cNvPr id="27" name="Picture Placeholder 2"/>
          <p:cNvSpPr>
            <a:spLocks noGrp="1" noChangeAspect="1"/>
          </p:cNvSpPr>
          <p:nvPr>
            <p:ph type="pic" sz="quarter" idx="16" hasCustomPrompt="1"/>
          </p:nvPr>
        </p:nvSpPr>
        <p:spPr>
          <a:xfrm>
            <a:off x="521921" y="3285009"/>
            <a:ext cx="5280000" cy="2638800"/>
          </a:xfrm>
          <a:prstGeom prst="rect">
            <a:avLst/>
          </a:prstGeom>
        </p:spPr>
        <p:txBody>
          <a:bodyPr vert="horz" lIns="0" tIns="0" rIns="0" bIns="0" anchor="t"/>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37" name="Picture Placeholder 2"/>
          <p:cNvSpPr>
            <a:spLocks noGrp="1" noChangeAspect="1"/>
          </p:cNvSpPr>
          <p:nvPr>
            <p:ph type="pic" sz="quarter" idx="12" hasCustomPrompt="1"/>
          </p:nvPr>
        </p:nvSpPr>
        <p:spPr>
          <a:xfrm>
            <a:off x="6145856" y="323999"/>
            <a:ext cx="5283437" cy="5594400"/>
          </a:xfrm>
          <a:prstGeom prst="rect">
            <a:avLst/>
          </a:prstGeom>
        </p:spPr>
        <p:txBody>
          <a:bodyPr vert="horz" lIns="0" tIns="0" rIns="0" bIns="0" anchor="t"/>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69" name="Picture Placeholder 2"/>
          <p:cNvSpPr>
            <a:spLocks noGrp="1" noChangeAspect="1"/>
          </p:cNvSpPr>
          <p:nvPr>
            <p:ph type="pic" sz="quarter" idx="15" hasCustomPrompt="1"/>
          </p:nvPr>
        </p:nvSpPr>
        <p:spPr>
          <a:xfrm>
            <a:off x="521921" y="324000"/>
            <a:ext cx="5280000" cy="2638800"/>
          </a:xfrm>
          <a:prstGeom prst="rect">
            <a:avLst/>
          </a:prstGeom>
        </p:spPr>
        <p:txBody>
          <a:bodyPr vert="horz" lIns="0" tIns="0" rIns="0" bIns="0" anchor="t"/>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17" name="Text Placeholder 3"/>
          <p:cNvSpPr>
            <a:spLocks noGrp="1"/>
          </p:cNvSpPr>
          <p:nvPr>
            <p:ph type="body" sz="quarter" idx="33"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13" name="Text Placeholder 2"/>
          <p:cNvSpPr>
            <a:spLocks noGrp="1"/>
          </p:cNvSpPr>
          <p:nvPr>
            <p:ph type="body" sz="quarter" idx="13" hasCustomPrompt="1"/>
          </p:nvPr>
        </p:nvSpPr>
        <p:spPr>
          <a:xfrm>
            <a:off x="526107" y="5920775"/>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14" name="Text Placeholder 2"/>
          <p:cNvSpPr>
            <a:spLocks noGrp="1"/>
          </p:cNvSpPr>
          <p:nvPr>
            <p:ph type="body" sz="quarter" idx="17" hasCustomPrompt="1"/>
          </p:nvPr>
        </p:nvSpPr>
        <p:spPr>
          <a:xfrm rot="16200000">
            <a:off x="-812644" y="4561802"/>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9" name="Text Placeholder 2"/>
          <p:cNvSpPr>
            <a:spLocks noGrp="1"/>
          </p:cNvSpPr>
          <p:nvPr>
            <p:ph type="body" sz="quarter" idx="34" hasCustomPrompt="1"/>
          </p:nvPr>
        </p:nvSpPr>
        <p:spPr>
          <a:xfrm>
            <a:off x="511595" y="2963338"/>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4" name="Text Placeholder 2"/>
          <p:cNvSpPr>
            <a:spLocks noGrp="1"/>
          </p:cNvSpPr>
          <p:nvPr>
            <p:ph type="body" sz="quarter" idx="35" hasCustomPrompt="1"/>
          </p:nvPr>
        </p:nvSpPr>
        <p:spPr>
          <a:xfrm rot="16200000">
            <a:off x="-827153" y="1615940"/>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25" name="Text Placeholder 2"/>
          <p:cNvSpPr>
            <a:spLocks noGrp="1"/>
          </p:cNvSpPr>
          <p:nvPr>
            <p:ph type="body" sz="quarter" idx="36" hasCustomPrompt="1"/>
          </p:nvPr>
        </p:nvSpPr>
        <p:spPr>
          <a:xfrm>
            <a:off x="6145855" y="5920775"/>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6" name="Text Placeholder 2"/>
          <p:cNvSpPr>
            <a:spLocks noGrp="1"/>
          </p:cNvSpPr>
          <p:nvPr>
            <p:ph type="body" sz="quarter" idx="37" hasCustomPrompt="1"/>
          </p:nvPr>
        </p:nvSpPr>
        <p:spPr>
          <a:xfrm rot="16200000">
            <a:off x="4807107" y="4561802"/>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6" name="Rectangle 15"/>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4:3 Arup Four Images">
    <p:spTree>
      <p:nvGrpSpPr>
        <p:cNvPr id="1" name=""/>
        <p:cNvGrpSpPr/>
        <p:nvPr/>
      </p:nvGrpSpPr>
      <p:grpSpPr>
        <a:xfrm>
          <a:off x="0" y="0"/>
          <a:ext cx="0" cy="0"/>
          <a:chOff x="0" y="0"/>
          <a:chExt cx="0" cy="0"/>
        </a:xfrm>
      </p:grpSpPr>
      <p:sp>
        <p:nvSpPr>
          <p:cNvPr id="35" name="Picture Placeholder 2"/>
          <p:cNvSpPr>
            <a:spLocks noGrp="1" noChangeAspect="1"/>
          </p:cNvSpPr>
          <p:nvPr>
            <p:ph type="pic" sz="quarter" idx="16" hasCustomPrompt="1"/>
          </p:nvPr>
        </p:nvSpPr>
        <p:spPr>
          <a:xfrm>
            <a:off x="532207" y="3284984"/>
            <a:ext cx="5280000" cy="2638800"/>
          </a:xfrm>
          <a:prstGeom prst="rect">
            <a:avLst/>
          </a:prstGeom>
        </p:spPr>
        <p:txBody>
          <a:bodyPr vert="horz" lIns="0" tIns="0" rIns="0" bIns="0" anchor="t"/>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41" name="Picture Placeholder 2"/>
          <p:cNvSpPr>
            <a:spLocks noGrp="1" noChangeAspect="1"/>
          </p:cNvSpPr>
          <p:nvPr>
            <p:ph type="pic" sz="quarter" idx="15" hasCustomPrompt="1"/>
          </p:nvPr>
        </p:nvSpPr>
        <p:spPr>
          <a:xfrm>
            <a:off x="6145391" y="324000"/>
            <a:ext cx="5280000" cy="2638800"/>
          </a:xfrm>
          <a:prstGeom prst="rect">
            <a:avLst/>
          </a:prstGeom>
        </p:spPr>
        <p:txBody>
          <a:bodyPr vert="horz" lIns="0" tIns="0" rIns="0" bIns="0" anchor="t"/>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42" name="Picture Placeholder 2"/>
          <p:cNvSpPr>
            <a:spLocks noGrp="1" noChangeAspect="1"/>
          </p:cNvSpPr>
          <p:nvPr>
            <p:ph type="pic" sz="quarter" idx="16" hasCustomPrompt="1"/>
          </p:nvPr>
        </p:nvSpPr>
        <p:spPr>
          <a:xfrm>
            <a:off x="6145391" y="3284984"/>
            <a:ext cx="5280000" cy="2638800"/>
          </a:xfrm>
          <a:prstGeom prst="rect">
            <a:avLst/>
          </a:prstGeom>
        </p:spPr>
        <p:txBody>
          <a:bodyPr vert="horz" lIns="0" tIns="0" rIns="0" bIns="0" anchor="t"/>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47" name="Picture Placeholder 2"/>
          <p:cNvSpPr>
            <a:spLocks noGrp="1" noChangeAspect="1"/>
          </p:cNvSpPr>
          <p:nvPr>
            <p:ph type="pic" sz="quarter" idx="32" hasCustomPrompt="1"/>
          </p:nvPr>
        </p:nvSpPr>
        <p:spPr>
          <a:xfrm>
            <a:off x="532207" y="324000"/>
            <a:ext cx="5280000" cy="2638800"/>
          </a:xfrm>
          <a:prstGeom prst="rect">
            <a:avLst/>
          </a:prstGeom>
        </p:spPr>
        <p:txBody>
          <a:bodyPr vert="horz" lIns="0" tIns="0" rIns="0" bIns="0" anchor="t"/>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20" name="Text Placeholder 3"/>
          <p:cNvSpPr>
            <a:spLocks noGrp="1"/>
          </p:cNvSpPr>
          <p:nvPr>
            <p:ph type="body" sz="quarter" idx="33"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16" name="Text Placeholder 2"/>
          <p:cNvSpPr>
            <a:spLocks noGrp="1"/>
          </p:cNvSpPr>
          <p:nvPr>
            <p:ph type="body" sz="quarter" idx="13" hasCustomPrompt="1"/>
          </p:nvPr>
        </p:nvSpPr>
        <p:spPr>
          <a:xfrm>
            <a:off x="526107" y="5920750"/>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17" name="Text Placeholder 2"/>
          <p:cNvSpPr>
            <a:spLocks noGrp="1"/>
          </p:cNvSpPr>
          <p:nvPr>
            <p:ph type="body" sz="quarter" idx="17" hasCustomPrompt="1"/>
          </p:nvPr>
        </p:nvSpPr>
        <p:spPr>
          <a:xfrm rot="16200000">
            <a:off x="-812644" y="4561777"/>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21" name="Text Placeholder 2"/>
          <p:cNvSpPr>
            <a:spLocks noGrp="1"/>
          </p:cNvSpPr>
          <p:nvPr>
            <p:ph type="body" sz="quarter" idx="34" hasCustomPrompt="1"/>
          </p:nvPr>
        </p:nvSpPr>
        <p:spPr>
          <a:xfrm>
            <a:off x="511595" y="2988961"/>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8" name="Text Placeholder 2"/>
          <p:cNvSpPr>
            <a:spLocks noGrp="1"/>
          </p:cNvSpPr>
          <p:nvPr>
            <p:ph type="body" sz="quarter" idx="35" hasCustomPrompt="1"/>
          </p:nvPr>
        </p:nvSpPr>
        <p:spPr>
          <a:xfrm rot="16200000">
            <a:off x="-827153" y="1618415"/>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30" name="Text Placeholder 2"/>
          <p:cNvSpPr>
            <a:spLocks noGrp="1"/>
          </p:cNvSpPr>
          <p:nvPr>
            <p:ph type="body" sz="quarter" idx="36" hasCustomPrompt="1"/>
          </p:nvPr>
        </p:nvSpPr>
        <p:spPr>
          <a:xfrm>
            <a:off x="6145391" y="5921314"/>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31" name="Text Placeholder 2"/>
          <p:cNvSpPr>
            <a:spLocks noGrp="1"/>
          </p:cNvSpPr>
          <p:nvPr>
            <p:ph type="body" sz="quarter" idx="37" hasCustomPrompt="1"/>
          </p:nvPr>
        </p:nvSpPr>
        <p:spPr>
          <a:xfrm rot="16200000">
            <a:off x="4806643" y="4562341"/>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32" name="Text Placeholder 2"/>
          <p:cNvSpPr>
            <a:spLocks noGrp="1"/>
          </p:cNvSpPr>
          <p:nvPr>
            <p:ph type="body" sz="quarter" idx="38" hasCustomPrompt="1"/>
          </p:nvPr>
        </p:nvSpPr>
        <p:spPr>
          <a:xfrm>
            <a:off x="6146562" y="2988873"/>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33" name="Text Placeholder 2"/>
          <p:cNvSpPr>
            <a:spLocks noGrp="1"/>
          </p:cNvSpPr>
          <p:nvPr>
            <p:ph type="body" sz="quarter" idx="39" hasCustomPrompt="1"/>
          </p:nvPr>
        </p:nvSpPr>
        <p:spPr>
          <a:xfrm rot="16200000">
            <a:off x="4807813" y="1595177"/>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8" name="Rectangle 17"/>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4:3 Arup TenImages Value Statement">
    <p:spTree>
      <p:nvGrpSpPr>
        <p:cNvPr id="1" name=""/>
        <p:cNvGrpSpPr/>
        <p:nvPr/>
      </p:nvGrpSpPr>
      <p:grpSpPr>
        <a:xfrm>
          <a:off x="0" y="0"/>
          <a:ext cx="0" cy="0"/>
          <a:chOff x="0" y="0"/>
          <a:chExt cx="0" cy="0"/>
        </a:xfrm>
      </p:grpSpPr>
      <p:sp>
        <p:nvSpPr>
          <p:cNvPr id="14" name="Rectangle 13"/>
          <p:cNvSpPr/>
          <p:nvPr/>
        </p:nvSpPr>
        <p:spPr>
          <a:xfrm>
            <a:off x="7924800" y="2185200"/>
            <a:ext cx="3657600" cy="372493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Picture Placeholder 7"/>
          <p:cNvSpPr>
            <a:spLocks noGrp="1" noChangeAspect="1"/>
          </p:cNvSpPr>
          <p:nvPr>
            <p:ph type="pic" sz="quarter" idx="27" hasCustomPrompt="1"/>
          </p:nvPr>
        </p:nvSpPr>
        <p:spPr>
          <a:xfrm>
            <a:off x="7922845" y="324000"/>
            <a:ext cx="3657600" cy="1843200"/>
          </a:xfrm>
          <a:prstGeom prst="rect">
            <a:avLst/>
          </a:prstGeom>
        </p:spPr>
        <p:txBody>
          <a:bodyPr lIns="0" tIns="0" r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36" name="Picture Placeholder 7"/>
          <p:cNvSpPr>
            <a:spLocks noGrp="1" noChangeAspect="1"/>
          </p:cNvSpPr>
          <p:nvPr>
            <p:ph type="pic" sz="quarter" idx="20" hasCustomPrompt="1"/>
          </p:nvPr>
        </p:nvSpPr>
        <p:spPr>
          <a:xfrm>
            <a:off x="4241124" y="324000"/>
            <a:ext cx="3657600" cy="1843200"/>
          </a:xfrm>
          <a:prstGeom prst="rect">
            <a:avLst/>
          </a:prstGeom>
        </p:spPr>
        <p:txBody>
          <a:bodyPr lIns="0" tIns="0" r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38" name="Picture Placeholder 7"/>
          <p:cNvSpPr>
            <a:spLocks noGrp="1" noChangeAspect="1"/>
          </p:cNvSpPr>
          <p:nvPr>
            <p:ph type="pic" sz="quarter" idx="22" hasCustomPrompt="1"/>
          </p:nvPr>
        </p:nvSpPr>
        <p:spPr>
          <a:xfrm>
            <a:off x="4239481" y="4046400"/>
            <a:ext cx="3657600" cy="1843200"/>
          </a:xfrm>
          <a:prstGeom prst="rect">
            <a:avLst/>
          </a:prstGeom>
        </p:spPr>
        <p:txBody>
          <a:bodyPr lIns="0" tIns="0" r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0" name="Picture Placeholder 7"/>
          <p:cNvSpPr>
            <a:spLocks noGrp="1" noChangeAspect="1"/>
          </p:cNvSpPr>
          <p:nvPr>
            <p:ph type="pic" sz="quarter" idx="11" hasCustomPrompt="1"/>
          </p:nvPr>
        </p:nvSpPr>
        <p:spPr>
          <a:xfrm>
            <a:off x="539991" y="324000"/>
            <a:ext cx="3657600" cy="1843200"/>
          </a:xfrm>
          <a:prstGeom prst="rect">
            <a:avLst/>
          </a:prstGeom>
        </p:spPr>
        <p:txBody>
          <a:bodyPr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1" name="Picture Placeholder 7"/>
          <p:cNvSpPr>
            <a:spLocks noGrp="1" noChangeAspect="1"/>
          </p:cNvSpPr>
          <p:nvPr>
            <p:ph type="pic" sz="quarter" idx="25" hasCustomPrompt="1"/>
          </p:nvPr>
        </p:nvSpPr>
        <p:spPr>
          <a:xfrm>
            <a:off x="528000" y="4046400"/>
            <a:ext cx="3657600" cy="1843200"/>
          </a:xfrm>
          <a:prstGeom prst="rect">
            <a:avLst/>
          </a:prstGeom>
        </p:spPr>
        <p:txBody>
          <a:bodyPr lIns="0" tIns="0" r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3" name="Picture Placeholder 7"/>
          <p:cNvSpPr>
            <a:spLocks noGrp="1" noChangeAspect="1"/>
          </p:cNvSpPr>
          <p:nvPr>
            <p:ph type="pic" sz="quarter" idx="28" hasCustomPrompt="1"/>
          </p:nvPr>
        </p:nvSpPr>
        <p:spPr>
          <a:xfrm>
            <a:off x="539673" y="2185200"/>
            <a:ext cx="3657600" cy="1843200"/>
          </a:xfrm>
          <a:prstGeom prst="rect">
            <a:avLst/>
          </a:prstGeom>
        </p:spPr>
        <p:txBody>
          <a:bodyPr lIns="0" tIns="0" r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9" name="Picture Placeholder 7"/>
          <p:cNvSpPr>
            <a:spLocks noGrp="1" noChangeAspect="1"/>
          </p:cNvSpPr>
          <p:nvPr>
            <p:ph type="pic" sz="quarter" idx="31" hasCustomPrompt="1"/>
          </p:nvPr>
        </p:nvSpPr>
        <p:spPr>
          <a:xfrm>
            <a:off x="4241124" y="2185200"/>
            <a:ext cx="3657600" cy="1843200"/>
          </a:xfrm>
          <a:prstGeom prst="rect">
            <a:avLst/>
          </a:prstGeom>
        </p:spPr>
        <p:txBody>
          <a:bodyPr lIns="0" tIns="0" r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16" name="Text Placeholder 3"/>
          <p:cNvSpPr>
            <a:spLocks noGrp="1"/>
          </p:cNvSpPr>
          <p:nvPr>
            <p:ph type="body" sz="quarter" idx="33" hasCustomPrompt="1"/>
          </p:nvPr>
        </p:nvSpPr>
        <p:spPr>
          <a:xfrm>
            <a:off x="7924800" y="2185200"/>
            <a:ext cx="3657600" cy="3724444"/>
          </a:xfrm>
          <a:prstGeom prst="rect">
            <a:avLst/>
          </a:prstGeom>
        </p:spPr>
        <p:txBody>
          <a:bodyPr vert="horz" lIns="180000" tIns="180000" rIns="180000" bIns="180000">
            <a:noAutofit/>
          </a:bodyPr>
          <a:lstStyle>
            <a:lvl1pPr marL="0" marR="0" indent="0" algn="l" defTabSz="1197317" rtl="0" eaLnBrk="1" fontAlgn="auto" latinLnBrk="0" hangingPunct="1">
              <a:lnSpc>
                <a:spcPts val="2000"/>
              </a:lnSpc>
              <a:spcBef>
                <a:spcPts val="0"/>
              </a:spcBef>
              <a:spcAft>
                <a:spcPts val="0"/>
              </a:spcAft>
              <a:buClrTx/>
              <a:buSzTx/>
              <a:buFont typeface="Arial" pitchFamily="34" charset="0"/>
              <a:buNone/>
              <a:tabLst/>
              <a:defRPr sz="1800" b="0" i="0" baseline="0">
                <a:solidFill>
                  <a:schemeClr val="tx1"/>
                </a:solidFill>
                <a:latin typeface="Times New Roman"/>
                <a:cs typeface="Times New Roman"/>
              </a:defRPr>
            </a:lvl1pPr>
          </a:lstStyle>
          <a:p>
            <a:r>
              <a:rPr lang="en-US" sz="2400" baseline="0" dirty="0"/>
              <a:t>You may enter a short value statement here. You may highlight a specific point in white as appropriate. Max approx 20-25 words.</a:t>
            </a:r>
            <a:endParaRPr lang="en-US" sz="2133" baseline="0" dirty="0"/>
          </a:p>
        </p:txBody>
      </p:sp>
      <p:sp>
        <p:nvSpPr>
          <p:cNvPr id="19" name="Text Placeholder 3"/>
          <p:cNvSpPr>
            <a:spLocks noGrp="1"/>
          </p:cNvSpPr>
          <p:nvPr>
            <p:ph type="body" sz="quarter" idx="34"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13" name="Rectangle 12"/>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4:3 Arup Eleven Images Value Statement">
    <p:spTree>
      <p:nvGrpSpPr>
        <p:cNvPr id="1" name=""/>
        <p:cNvGrpSpPr/>
        <p:nvPr/>
      </p:nvGrpSpPr>
      <p:grpSpPr>
        <a:xfrm>
          <a:off x="0" y="0"/>
          <a:ext cx="0" cy="0"/>
          <a:chOff x="0" y="0"/>
          <a:chExt cx="0" cy="0"/>
        </a:xfrm>
      </p:grpSpPr>
      <p:sp>
        <p:nvSpPr>
          <p:cNvPr id="14" name="Rectangle 13"/>
          <p:cNvSpPr/>
          <p:nvPr/>
        </p:nvSpPr>
        <p:spPr>
          <a:xfrm>
            <a:off x="7929600" y="2185200"/>
            <a:ext cx="3657600" cy="1843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Picture Placeholder 7"/>
          <p:cNvSpPr>
            <a:spLocks noGrp="1" noChangeAspect="1"/>
          </p:cNvSpPr>
          <p:nvPr>
            <p:ph type="pic" sz="quarter" idx="27" hasCustomPrompt="1"/>
          </p:nvPr>
        </p:nvSpPr>
        <p:spPr>
          <a:xfrm>
            <a:off x="7927524" y="324000"/>
            <a:ext cx="3657600" cy="1843200"/>
          </a:xfrm>
          <a:prstGeom prst="rect">
            <a:avLst/>
          </a:prstGeom>
        </p:spPr>
        <p:txBody>
          <a:bodyPr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36" name="Picture Placeholder 7"/>
          <p:cNvSpPr>
            <a:spLocks noGrp="1" noChangeAspect="1"/>
          </p:cNvSpPr>
          <p:nvPr>
            <p:ph type="pic" sz="quarter" idx="20" hasCustomPrompt="1"/>
          </p:nvPr>
        </p:nvSpPr>
        <p:spPr>
          <a:xfrm>
            <a:off x="4237385" y="324000"/>
            <a:ext cx="3657600" cy="1843200"/>
          </a:xfrm>
          <a:prstGeom prst="rect">
            <a:avLst/>
          </a:prstGeom>
        </p:spPr>
        <p:txBody>
          <a:bodyPr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38" name="Picture Placeholder 7"/>
          <p:cNvSpPr>
            <a:spLocks noGrp="1" noChangeAspect="1"/>
          </p:cNvSpPr>
          <p:nvPr>
            <p:ph type="pic" sz="quarter" idx="22" hasCustomPrompt="1"/>
          </p:nvPr>
        </p:nvSpPr>
        <p:spPr>
          <a:xfrm>
            <a:off x="4237385" y="4046400"/>
            <a:ext cx="3657600" cy="1843200"/>
          </a:xfrm>
          <a:prstGeom prst="rect">
            <a:avLst/>
          </a:prstGeom>
        </p:spPr>
        <p:txBody>
          <a:bodyPr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0" name="Picture Placeholder 7"/>
          <p:cNvSpPr>
            <a:spLocks noGrp="1" noChangeAspect="1"/>
          </p:cNvSpPr>
          <p:nvPr>
            <p:ph type="pic" sz="quarter" idx="11" hasCustomPrompt="1"/>
          </p:nvPr>
        </p:nvSpPr>
        <p:spPr>
          <a:xfrm>
            <a:off x="547027" y="324000"/>
            <a:ext cx="3657600" cy="1843200"/>
          </a:xfrm>
          <a:prstGeom prst="rect">
            <a:avLst/>
          </a:prstGeom>
        </p:spPr>
        <p:txBody>
          <a:bodyPr lIns="0" tIns="0" rIns="0" bIns="0" anchor="t">
            <a:noAutofit/>
          </a:bodyPr>
          <a:lstStyle>
            <a:lvl1pPr marL="0" marR="0" indent="0" algn="l" defTabSz="1197317" rtl="0" eaLnBrk="1" fontAlgn="auto" latinLnBrk="0" hangingPunct="1">
              <a:lnSpc>
                <a:spcPts val="1467"/>
              </a:lnSpc>
              <a:spcBef>
                <a:spcPts val="0"/>
              </a:spcBef>
              <a:spcAft>
                <a:spcPts val="0"/>
              </a:spcAft>
              <a:buClrTx/>
              <a:buSzTx/>
              <a:buFont typeface="Arial" pitchFamily="34" charset="0"/>
              <a:buNone/>
              <a:tabLst/>
              <a:defRPr sz="1200" baseline="0">
                <a:solidFill>
                  <a:schemeClr val="bg1">
                    <a:lumMod val="65000"/>
                  </a:schemeClr>
                </a:solidFill>
                <a:latin typeface="Times New Roman"/>
                <a:cs typeface="Times New Roman"/>
              </a:defRPr>
            </a:lvl1pPr>
          </a:lstStyle>
          <a:p>
            <a:endParaRPr lang="en-US" dirty="0"/>
          </a:p>
        </p:txBody>
      </p:sp>
      <p:sp>
        <p:nvSpPr>
          <p:cNvPr id="41" name="Picture Placeholder 7"/>
          <p:cNvSpPr>
            <a:spLocks noGrp="1" noChangeAspect="1"/>
          </p:cNvSpPr>
          <p:nvPr>
            <p:ph type="pic" sz="quarter" idx="25" hasCustomPrompt="1"/>
          </p:nvPr>
        </p:nvSpPr>
        <p:spPr>
          <a:xfrm>
            <a:off x="547027" y="4046400"/>
            <a:ext cx="3657600" cy="1843200"/>
          </a:xfrm>
          <a:prstGeom prst="rect">
            <a:avLst/>
          </a:prstGeom>
        </p:spPr>
        <p:txBody>
          <a:bodyPr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3" name="Picture Placeholder 7"/>
          <p:cNvSpPr>
            <a:spLocks noGrp="1" noChangeAspect="1"/>
          </p:cNvSpPr>
          <p:nvPr>
            <p:ph type="pic" sz="quarter" idx="28" hasCustomPrompt="1"/>
          </p:nvPr>
        </p:nvSpPr>
        <p:spPr>
          <a:xfrm>
            <a:off x="547027" y="2185200"/>
            <a:ext cx="3657600" cy="1843200"/>
          </a:xfrm>
          <a:prstGeom prst="rect">
            <a:avLst/>
          </a:prstGeom>
        </p:spPr>
        <p:txBody>
          <a:bodyPr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7" name="Picture Placeholder 7"/>
          <p:cNvSpPr>
            <a:spLocks noGrp="1" noChangeAspect="1"/>
          </p:cNvSpPr>
          <p:nvPr>
            <p:ph type="pic" sz="quarter" idx="30" hasCustomPrompt="1"/>
          </p:nvPr>
        </p:nvSpPr>
        <p:spPr>
          <a:xfrm>
            <a:off x="7929600" y="4046400"/>
            <a:ext cx="3657600" cy="1843200"/>
          </a:xfrm>
          <a:prstGeom prst="rect">
            <a:avLst/>
          </a:prstGeom>
        </p:spPr>
        <p:txBody>
          <a:bodyPr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9" name="Picture Placeholder 7"/>
          <p:cNvSpPr>
            <a:spLocks noGrp="1" noChangeAspect="1"/>
          </p:cNvSpPr>
          <p:nvPr>
            <p:ph type="pic" sz="quarter" idx="31" hasCustomPrompt="1"/>
          </p:nvPr>
        </p:nvSpPr>
        <p:spPr>
          <a:xfrm>
            <a:off x="4237385" y="2185200"/>
            <a:ext cx="3657600" cy="1843200"/>
          </a:xfrm>
          <a:prstGeom prst="rect">
            <a:avLst/>
          </a:prstGeom>
        </p:spPr>
        <p:txBody>
          <a:bodyPr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16" name="Text Placeholder 3"/>
          <p:cNvSpPr>
            <a:spLocks noGrp="1"/>
          </p:cNvSpPr>
          <p:nvPr>
            <p:ph type="body" sz="quarter" idx="33" hasCustomPrompt="1"/>
          </p:nvPr>
        </p:nvSpPr>
        <p:spPr>
          <a:xfrm>
            <a:off x="7879652" y="2185200"/>
            <a:ext cx="3657600" cy="1844500"/>
          </a:xfrm>
          <a:prstGeom prst="rect">
            <a:avLst/>
          </a:prstGeom>
        </p:spPr>
        <p:txBody>
          <a:bodyPr vert="horz" lIns="180000" tIns="180000" rIns="180000" bIns="180000">
            <a:noAutofit/>
          </a:bodyPr>
          <a:lstStyle>
            <a:lvl1pPr marL="0" marR="0" indent="0" algn="l" defTabSz="1197317" rtl="0" eaLnBrk="1" fontAlgn="auto" latinLnBrk="0" hangingPunct="1">
              <a:lnSpc>
                <a:spcPts val="2000"/>
              </a:lnSpc>
              <a:spcBef>
                <a:spcPts val="0"/>
              </a:spcBef>
              <a:spcAft>
                <a:spcPts val="0"/>
              </a:spcAft>
              <a:buClrTx/>
              <a:buSzTx/>
              <a:buFont typeface="Arial" pitchFamily="34" charset="0"/>
              <a:buNone/>
              <a:tabLst/>
              <a:defRPr sz="1800" b="0" i="0" baseline="0">
                <a:solidFill>
                  <a:schemeClr val="tx1"/>
                </a:solidFill>
                <a:latin typeface="Times New Roman"/>
                <a:cs typeface="Times New Roman"/>
              </a:defRPr>
            </a:lvl1pPr>
          </a:lstStyle>
          <a:p>
            <a:r>
              <a:rPr lang="en-US" sz="2400" baseline="0" dirty="0"/>
              <a:t>Enter a short value statement here. Highlight a specific point in white. Max approx 10 -15 words.</a:t>
            </a:r>
          </a:p>
        </p:txBody>
      </p:sp>
      <p:sp>
        <p:nvSpPr>
          <p:cNvPr id="17" name="Text Placeholder 3"/>
          <p:cNvSpPr>
            <a:spLocks noGrp="1"/>
          </p:cNvSpPr>
          <p:nvPr>
            <p:ph type="body" sz="quarter" idx="34"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18" name="Rectangle 17"/>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4:3 Arup Main Title 2">
    <p:spTree>
      <p:nvGrpSpPr>
        <p:cNvPr id="1" name=""/>
        <p:cNvGrpSpPr/>
        <p:nvPr/>
      </p:nvGrpSpPr>
      <p:grpSpPr>
        <a:xfrm>
          <a:off x="0" y="0"/>
          <a:ext cx="0" cy="0"/>
          <a:chOff x="0" y="0"/>
          <a:chExt cx="0" cy="0"/>
        </a:xfrm>
      </p:grpSpPr>
      <p:sp>
        <p:nvSpPr>
          <p:cNvPr id="6" name="Title 1"/>
          <p:cNvSpPr>
            <a:spLocks noGrp="1"/>
          </p:cNvSpPr>
          <p:nvPr>
            <p:ph type="title"/>
          </p:nvPr>
        </p:nvSpPr>
        <p:spPr>
          <a:xfrm>
            <a:off x="1103708" y="1390641"/>
            <a:ext cx="10445093" cy="683948"/>
          </a:xfrm>
          <a:prstGeom prst="rect">
            <a:avLst/>
          </a:prstGeom>
        </p:spPr>
        <p:txBody>
          <a:bodyPr lIns="0" tIns="0" rIns="0" bIns="0">
            <a:noAutofit/>
          </a:bodyPr>
          <a:lstStyle>
            <a:lvl1pPr>
              <a:lnSpc>
                <a:spcPts val="5333"/>
              </a:lnSpc>
              <a:spcBef>
                <a:spcPts val="0"/>
              </a:spcBef>
              <a:defRPr sz="3800">
                <a:solidFill>
                  <a:schemeClr val="accent2"/>
                </a:solidFill>
                <a:latin typeface="Times New Roman"/>
                <a:cs typeface="Times New Roman"/>
              </a:defRPr>
            </a:lvl1pPr>
          </a:lstStyle>
          <a:p>
            <a:r>
              <a:rPr lang="en-US" smtClean="0"/>
              <a:t>Click to edit Master title style</a:t>
            </a:r>
            <a:endParaRPr lang="en-US" dirty="0"/>
          </a:p>
        </p:txBody>
      </p:sp>
      <p:sp>
        <p:nvSpPr>
          <p:cNvPr id="10" name="Text Placeholder 2"/>
          <p:cNvSpPr>
            <a:spLocks noGrp="1"/>
          </p:cNvSpPr>
          <p:nvPr>
            <p:ph type="body" sz="quarter" idx="10" hasCustomPrompt="1"/>
          </p:nvPr>
        </p:nvSpPr>
        <p:spPr>
          <a:xfrm>
            <a:off x="1105841" y="3822177"/>
            <a:ext cx="10443207" cy="346249"/>
          </a:xfrm>
          <a:prstGeom prst="rect">
            <a:avLst/>
          </a:prstGeom>
        </p:spPr>
        <p:txBody>
          <a:bodyPr vert="horz" lIns="0" tIns="0" rIns="0" bIns="0">
            <a:noAutofit/>
          </a:bodyPr>
          <a:lstStyle>
            <a:lvl1pPr marL="0" indent="0">
              <a:lnSpc>
                <a:spcPts val="2000"/>
              </a:lnSpc>
              <a:spcBef>
                <a:spcPts val="0"/>
              </a:spcBef>
              <a:buNone/>
              <a:defRPr sz="1800" baseline="0">
                <a:latin typeface="Times New Roman"/>
                <a:cs typeface="Times New Roman"/>
              </a:defRPr>
            </a:lvl1pPr>
          </a:lstStyle>
          <a:p>
            <a:r>
              <a:rPr lang="en-US" sz="2400" dirty="0">
                <a:solidFill>
                  <a:schemeClr val="tx1"/>
                </a:solidFill>
              </a:rPr>
              <a:t>Click to edit master title style</a:t>
            </a:r>
            <a:endParaRPr lang="en-US" sz="1867" dirty="0">
              <a:solidFill>
                <a:schemeClr val="tx1"/>
              </a:solidFill>
            </a:endParaRPr>
          </a:p>
        </p:txBody>
      </p:sp>
      <p:pic>
        <p:nvPicPr>
          <p:cNvPr id="5" name="Picture 4" descr="ArupLogo2010_k_OvaWord1000mm_CompoundTransparent_100kGreyscale3May2012.wmf"/>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96800" y="6444031"/>
            <a:ext cx="1152000" cy="261273"/>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4:3 Arup Twelve Images">
    <p:spTree>
      <p:nvGrpSpPr>
        <p:cNvPr id="1" name=""/>
        <p:cNvGrpSpPr/>
        <p:nvPr/>
      </p:nvGrpSpPr>
      <p:grpSpPr>
        <a:xfrm>
          <a:off x="0" y="0"/>
          <a:ext cx="0" cy="0"/>
          <a:chOff x="0" y="0"/>
          <a:chExt cx="0" cy="0"/>
        </a:xfrm>
      </p:grpSpPr>
      <p:sp>
        <p:nvSpPr>
          <p:cNvPr id="35" name="Picture Placeholder 7"/>
          <p:cNvSpPr>
            <a:spLocks noGrp="1" noChangeAspect="1"/>
          </p:cNvSpPr>
          <p:nvPr>
            <p:ph type="pic" sz="quarter" idx="27" hasCustomPrompt="1"/>
          </p:nvPr>
        </p:nvSpPr>
        <p:spPr>
          <a:xfrm>
            <a:off x="7899116" y="324000"/>
            <a:ext cx="3657600" cy="1843200"/>
          </a:xfrm>
          <a:prstGeom prst="rect">
            <a:avLst/>
          </a:prstGeom>
        </p:spPr>
        <p:txBody>
          <a:bodyPr wrap="square" lIns="0" tIns="0" rIns="0" bIns="0" anchor="t">
            <a:noAutofit/>
          </a:bodyPr>
          <a:lstStyle>
            <a:lvl1pPr marL="0" indent="0" algn="l">
              <a:lnSpc>
                <a:spcPts val="1467"/>
              </a:lnSpc>
              <a:spcBef>
                <a:spcPts val="0"/>
              </a:spcBef>
              <a:buNone/>
              <a:defRPr sz="1200" baseline="0">
                <a:solidFill>
                  <a:schemeClr val="bg1">
                    <a:lumMod val="65000"/>
                  </a:schemeClr>
                </a:solidFill>
              </a:defRPr>
            </a:lvl1pPr>
          </a:lstStyle>
          <a:p>
            <a:endParaRPr lang="en-US" dirty="0"/>
          </a:p>
        </p:txBody>
      </p:sp>
      <p:sp>
        <p:nvSpPr>
          <p:cNvPr id="36" name="Picture Placeholder 7"/>
          <p:cNvSpPr>
            <a:spLocks noGrp="1" noChangeAspect="1"/>
          </p:cNvSpPr>
          <p:nvPr>
            <p:ph type="pic" sz="quarter" idx="20" hasCustomPrompt="1"/>
          </p:nvPr>
        </p:nvSpPr>
        <p:spPr>
          <a:xfrm>
            <a:off x="4211267" y="324000"/>
            <a:ext cx="3657600" cy="1843200"/>
          </a:xfrm>
          <a:prstGeom prst="rect">
            <a:avLst/>
          </a:prstGeom>
        </p:spPr>
        <p:txBody>
          <a:bodyPr wrap="square"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37" name="Picture Placeholder 7"/>
          <p:cNvSpPr>
            <a:spLocks noGrp="1" noChangeAspect="1"/>
          </p:cNvSpPr>
          <p:nvPr>
            <p:ph type="pic" sz="quarter" idx="26" hasCustomPrompt="1"/>
          </p:nvPr>
        </p:nvSpPr>
        <p:spPr>
          <a:xfrm>
            <a:off x="7899116" y="2185343"/>
            <a:ext cx="3657600" cy="1843200"/>
          </a:xfrm>
          <a:prstGeom prst="rect">
            <a:avLst/>
          </a:prstGeom>
        </p:spPr>
        <p:txBody>
          <a:bodyPr wrap="square"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38" name="Picture Placeholder 7"/>
          <p:cNvSpPr>
            <a:spLocks noGrp="1" noChangeAspect="1"/>
          </p:cNvSpPr>
          <p:nvPr>
            <p:ph type="pic" sz="quarter" idx="22" hasCustomPrompt="1"/>
          </p:nvPr>
        </p:nvSpPr>
        <p:spPr>
          <a:xfrm>
            <a:off x="4211267" y="4046400"/>
            <a:ext cx="3657600" cy="1843200"/>
          </a:xfrm>
          <a:prstGeom prst="rect">
            <a:avLst/>
          </a:prstGeom>
        </p:spPr>
        <p:txBody>
          <a:bodyPr wrap="square"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0" name="Picture Placeholder 7"/>
          <p:cNvSpPr>
            <a:spLocks noGrp="1" noChangeAspect="1"/>
          </p:cNvSpPr>
          <p:nvPr>
            <p:ph type="pic" sz="quarter" idx="11" hasCustomPrompt="1"/>
          </p:nvPr>
        </p:nvSpPr>
        <p:spPr>
          <a:xfrm>
            <a:off x="528000" y="324000"/>
            <a:ext cx="3657600" cy="1843200"/>
          </a:xfrm>
          <a:prstGeom prst="rect">
            <a:avLst/>
          </a:prstGeom>
        </p:spPr>
        <p:txBody>
          <a:bodyPr wrap="square"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1" name="Picture Placeholder 7"/>
          <p:cNvSpPr>
            <a:spLocks noGrp="1" noChangeAspect="1"/>
          </p:cNvSpPr>
          <p:nvPr>
            <p:ph type="pic" sz="quarter" idx="25" hasCustomPrompt="1"/>
          </p:nvPr>
        </p:nvSpPr>
        <p:spPr>
          <a:xfrm>
            <a:off x="528000" y="4046400"/>
            <a:ext cx="3657600" cy="1843200"/>
          </a:xfrm>
          <a:prstGeom prst="rect">
            <a:avLst/>
          </a:prstGeom>
        </p:spPr>
        <p:txBody>
          <a:bodyPr wrap="square"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3" name="Picture Placeholder 7"/>
          <p:cNvSpPr>
            <a:spLocks noGrp="1" noChangeAspect="1"/>
          </p:cNvSpPr>
          <p:nvPr>
            <p:ph type="pic" sz="quarter" idx="28" hasCustomPrompt="1"/>
          </p:nvPr>
        </p:nvSpPr>
        <p:spPr>
          <a:xfrm>
            <a:off x="528000" y="2185343"/>
            <a:ext cx="3657600" cy="1843200"/>
          </a:xfrm>
          <a:prstGeom prst="rect">
            <a:avLst/>
          </a:prstGeom>
        </p:spPr>
        <p:txBody>
          <a:bodyPr wrap="square"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7" name="Picture Placeholder 7"/>
          <p:cNvSpPr>
            <a:spLocks noGrp="1" noChangeAspect="1"/>
          </p:cNvSpPr>
          <p:nvPr>
            <p:ph type="pic" sz="quarter" idx="30" hasCustomPrompt="1"/>
          </p:nvPr>
        </p:nvSpPr>
        <p:spPr>
          <a:xfrm>
            <a:off x="7899116" y="4046400"/>
            <a:ext cx="3657600" cy="1843200"/>
          </a:xfrm>
          <a:prstGeom prst="rect">
            <a:avLst/>
          </a:prstGeom>
        </p:spPr>
        <p:txBody>
          <a:bodyPr wrap="square"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9" name="Picture Placeholder 7"/>
          <p:cNvSpPr>
            <a:spLocks noGrp="1" noChangeAspect="1"/>
          </p:cNvSpPr>
          <p:nvPr>
            <p:ph type="pic" sz="quarter" idx="31" hasCustomPrompt="1"/>
          </p:nvPr>
        </p:nvSpPr>
        <p:spPr>
          <a:xfrm>
            <a:off x="4211267" y="2184843"/>
            <a:ext cx="3657600" cy="1843200"/>
          </a:xfrm>
          <a:prstGeom prst="rect">
            <a:avLst/>
          </a:prstGeom>
        </p:spPr>
        <p:txBody>
          <a:bodyPr wrap="square"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15" name="Text Placeholder 3"/>
          <p:cNvSpPr>
            <a:spLocks noGrp="1"/>
          </p:cNvSpPr>
          <p:nvPr>
            <p:ph type="body" sz="quarter" idx="34"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13" name="Rectangle 12"/>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4:3 Arup Main Title">
    <p:spTree>
      <p:nvGrpSpPr>
        <p:cNvPr id="1" name=""/>
        <p:cNvGrpSpPr/>
        <p:nvPr/>
      </p:nvGrpSpPr>
      <p:grpSpPr>
        <a:xfrm>
          <a:off x="0" y="0"/>
          <a:ext cx="0" cy="0"/>
          <a:chOff x="0" y="0"/>
          <a:chExt cx="0" cy="0"/>
        </a:xfrm>
      </p:grpSpPr>
      <p:sp>
        <p:nvSpPr>
          <p:cNvPr id="3" name="Title 1"/>
          <p:cNvSpPr>
            <a:spLocks noGrp="1"/>
          </p:cNvSpPr>
          <p:nvPr>
            <p:ph type="title"/>
          </p:nvPr>
        </p:nvSpPr>
        <p:spPr>
          <a:xfrm>
            <a:off x="662482" y="252000"/>
            <a:ext cx="10862177" cy="471344"/>
          </a:xfrm>
          <a:prstGeom prst="rect">
            <a:avLst/>
          </a:prstGeom>
        </p:spPr>
        <p:txBody>
          <a:bodyPr lIns="0" tIns="0" rIns="0" bIns="0">
            <a:noAutofit/>
          </a:bodyPr>
          <a:lstStyle>
            <a:lvl1pPr>
              <a:lnSpc>
                <a:spcPts val="3400"/>
              </a:lnSpc>
              <a:spcBef>
                <a:spcPts val="0"/>
              </a:spcBef>
              <a:defRPr sz="3200">
                <a:solidFill>
                  <a:schemeClr val="accent2"/>
                </a:solidFill>
                <a:latin typeface="Times New Roman"/>
                <a:cs typeface="Times New Roman"/>
              </a:defRPr>
            </a:lvl1pPr>
          </a:lstStyle>
          <a:p>
            <a:r>
              <a:rPr lang="en-US" smtClean="0"/>
              <a:t>Click to edit Master title style</a:t>
            </a:r>
            <a:endParaRPr lang="en-US" dirty="0"/>
          </a:p>
        </p:txBody>
      </p:sp>
    </p:spTree>
    <p:extLst>
      <p:ext uri="{BB962C8B-B14F-4D97-AF65-F5344CB8AC3E}">
        <p14:creationId xmlns:p14="http://schemas.microsoft.com/office/powerpoint/2010/main" val="2980212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4:3 Arup Main Title 2">
    <p:spTree>
      <p:nvGrpSpPr>
        <p:cNvPr id="1" name=""/>
        <p:cNvGrpSpPr/>
        <p:nvPr/>
      </p:nvGrpSpPr>
      <p:grpSpPr>
        <a:xfrm>
          <a:off x="0" y="0"/>
          <a:ext cx="0" cy="0"/>
          <a:chOff x="0" y="0"/>
          <a:chExt cx="0" cy="0"/>
        </a:xfrm>
      </p:grpSpPr>
      <p:sp>
        <p:nvSpPr>
          <p:cNvPr id="6" name="Title 1"/>
          <p:cNvSpPr>
            <a:spLocks noGrp="1"/>
          </p:cNvSpPr>
          <p:nvPr>
            <p:ph type="title"/>
          </p:nvPr>
        </p:nvSpPr>
        <p:spPr>
          <a:xfrm>
            <a:off x="1103708" y="1390641"/>
            <a:ext cx="10445093" cy="683948"/>
          </a:xfrm>
          <a:prstGeom prst="rect">
            <a:avLst/>
          </a:prstGeom>
        </p:spPr>
        <p:txBody>
          <a:bodyPr lIns="0" tIns="0" rIns="0" bIns="0">
            <a:noAutofit/>
          </a:bodyPr>
          <a:lstStyle>
            <a:lvl1pPr>
              <a:lnSpc>
                <a:spcPts val="5333"/>
              </a:lnSpc>
              <a:spcBef>
                <a:spcPts val="0"/>
              </a:spcBef>
              <a:defRPr sz="3800">
                <a:solidFill>
                  <a:schemeClr val="accent2"/>
                </a:solidFill>
                <a:latin typeface="Times New Roman"/>
                <a:cs typeface="Times New Roman"/>
              </a:defRPr>
            </a:lvl1pPr>
          </a:lstStyle>
          <a:p>
            <a:r>
              <a:rPr lang="en-US" smtClean="0"/>
              <a:t>Click to edit Master title style</a:t>
            </a:r>
            <a:endParaRPr lang="en-US" dirty="0"/>
          </a:p>
        </p:txBody>
      </p:sp>
      <p:sp>
        <p:nvSpPr>
          <p:cNvPr id="10" name="Text Placeholder 2"/>
          <p:cNvSpPr>
            <a:spLocks noGrp="1"/>
          </p:cNvSpPr>
          <p:nvPr>
            <p:ph type="body" sz="quarter" idx="10" hasCustomPrompt="1"/>
          </p:nvPr>
        </p:nvSpPr>
        <p:spPr>
          <a:xfrm>
            <a:off x="1105841" y="3822177"/>
            <a:ext cx="10443207" cy="346249"/>
          </a:xfrm>
          <a:prstGeom prst="rect">
            <a:avLst/>
          </a:prstGeom>
        </p:spPr>
        <p:txBody>
          <a:bodyPr vert="horz" lIns="0" tIns="0" rIns="0" bIns="0">
            <a:noAutofit/>
          </a:bodyPr>
          <a:lstStyle>
            <a:lvl1pPr marL="0" indent="0">
              <a:lnSpc>
                <a:spcPts val="2000"/>
              </a:lnSpc>
              <a:spcBef>
                <a:spcPts val="0"/>
              </a:spcBef>
              <a:buNone/>
              <a:defRPr sz="1800" baseline="0">
                <a:latin typeface="Times New Roman"/>
                <a:cs typeface="Times New Roman"/>
              </a:defRPr>
            </a:lvl1pPr>
          </a:lstStyle>
          <a:p>
            <a:r>
              <a:rPr lang="en-US" sz="2400" dirty="0">
                <a:solidFill>
                  <a:schemeClr val="tx1"/>
                </a:solidFill>
              </a:rPr>
              <a:t>Click to edit master title style</a:t>
            </a:r>
            <a:endParaRPr lang="en-US" sz="1867" dirty="0">
              <a:solidFill>
                <a:schemeClr val="tx1"/>
              </a:solidFill>
            </a:endParaRPr>
          </a:p>
        </p:txBody>
      </p:sp>
    </p:spTree>
    <p:extLst>
      <p:ext uri="{BB962C8B-B14F-4D97-AF65-F5344CB8AC3E}">
        <p14:creationId xmlns:p14="http://schemas.microsoft.com/office/powerpoint/2010/main" val="1043381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4:3 Arup Title Colour Divider">
    <p:bg>
      <p:bgPr>
        <a:solidFill>
          <a:schemeClr val="accent2"/>
        </a:solidFill>
        <a:effectLst/>
      </p:bgPr>
    </p:bg>
    <p:spTree>
      <p:nvGrpSpPr>
        <p:cNvPr id="1" name=""/>
        <p:cNvGrpSpPr/>
        <p:nvPr/>
      </p:nvGrpSpPr>
      <p:grpSpPr>
        <a:xfrm>
          <a:off x="0" y="0"/>
          <a:ext cx="0" cy="0"/>
          <a:chOff x="0" y="0"/>
          <a:chExt cx="0" cy="0"/>
        </a:xfrm>
      </p:grpSpPr>
      <p:sp>
        <p:nvSpPr>
          <p:cNvPr id="7" name="Title 1"/>
          <p:cNvSpPr>
            <a:spLocks noGrp="1"/>
          </p:cNvSpPr>
          <p:nvPr>
            <p:ph type="title"/>
          </p:nvPr>
        </p:nvSpPr>
        <p:spPr>
          <a:xfrm>
            <a:off x="1104001" y="1399349"/>
            <a:ext cx="10005377" cy="683948"/>
          </a:xfrm>
          <a:prstGeom prst="rect">
            <a:avLst/>
          </a:prstGeom>
        </p:spPr>
        <p:txBody>
          <a:bodyPr lIns="0" tIns="0" rIns="0" bIns="0">
            <a:noAutofit/>
          </a:bodyPr>
          <a:lstStyle>
            <a:lvl1pPr>
              <a:lnSpc>
                <a:spcPts val="4000"/>
              </a:lnSpc>
              <a:spcBef>
                <a:spcPts val="0"/>
              </a:spcBef>
              <a:defRPr sz="3800">
                <a:solidFill>
                  <a:schemeClr val="bg1"/>
                </a:solidFill>
                <a:latin typeface="Times New Roman"/>
                <a:cs typeface="Times New Roman"/>
              </a:defRPr>
            </a:lvl1pPr>
          </a:lstStyle>
          <a:p>
            <a:r>
              <a:rPr lang="en-US" smtClean="0"/>
              <a:t>Click to edit Master title style</a:t>
            </a:r>
            <a:endParaRPr lang="en-US" dirty="0"/>
          </a:p>
        </p:txBody>
      </p:sp>
      <p:sp>
        <p:nvSpPr>
          <p:cNvPr id="8" name="Text Placeholder 2"/>
          <p:cNvSpPr>
            <a:spLocks noGrp="1"/>
          </p:cNvSpPr>
          <p:nvPr>
            <p:ph type="body" sz="quarter" idx="10" hasCustomPrompt="1"/>
          </p:nvPr>
        </p:nvSpPr>
        <p:spPr>
          <a:xfrm>
            <a:off x="1104000" y="3830885"/>
            <a:ext cx="10003571" cy="346249"/>
          </a:xfrm>
          <a:prstGeom prst="rect">
            <a:avLst/>
          </a:prstGeom>
        </p:spPr>
        <p:txBody>
          <a:bodyPr vert="horz" lIns="0" tIns="0" rIns="0" bIns="0">
            <a:noAutofit/>
          </a:bodyPr>
          <a:lstStyle>
            <a:lvl1pPr marL="0" indent="0">
              <a:lnSpc>
                <a:spcPts val="2000"/>
              </a:lnSpc>
              <a:spcBef>
                <a:spcPts val="0"/>
              </a:spcBef>
              <a:buNone/>
              <a:defRPr sz="1800" baseline="0">
                <a:solidFill>
                  <a:schemeClr val="bg1"/>
                </a:solidFill>
                <a:latin typeface="Times New Roman"/>
                <a:cs typeface="Times New Roman"/>
              </a:defRPr>
            </a:lvl1pPr>
          </a:lstStyle>
          <a:p>
            <a:r>
              <a:rPr lang="en-US" sz="2400" dirty="0">
                <a:solidFill>
                  <a:schemeClr val="bg1"/>
                </a:solidFill>
              </a:rPr>
              <a:t>Click to edit master title style</a:t>
            </a:r>
            <a:endParaRPr lang="en-US" sz="1867" dirty="0">
              <a:solidFill>
                <a:schemeClr val="tx1"/>
              </a:solidFill>
            </a:endParaRPr>
          </a:p>
        </p:txBody>
      </p:sp>
    </p:spTree>
    <p:extLst>
      <p:ext uri="{BB962C8B-B14F-4D97-AF65-F5344CB8AC3E}">
        <p14:creationId xmlns:p14="http://schemas.microsoft.com/office/powerpoint/2010/main" val="911549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4:3 Arup Text Divider">
    <p:bg>
      <p:bgPr>
        <a:solidFill>
          <a:schemeClr val="accent2"/>
        </a:soli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546643" y="328936"/>
            <a:ext cx="11073600" cy="5600226"/>
          </a:xfrm>
          <a:prstGeom prst="rect">
            <a:avLst/>
          </a:prstGeom>
        </p:spPr>
        <p:txBody>
          <a:bodyPr lIns="0" tIns="0" rIns="0" bIns="0">
            <a:noAutofit/>
          </a:bodyPr>
          <a:lstStyle>
            <a:lvl1pPr>
              <a:lnSpc>
                <a:spcPts val="4500"/>
              </a:lnSpc>
              <a:spcBef>
                <a:spcPts val="0"/>
              </a:spcBef>
              <a:defRPr sz="4300" baseline="0">
                <a:solidFill>
                  <a:schemeClr val="tx1"/>
                </a:solidFill>
                <a:latin typeface="Times New Roman"/>
                <a:cs typeface="Times New Roman"/>
              </a:defRPr>
            </a:lvl1pPr>
          </a:lstStyle>
          <a:p>
            <a:r>
              <a:rPr lang="en-US" dirty="0"/>
              <a:t>Insert a value statement here. You may pick out specific points within your value statement by highlighting the specific point with white text where appropriate. 40 words maximum word count, nis
              lsed
              facilisis
              present iusto
              augue
              vero
              nisl
              sed
              facilisis.</a:t>
            </a:r>
          </a:p>
        </p:txBody>
      </p:sp>
    </p:spTree>
    <p:extLst>
      <p:ext uri="{BB962C8B-B14F-4D97-AF65-F5344CB8AC3E}">
        <p14:creationId xmlns:p14="http://schemas.microsoft.com/office/powerpoint/2010/main" val="574609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4:3 Arup Bullet">
    <p:spTree>
      <p:nvGrpSpPr>
        <p:cNvPr id="1" name=""/>
        <p:cNvGrpSpPr/>
        <p:nvPr/>
      </p:nvGrpSpPr>
      <p:grpSpPr>
        <a:xfrm>
          <a:off x="0" y="0"/>
          <a:ext cx="0" cy="0"/>
          <a:chOff x="0" y="0"/>
          <a:chExt cx="0" cy="0"/>
        </a:xfrm>
      </p:grpSpPr>
      <p:sp>
        <p:nvSpPr>
          <p:cNvPr id="6" name="Content Placeholder 5"/>
          <p:cNvSpPr>
            <a:spLocks noGrp="1"/>
          </p:cNvSpPr>
          <p:nvPr>
            <p:ph sz="quarter" idx="10"/>
          </p:nvPr>
        </p:nvSpPr>
        <p:spPr>
          <a:xfrm>
            <a:off x="530127" y="1892328"/>
            <a:ext cx="11007356" cy="4007958"/>
          </a:xfrm>
          <a:prstGeom prst="rect">
            <a:avLst/>
          </a:prstGeom>
        </p:spPr>
        <p:txBody>
          <a:bodyPr lIns="0" tIns="0" rIns="0" bIns="0">
            <a:noAutofit/>
          </a:bodyPr>
          <a:lstStyle>
            <a:lvl1pPr marL="0">
              <a:lnSpc>
                <a:spcPts val="2600"/>
              </a:lnSpc>
              <a:spcBef>
                <a:spcPts val="1200"/>
              </a:spcBef>
              <a:buClr>
                <a:schemeClr val="accent2"/>
              </a:buClr>
              <a:defRPr sz="2400">
                <a:latin typeface="Times New Roman"/>
                <a:cs typeface="Times New Roman"/>
              </a:defRPr>
            </a:lvl1pPr>
            <a:lvl2pPr marL="473937" indent="-236969">
              <a:lnSpc>
                <a:spcPts val="2600"/>
              </a:lnSpc>
              <a:spcBef>
                <a:spcPts val="288"/>
              </a:spcBef>
              <a:buClr>
                <a:schemeClr val="accent2"/>
              </a:buClr>
              <a:buFont typeface="Lucida Grande"/>
              <a:buChar char="-"/>
              <a:defRPr sz="2400">
                <a:latin typeface="Times New Roman"/>
                <a:cs typeface="Times New Roman"/>
              </a:defRPr>
            </a:lvl2pPr>
            <a:lvl3pPr marL="710906" indent="-236969">
              <a:lnSpc>
                <a:spcPts val="2200"/>
              </a:lnSpc>
              <a:buClr>
                <a:schemeClr val="accent2"/>
              </a:buClr>
              <a:buFont typeface="Lucida Grande"/>
              <a:buChar char="-"/>
              <a:defRPr sz="2200">
                <a:latin typeface="Times New Roman"/>
                <a:cs typeface="Times New Roman"/>
              </a:defRPr>
            </a:lvl3pPr>
            <a:lvl4pPr marL="721766" indent="-234945">
              <a:lnSpc>
                <a:spcPts val="2200"/>
              </a:lnSpc>
              <a:buClr>
                <a:schemeClr val="accent2"/>
              </a:buClr>
              <a:buFont typeface="Lucida Grande"/>
              <a:buChar char="-"/>
              <a:defRPr sz="2200">
                <a:latin typeface="Times New Roman"/>
                <a:cs typeface="Times New Roman"/>
              </a:defRPr>
            </a:lvl4pPr>
            <a:lvl5pPr marL="721766" indent="-234945">
              <a:lnSpc>
                <a:spcPts val="2200"/>
              </a:lnSpc>
              <a:buClr>
                <a:schemeClr val="accent2"/>
              </a:buClr>
              <a:buFont typeface="Lucida Grande"/>
              <a:buChar char="-"/>
              <a:defRPr sz="2200">
                <a:latin typeface="Times New Roman"/>
                <a:cs typeface="Times New Roman"/>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1"/>
          <p:cNvSpPr>
            <a:spLocks noGrp="1"/>
          </p:cNvSpPr>
          <p:nvPr>
            <p:ph type="title"/>
          </p:nvPr>
        </p:nvSpPr>
        <p:spPr>
          <a:xfrm>
            <a:off x="528004" y="252000"/>
            <a:ext cx="11009344" cy="581356"/>
          </a:xfrm>
          <a:prstGeom prst="rect">
            <a:avLst/>
          </a:prstGeom>
        </p:spPr>
        <p:txBody>
          <a:bodyPr lIns="0" tIns="0" rIns="0" bIns="0">
            <a:noAutofit/>
          </a:bodyPr>
          <a:lstStyle>
            <a:lvl1pPr>
              <a:lnSpc>
                <a:spcPts val="3400"/>
              </a:lnSpc>
              <a:spcBef>
                <a:spcPts val="0"/>
              </a:spcBef>
              <a:defRPr sz="3200">
                <a:solidFill>
                  <a:schemeClr val="accent2"/>
                </a:solidFill>
                <a:latin typeface="Times New Roman"/>
                <a:cs typeface="Times New Roman"/>
              </a:defRPr>
            </a:lvl1pPr>
          </a:lstStyle>
          <a:p>
            <a:r>
              <a:rPr lang="en-US" smtClean="0"/>
              <a:t>Click to edit Master title style</a:t>
            </a:r>
            <a:endParaRPr lang="en-US" dirty="0"/>
          </a:p>
        </p:txBody>
      </p:sp>
      <p:sp>
        <p:nvSpPr>
          <p:cNvPr id="7" name="Text Placeholder 3"/>
          <p:cNvSpPr>
            <a:spLocks noGrp="1"/>
          </p:cNvSpPr>
          <p:nvPr>
            <p:ph type="body" sz="quarter" idx="33"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9" name="Rectangle 8"/>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extLst>
      <p:ext uri="{BB962C8B-B14F-4D97-AF65-F5344CB8AC3E}">
        <p14:creationId xmlns:p14="http://schemas.microsoft.com/office/powerpoint/2010/main" val="4228340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4:3 Arup Bullet+GreyIntro">
    <p:spTree>
      <p:nvGrpSpPr>
        <p:cNvPr id="1" name=""/>
        <p:cNvGrpSpPr/>
        <p:nvPr/>
      </p:nvGrpSpPr>
      <p:grpSpPr>
        <a:xfrm>
          <a:off x="0" y="0"/>
          <a:ext cx="0" cy="0"/>
          <a:chOff x="0" y="0"/>
          <a:chExt cx="0" cy="0"/>
        </a:xfrm>
      </p:grpSpPr>
      <p:sp>
        <p:nvSpPr>
          <p:cNvPr id="6" name="Content Placeholder 5"/>
          <p:cNvSpPr>
            <a:spLocks noGrp="1"/>
          </p:cNvSpPr>
          <p:nvPr>
            <p:ph sz="quarter" idx="10"/>
          </p:nvPr>
        </p:nvSpPr>
        <p:spPr>
          <a:xfrm>
            <a:off x="530128" y="1892337"/>
            <a:ext cx="10981688" cy="1814343"/>
          </a:xfrm>
          <a:prstGeom prst="rect">
            <a:avLst/>
          </a:prstGeom>
        </p:spPr>
        <p:txBody>
          <a:bodyPr wrap="square" lIns="0" tIns="0" rIns="0" bIns="0">
            <a:spAutoFit/>
          </a:bodyPr>
          <a:lstStyle>
            <a:lvl1pPr marL="0" indent="0">
              <a:buClr>
                <a:srgbClr val="F05023"/>
              </a:buClr>
              <a:buFontTx/>
              <a:buNone/>
              <a:defRPr sz="2400">
                <a:solidFill>
                  <a:srgbClr val="666666"/>
                </a:solidFill>
                <a:latin typeface="Times New Roman"/>
                <a:cs typeface="Times New Roman"/>
              </a:defRPr>
            </a:lvl1pPr>
            <a:lvl2pPr marL="237061" indent="-237061">
              <a:lnSpc>
                <a:spcPts val="2400"/>
              </a:lnSpc>
              <a:spcBef>
                <a:spcPts val="1200"/>
              </a:spcBef>
              <a:buClr>
                <a:schemeClr val="accent2"/>
              </a:buClr>
              <a:buFont typeface="Arial"/>
              <a:buChar char="•"/>
              <a:defRPr sz="2200">
                <a:latin typeface="Times New Roman"/>
                <a:cs typeface="Times New Roman"/>
              </a:defRPr>
            </a:lvl2pPr>
            <a:lvl3pPr marL="482588" indent="-245527">
              <a:lnSpc>
                <a:spcPts val="2400"/>
              </a:lnSpc>
              <a:buClr>
                <a:schemeClr val="accent2"/>
              </a:buClr>
              <a:buFont typeface="Lucida Grande"/>
              <a:buChar char="-"/>
              <a:defRPr sz="2200">
                <a:latin typeface="Times New Roman"/>
                <a:cs typeface="Times New Roman"/>
              </a:defRPr>
            </a:lvl3pPr>
            <a:lvl4pPr marL="482588" indent="-245527">
              <a:lnSpc>
                <a:spcPts val="2400"/>
              </a:lnSpc>
              <a:buClr>
                <a:srgbClr val="28AAE1"/>
              </a:buClr>
              <a:buFont typeface="Lucida Grande"/>
              <a:buChar char="-"/>
              <a:defRPr sz="2200">
                <a:latin typeface="Times New Roman"/>
                <a:cs typeface="Times New Roman"/>
              </a:defRPr>
            </a:lvl4pPr>
            <a:lvl5pPr marL="482588" indent="-245527">
              <a:lnSpc>
                <a:spcPts val="2400"/>
              </a:lnSpc>
              <a:buClr>
                <a:srgbClr val="28AAE1"/>
              </a:buClr>
              <a:buFont typeface="Lucida Grande"/>
              <a:buChar char="-"/>
              <a:defRPr sz="2200">
                <a:latin typeface="Times New Roman"/>
                <a:cs typeface="Times New Roman"/>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itle 1"/>
          <p:cNvSpPr>
            <a:spLocks noGrp="1"/>
          </p:cNvSpPr>
          <p:nvPr>
            <p:ph type="title"/>
          </p:nvPr>
        </p:nvSpPr>
        <p:spPr>
          <a:xfrm>
            <a:off x="528004" y="252000"/>
            <a:ext cx="10983672" cy="581356"/>
          </a:xfrm>
          <a:prstGeom prst="rect">
            <a:avLst/>
          </a:prstGeom>
        </p:spPr>
        <p:txBody>
          <a:bodyPr lIns="0" tIns="0" rIns="0" bIns="0">
            <a:noAutofit/>
          </a:bodyPr>
          <a:lstStyle>
            <a:lvl1pPr>
              <a:lnSpc>
                <a:spcPts val="3400"/>
              </a:lnSpc>
              <a:spcBef>
                <a:spcPts val="0"/>
              </a:spcBef>
              <a:defRPr sz="3200">
                <a:solidFill>
                  <a:schemeClr val="accent2"/>
                </a:solidFill>
                <a:latin typeface="Times New Roman"/>
                <a:cs typeface="Times New Roman"/>
              </a:defRPr>
            </a:lvl1pPr>
          </a:lstStyle>
          <a:p>
            <a:r>
              <a:rPr lang="en-US" smtClean="0"/>
              <a:t>Click to edit Master title style</a:t>
            </a:r>
            <a:endParaRPr lang="en-US" dirty="0"/>
          </a:p>
        </p:txBody>
      </p:sp>
      <p:sp>
        <p:nvSpPr>
          <p:cNvPr id="9" name="Slide Number Placeholder 14"/>
          <p:cNvSpPr txBox="1"/>
          <p:nvPr/>
        </p:nvSpPr>
        <p:spPr>
          <a:xfrm>
            <a:off x="0" y="6580033"/>
            <a:ext cx="383117" cy="254441"/>
          </a:xfrm>
          <a:prstGeom prst="rect">
            <a:avLst/>
          </a:prstGeom>
        </p:spPr>
        <p:txBody>
          <a:bodyPr lIns="0" tIns="0" rIns="0" bIns="192000" anchor="ctr" anchorCtr="0"/>
          <a:lstStyle>
            <a:defPPr>
              <a:defRPr lang="en-US"/>
            </a:defPPr>
            <a:lvl1pPr marL="0" algn="l" defTabSz="898010" rtl="0" eaLnBrk="1" latinLnBrk="0" hangingPunct="1">
              <a:defRPr sz="1800" kern="1200">
                <a:solidFill>
                  <a:schemeClr val="tx1"/>
                </a:solidFill>
                <a:latin typeface="+mn-lt"/>
                <a:ea typeface="+mn-ea"/>
                <a:cs typeface="+mn-cs"/>
              </a:defRPr>
            </a:lvl1pPr>
            <a:lvl2pPr marL="449005" algn="l" defTabSz="898010" rtl="0" eaLnBrk="1" latinLnBrk="0" hangingPunct="1">
              <a:defRPr sz="1800" kern="1200">
                <a:solidFill>
                  <a:schemeClr val="tx1"/>
                </a:solidFill>
                <a:latin typeface="+mn-lt"/>
                <a:ea typeface="+mn-ea"/>
                <a:cs typeface="+mn-cs"/>
              </a:defRPr>
            </a:lvl2pPr>
            <a:lvl3pPr marL="898010" algn="l" defTabSz="898010" rtl="0" eaLnBrk="1" latinLnBrk="0" hangingPunct="1">
              <a:defRPr sz="1800" kern="1200">
                <a:solidFill>
                  <a:schemeClr val="tx1"/>
                </a:solidFill>
                <a:latin typeface="+mn-lt"/>
                <a:ea typeface="+mn-ea"/>
                <a:cs typeface="+mn-cs"/>
              </a:defRPr>
            </a:lvl3pPr>
            <a:lvl4pPr marL="1347015" algn="l" defTabSz="898010" rtl="0" eaLnBrk="1" latinLnBrk="0" hangingPunct="1">
              <a:defRPr sz="1800" kern="1200">
                <a:solidFill>
                  <a:schemeClr val="tx1"/>
                </a:solidFill>
                <a:latin typeface="+mn-lt"/>
                <a:ea typeface="+mn-ea"/>
                <a:cs typeface="+mn-cs"/>
              </a:defRPr>
            </a:lvl4pPr>
            <a:lvl5pPr marL="1796019" algn="l" defTabSz="898010" rtl="0" eaLnBrk="1" latinLnBrk="0" hangingPunct="1">
              <a:defRPr sz="1800" kern="1200">
                <a:solidFill>
                  <a:schemeClr val="tx1"/>
                </a:solidFill>
                <a:latin typeface="+mn-lt"/>
                <a:ea typeface="+mn-ea"/>
                <a:cs typeface="+mn-cs"/>
              </a:defRPr>
            </a:lvl5pPr>
            <a:lvl6pPr marL="2245024" algn="l" defTabSz="898010" rtl="0" eaLnBrk="1" latinLnBrk="0" hangingPunct="1">
              <a:defRPr sz="1800" kern="1200">
                <a:solidFill>
                  <a:schemeClr val="tx1"/>
                </a:solidFill>
                <a:latin typeface="+mn-lt"/>
                <a:ea typeface="+mn-ea"/>
                <a:cs typeface="+mn-cs"/>
              </a:defRPr>
            </a:lvl6pPr>
            <a:lvl7pPr marL="2694029" algn="l" defTabSz="898010" rtl="0" eaLnBrk="1" latinLnBrk="0" hangingPunct="1">
              <a:defRPr sz="1800" kern="1200">
                <a:solidFill>
                  <a:schemeClr val="tx1"/>
                </a:solidFill>
                <a:latin typeface="+mn-lt"/>
                <a:ea typeface="+mn-ea"/>
                <a:cs typeface="+mn-cs"/>
              </a:defRPr>
            </a:lvl7pPr>
            <a:lvl8pPr marL="3143034" algn="l" defTabSz="898010" rtl="0" eaLnBrk="1" latinLnBrk="0" hangingPunct="1">
              <a:defRPr sz="1800" kern="1200">
                <a:solidFill>
                  <a:schemeClr val="tx1"/>
                </a:solidFill>
                <a:latin typeface="+mn-lt"/>
                <a:ea typeface="+mn-ea"/>
                <a:cs typeface="+mn-cs"/>
              </a:defRPr>
            </a:lvl8pPr>
            <a:lvl9pPr marL="3592038" algn="l" defTabSz="898010" rtl="0" eaLnBrk="1" latinLnBrk="0" hangingPunct="1">
              <a:defRPr sz="1800" kern="1200">
                <a:solidFill>
                  <a:schemeClr val="tx1"/>
                </a:solidFill>
                <a:latin typeface="+mn-lt"/>
                <a:ea typeface="+mn-ea"/>
                <a:cs typeface="+mn-cs"/>
              </a:defRPr>
            </a:lvl9pPr>
          </a:lstStyle>
          <a:p>
            <a:pPr algn="ctr" eaLnBrk="1" fontAlgn="auto" hangingPunct="1">
              <a:lnSpc>
                <a:spcPts val="1333"/>
              </a:lnSpc>
              <a:spcBef>
                <a:spcPts val="0"/>
              </a:spcBef>
              <a:spcAft>
                <a:spcPts val="0"/>
              </a:spcAft>
              <a:defRPr/>
            </a:pPr>
            <a:endParaRPr lang="en-US" sz="1067" b="0" i="1" dirty="0">
              <a:solidFill>
                <a:srgbClr val="FFFFFF"/>
              </a:solidFill>
              <a:latin typeface="Arial"/>
              <a:cs typeface="ＭＳ Ｐゴシック"/>
            </a:endParaRPr>
          </a:p>
        </p:txBody>
      </p:sp>
      <p:sp>
        <p:nvSpPr>
          <p:cNvPr id="10" name="Text Placeholder 3"/>
          <p:cNvSpPr>
            <a:spLocks noGrp="1"/>
          </p:cNvSpPr>
          <p:nvPr>
            <p:ph type="body" sz="quarter" idx="33" hasCustomPrompt="1"/>
          </p:nvPr>
        </p:nvSpPr>
        <p:spPr>
          <a:xfrm>
            <a:off x="528001"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a:cs typeface="Times New Roman"/>
              </a:defRPr>
            </a:lvl1pPr>
          </a:lstStyle>
          <a:p>
            <a:r>
              <a:rPr lang="en-US" sz="2133" baseline="0" dirty="0"/>
              <a:t>Footer title</a:t>
            </a:r>
            <a:endParaRPr lang="en-US" sz="2400" baseline="0" dirty="0"/>
          </a:p>
        </p:txBody>
      </p:sp>
      <p:sp>
        <p:nvSpPr>
          <p:cNvPr id="8" name="Rectangle 7"/>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extLst>
      <p:ext uri="{BB962C8B-B14F-4D97-AF65-F5344CB8AC3E}">
        <p14:creationId xmlns:p14="http://schemas.microsoft.com/office/powerpoint/2010/main" val="844868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4:3 Arup Blank">
    <p:spTree>
      <p:nvGrpSpPr>
        <p:cNvPr id="1" name=""/>
        <p:cNvGrpSpPr/>
        <p:nvPr/>
      </p:nvGrpSpPr>
      <p:grpSpPr>
        <a:xfrm>
          <a:off x="0" y="0"/>
          <a:ext cx="0" cy="0"/>
          <a:chOff x="0" y="0"/>
          <a:chExt cx="0" cy="0"/>
        </a:xfrm>
      </p:grpSpPr>
      <p:sp>
        <p:nvSpPr>
          <p:cNvPr id="6" name="Slide Number Placeholder 14"/>
          <p:cNvSpPr txBox="1"/>
          <p:nvPr/>
        </p:nvSpPr>
        <p:spPr>
          <a:xfrm>
            <a:off x="1738716" y="3054600"/>
            <a:ext cx="383117" cy="748800"/>
          </a:xfrm>
          <a:prstGeom prst="rect">
            <a:avLst/>
          </a:prstGeom>
        </p:spPr>
        <p:txBody>
          <a:bodyPr lIns="0" tIns="0" rIns="0" bIns="264000" anchor="b" anchorCtr="0"/>
          <a:lstStyle>
            <a:defPPr>
              <a:defRPr lang="en-US"/>
            </a:defPPr>
            <a:lvl1pPr algn="ctr" rtl="0" eaLnBrk="0" fontAlgn="base" hangingPunct="0">
              <a:spcBef>
                <a:spcPct val="0"/>
              </a:spcBef>
              <a:spcAft>
                <a:spcPct val="0"/>
              </a:spcAft>
              <a:defRPr sz="2400" b="1" kern="1200">
                <a:solidFill>
                  <a:schemeClr val="tx1"/>
                </a:solidFill>
                <a:latin typeface="Arial" charset="0"/>
                <a:ea typeface="+mn-ea"/>
                <a:cs typeface="Arial" charset="0"/>
              </a:defRPr>
            </a:lvl1pPr>
            <a:lvl2pPr marL="457200" algn="ctr" rtl="0" eaLnBrk="0" fontAlgn="base" hangingPunct="0">
              <a:spcBef>
                <a:spcPct val="0"/>
              </a:spcBef>
              <a:spcAft>
                <a:spcPct val="0"/>
              </a:spcAft>
              <a:defRPr sz="2400" b="1" kern="1200">
                <a:solidFill>
                  <a:schemeClr val="tx1"/>
                </a:solidFill>
                <a:latin typeface="Arial" charset="0"/>
                <a:ea typeface="+mn-ea"/>
                <a:cs typeface="Arial" charset="0"/>
              </a:defRPr>
            </a:lvl2pPr>
            <a:lvl3pPr marL="914400" algn="ctr" rtl="0" eaLnBrk="0" fontAlgn="base" hangingPunct="0">
              <a:spcBef>
                <a:spcPct val="0"/>
              </a:spcBef>
              <a:spcAft>
                <a:spcPct val="0"/>
              </a:spcAft>
              <a:defRPr sz="2400" b="1" kern="1200">
                <a:solidFill>
                  <a:schemeClr val="tx1"/>
                </a:solidFill>
                <a:latin typeface="Arial" charset="0"/>
                <a:ea typeface="+mn-ea"/>
                <a:cs typeface="Arial" charset="0"/>
              </a:defRPr>
            </a:lvl3pPr>
            <a:lvl4pPr marL="1371600" algn="ctr" rtl="0" eaLnBrk="0" fontAlgn="base" hangingPunct="0">
              <a:spcBef>
                <a:spcPct val="0"/>
              </a:spcBef>
              <a:spcAft>
                <a:spcPct val="0"/>
              </a:spcAft>
              <a:defRPr sz="2400" b="1" kern="1200">
                <a:solidFill>
                  <a:schemeClr val="tx1"/>
                </a:solidFill>
                <a:latin typeface="Arial" charset="0"/>
                <a:ea typeface="+mn-ea"/>
                <a:cs typeface="Arial" charset="0"/>
              </a:defRPr>
            </a:lvl4pPr>
            <a:lvl5pPr marL="1828800" algn="ctr" rtl="0" eaLnBrk="0" fontAlgn="base" hangingPunct="0">
              <a:spcBef>
                <a:spcPct val="0"/>
              </a:spcBef>
              <a:spcAft>
                <a:spcPct val="0"/>
              </a:spcAft>
              <a:defRPr sz="2400" b="1" kern="1200">
                <a:solidFill>
                  <a:schemeClr val="tx1"/>
                </a:solidFill>
                <a:latin typeface="Arial" charset="0"/>
                <a:ea typeface="+mn-ea"/>
                <a:cs typeface="Arial" charset="0"/>
              </a:defRPr>
            </a:lvl5pPr>
            <a:lvl6pPr marL="2286000" algn="l" defTabSz="914400" rtl="0" eaLnBrk="1" latinLnBrk="0" hangingPunct="1">
              <a:defRPr sz="2400" b="1" kern="1200">
                <a:solidFill>
                  <a:schemeClr val="tx1"/>
                </a:solidFill>
                <a:latin typeface="Arial" charset="0"/>
                <a:ea typeface="+mn-ea"/>
                <a:cs typeface="Arial" charset="0"/>
              </a:defRPr>
            </a:lvl6pPr>
            <a:lvl7pPr marL="2743200" algn="l" defTabSz="914400" rtl="0" eaLnBrk="1" latinLnBrk="0" hangingPunct="1">
              <a:defRPr sz="2400" b="1" kern="1200">
                <a:solidFill>
                  <a:schemeClr val="tx1"/>
                </a:solidFill>
                <a:latin typeface="Arial" charset="0"/>
                <a:ea typeface="+mn-ea"/>
                <a:cs typeface="Arial" charset="0"/>
              </a:defRPr>
            </a:lvl7pPr>
            <a:lvl8pPr marL="3200400" algn="l" defTabSz="914400" rtl="0" eaLnBrk="1" latinLnBrk="0" hangingPunct="1">
              <a:defRPr sz="2400" b="1" kern="1200">
                <a:solidFill>
                  <a:schemeClr val="tx1"/>
                </a:solidFill>
                <a:latin typeface="Arial" charset="0"/>
                <a:ea typeface="+mn-ea"/>
                <a:cs typeface="Arial" charset="0"/>
              </a:defRPr>
            </a:lvl8pPr>
            <a:lvl9pPr marL="3657600" algn="l" defTabSz="914400" rtl="0" eaLnBrk="1" latinLnBrk="0" hangingPunct="1">
              <a:defRPr sz="2400" b="1" kern="1200">
                <a:solidFill>
                  <a:schemeClr val="tx1"/>
                </a:solidFill>
                <a:latin typeface="Arial" charset="0"/>
                <a:ea typeface="+mn-ea"/>
                <a:cs typeface="Arial" charset="0"/>
              </a:defRPr>
            </a:lvl9pPr>
          </a:lstStyle>
          <a:p>
            <a:pPr eaLnBrk="1" fontAlgn="auto" hangingPunct="1">
              <a:spcBef>
                <a:spcPts val="0"/>
              </a:spcBef>
              <a:spcAft>
                <a:spcPts val="0"/>
              </a:spcAft>
              <a:defRPr/>
            </a:pPr>
            <a:fld id="{84ADEA5E-D855-46E6-A607-27446C644854}" type="slidenum">
              <a:rPr lang="en-US" sz="3200" b="0" dirty="0">
                <a:solidFill>
                  <a:srgbClr val="FFFFFF"/>
                </a:solidFill>
                <a:latin typeface="Arial"/>
                <a:cs typeface="ＭＳ Ｐゴシック"/>
              </a:rPr>
              <a:pPr eaLnBrk="1" fontAlgn="auto" hangingPunct="1">
                <a:spcBef>
                  <a:spcPts val="0"/>
                </a:spcBef>
                <a:spcAft>
                  <a:spcPts val="0"/>
                </a:spcAft>
                <a:defRPr/>
              </a:pPr>
              <a:t>‹#›</a:t>
            </a:fld>
            <a:r>
              <a:rPr lang="en-US" sz="3200" b="0" i="1" dirty="0">
                <a:solidFill>
                  <a:srgbClr val="FFFFFF"/>
                </a:solidFill>
                <a:latin typeface="Arial"/>
                <a:cs typeface="ＭＳ Ｐゴシック"/>
              </a:rPr>
              <a:t>
              </a:t>
            </a:r>
          </a:p>
        </p:txBody>
      </p:sp>
      <p:sp>
        <p:nvSpPr>
          <p:cNvPr id="8" name="Text Placeholder 3"/>
          <p:cNvSpPr>
            <a:spLocks noGrp="1"/>
          </p:cNvSpPr>
          <p:nvPr>
            <p:ph type="body" sz="quarter" idx="33" hasCustomPrompt="1"/>
          </p:nvPr>
        </p:nvSpPr>
        <p:spPr>
          <a:xfrm>
            <a:off x="528001"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a:cs typeface="Times New Roman"/>
              </a:defRPr>
            </a:lvl1pPr>
          </a:lstStyle>
          <a:p>
            <a:r>
              <a:rPr lang="en-US" sz="2133" baseline="0" dirty="0"/>
              <a:t>Footer title</a:t>
            </a:r>
            <a:endParaRPr lang="en-US" sz="2400" baseline="0" dirty="0"/>
          </a:p>
        </p:txBody>
      </p:sp>
      <p:sp>
        <p:nvSpPr>
          <p:cNvPr id="9" name="Rectangle 8"/>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extLst>
      <p:ext uri="{BB962C8B-B14F-4D97-AF65-F5344CB8AC3E}">
        <p14:creationId xmlns:p14="http://schemas.microsoft.com/office/powerpoint/2010/main" val="3183465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4:3 Arup Single Object">
    <p:spTree>
      <p:nvGrpSpPr>
        <p:cNvPr id="1" name=""/>
        <p:cNvGrpSpPr/>
        <p:nvPr/>
      </p:nvGrpSpPr>
      <p:grpSpPr>
        <a:xfrm>
          <a:off x="0" y="0"/>
          <a:ext cx="0" cy="0"/>
          <a:chOff x="0" y="0"/>
          <a:chExt cx="0" cy="0"/>
        </a:xfrm>
      </p:grpSpPr>
      <p:sp>
        <p:nvSpPr>
          <p:cNvPr id="7" name="Content Placeholder 7"/>
          <p:cNvSpPr>
            <a:spLocks noGrp="1"/>
          </p:cNvSpPr>
          <p:nvPr>
            <p:ph sz="quarter" idx="10" hasCustomPrompt="1"/>
          </p:nvPr>
        </p:nvSpPr>
        <p:spPr>
          <a:xfrm>
            <a:off x="528001" y="331203"/>
            <a:ext cx="11037467" cy="5474969"/>
          </a:xfrm>
          <a:prstGeom prst="rect">
            <a:avLst/>
          </a:prstGeom>
        </p:spPr>
        <p:txBody>
          <a:bodyPr lIns="0" tIns="0" rIns="0" bIns="0">
            <a:noAutofit/>
          </a:bodyPr>
          <a:lstStyle>
            <a:lvl1pPr marL="0" indent="0">
              <a:lnSpc>
                <a:spcPts val="2600"/>
              </a:lnSpc>
              <a:spcBef>
                <a:spcPts val="0"/>
              </a:spcBef>
              <a:buFontTx/>
              <a:buNone/>
              <a:defRPr sz="2400" baseline="0">
                <a:latin typeface="Times New Roman"/>
                <a:cs typeface="Times New Roman"/>
              </a:defRPr>
            </a:lvl1pPr>
          </a:lstStyle>
          <a:p>
            <a:pPr lvl="0"/>
            <a:r>
              <a:rPr lang="en-US" dirty="0"/>
              <a:t>Use this layout for tables, charts/graphs images and multimedia by clicking on the icons below.</a:t>
            </a:r>
          </a:p>
          <a:p>
            <a:pPr lvl="0"/>
            <a:r>
              <a:rPr lang="en-US" dirty="0"/>
              <a:t>For a bullet slide with text, from the ‘Home’ menu choose:</a:t>
            </a:r>
          </a:p>
          <a:p>
            <a:pPr lvl="0"/>
            <a:r>
              <a:rPr lang="en-US" dirty="0"/>
              <a:t>New slide | Arup Bullet Layout</a:t>
            </a:r>
          </a:p>
          <a:p>
            <a:pPr lvl="0"/>
            <a:r>
              <a:rPr lang="en-US" dirty="0"/>
              <a:t>Do not use this layout for text.</a:t>
            </a:r>
          </a:p>
        </p:txBody>
      </p:sp>
      <p:sp>
        <p:nvSpPr>
          <p:cNvPr id="6" name="Text Placeholder 2"/>
          <p:cNvSpPr>
            <a:spLocks noGrp="1"/>
          </p:cNvSpPr>
          <p:nvPr>
            <p:ph type="body" sz="quarter" idx="13" hasCustomPrompt="1"/>
          </p:nvPr>
        </p:nvSpPr>
        <p:spPr>
          <a:xfrm>
            <a:off x="526108" y="5806180"/>
            <a:ext cx="10395893" cy="226339"/>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11" name="Text Placeholder 2"/>
          <p:cNvSpPr>
            <a:spLocks noGrp="1"/>
          </p:cNvSpPr>
          <p:nvPr>
            <p:ph type="body" sz="quarter" idx="17" hasCustomPrompt="1"/>
          </p:nvPr>
        </p:nvSpPr>
        <p:spPr>
          <a:xfrm rot="16200000">
            <a:off x="-812640" y="4481932"/>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9" name="Text Placeholder 3"/>
          <p:cNvSpPr>
            <a:spLocks noGrp="1"/>
          </p:cNvSpPr>
          <p:nvPr>
            <p:ph type="body" sz="quarter" idx="33"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a:cs typeface="Times New Roman"/>
              </a:defRPr>
            </a:lvl1pPr>
          </a:lstStyle>
          <a:p>
            <a:r>
              <a:rPr lang="en-US" sz="2133" baseline="0" dirty="0"/>
              <a:t>Footer title</a:t>
            </a:r>
            <a:endParaRPr lang="en-US" sz="2400" baseline="0" dirty="0"/>
          </a:p>
        </p:txBody>
      </p:sp>
      <p:sp>
        <p:nvSpPr>
          <p:cNvPr id="12" name="Rectangle 11"/>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extLst>
      <p:ext uri="{BB962C8B-B14F-4D97-AF65-F5344CB8AC3E}">
        <p14:creationId xmlns:p14="http://schemas.microsoft.com/office/powerpoint/2010/main" val="2160888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4:3 Arup Two Objects">
    <p:spTree>
      <p:nvGrpSpPr>
        <p:cNvPr id="1" name=""/>
        <p:cNvGrpSpPr/>
        <p:nvPr/>
      </p:nvGrpSpPr>
      <p:grpSpPr>
        <a:xfrm>
          <a:off x="0" y="0"/>
          <a:ext cx="0" cy="0"/>
          <a:chOff x="0" y="0"/>
          <a:chExt cx="0" cy="0"/>
        </a:xfrm>
      </p:grpSpPr>
      <p:sp>
        <p:nvSpPr>
          <p:cNvPr id="21" name="Content Placeholder 7"/>
          <p:cNvSpPr>
            <a:spLocks noGrp="1"/>
          </p:cNvSpPr>
          <p:nvPr>
            <p:ph sz="quarter" idx="16" hasCustomPrompt="1"/>
          </p:nvPr>
        </p:nvSpPr>
        <p:spPr>
          <a:xfrm>
            <a:off x="6144025" y="331200"/>
            <a:ext cx="5280000" cy="5594400"/>
          </a:xfrm>
          <a:prstGeom prst="rect">
            <a:avLst/>
          </a:prstGeom>
        </p:spPr>
        <p:txBody>
          <a:bodyPr lIns="0" tIns="0" rIns="0" bIns="0">
            <a:noAutofit/>
          </a:bodyPr>
          <a:lstStyle>
            <a:lvl1pPr marL="0" indent="0">
              <a:lnSpc>
                <a:spcPts val="2600"/>
              </a:lnSpc>
              <a:spcBef>
                <a:spcPts val="0"/>
              </a:spcBef>
              <a:buFontTx/>
              <a:buNone/>
              <a:defRPr sz="2400" baseline="0">
                <a:latin typeface="Times New Roman"/>
                <a:cs typeface="Times New Roman"/>
              </a:defRPr>
            </a:lvl1pPr>
          </a:lstStyle>
          <a:p>
            <a:pPr lvl="0"/>
            <a:r>
              <a:rPr lang="en-US" dirty="0"/>
              <a:t>Use to insert images / graphical content by clicking on the icons below. Or small amount of text to compliment images</a:t>
            </a:r>
          </a:p>
        </p:txBody>
      </p:sp>
      <p:sp>
        <p:nvSpPr>
          <p:cNvPr id="13" name="Text Placeholder 3"/>
          <p:cNvSpPr>
            <a:spLocks noGrp="1"/>
          </p:cNvSpPr>
          <p:nvPr>
            <p:ph type="body" sz="quarter" idx="33"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6" name="Text Placeholder 2"/>
          <p:cNvSpPr>
            <a:spLocks noGrp="1"/>
          </p:cNvSpPr>
          <p:nvPr>
            <p:ph type="body" sz="quarter" idx="13" hasCustomPrompt="1"/>
          </p:nvPr>
        </p:nvSpPr>
        <p:spPr>
          <a:xfrm>
            <a:off x="526107" y="5972429"/>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7" name="Text Placeholder 2"/>
          <p:cNvSpPr>
            <a:spLocks noGrp="1"/>
          </p:cNvSpPr>
          <p:nvPr>
            <p:ph type="body" sz="quarter" idx="17" hasCustomPrompt="1"/>
          </p:nvPr>
        </p:nvSpPr>
        <p:spPr>
          <a:xfrm rot="16200000">
            <a:off x="-812644" y="4617957"/>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2" name="Text Placeholder 2"/>
          <p:cNvSpPr>
            <a:spLocks noGrp="1"/>
          </p:cNvSpPr>
          <p:nvPr>
            <p:ph type="body" sz="quarter" idx="34" hasCustomPrompt="1"/>
          </p:nvPr>
        </p:nvSpPr>
        <p:spPr>
          <a:xfrm>
            <a:off x="6158535" y="5972787"/>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14" name="Text Placeholder 2"/>
          <p:cNvSpPr>
            <a:spLocks noGrp="1"/>
          </p:cNvSpPr>
          <p:nvPr>
            <p:ph type="body" sz="quarter" idx="35" hasCustomPrompt="1"/>
          </p:nvPr>
        </p:nvSpPr>
        <p:spPr>
          <a:xfrm rot="16200000">
            <a:off x="4819787" y="4645307"/>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1" name="Rectangle 10"/>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
        <p:nvSpPr>
          <p:cNvPr id="15" name="Content Placeholder 7"/>
          <p:cNvSpPr>
            <a:spLocks noGrp="1"/>
          </p:cNvSpPr>
          <p:nvPr>
            <p:ph sz="quarter" idx="36" hasCustomPrompt="1"/>
          </p:nvPr>
        </p:nvSpPr>
        <p:spPr>
          <a:xfrm>
            <a:off x="572959" y="331200"/>
            <a:ext cx="5280000" cy="5594400"/>
          </a:xfrm>
          <a:prstGeom prst="rect">
            <a:avLst/>
          </a:prstGeom>
        </p:spPr>
        <p:txBody>
          <a:bodyPr lIns="0" tIns="0" rIns="0" bIns="0">
            <a:noAutofit/>
          </a:bodyPr>
          <a:lstStyle>
            <a:lvl1pPr marL="0" indent="0">
              <a:lnSpc>
                <a:spcPts val="2600"/>
              </a:lnSpc>
              <a:spcBef>
                <a:spcPts val="0"/>
              </a:spcBef>
              <a:buFontTx/>
              <a:buNone/>
              <a:defRPr sz="2400" baseline="0">
                <a:latin typeface="Times New Roman"/>
                <a:cs typeface="Times New Roman"/>
              </a:defRPr>
            </a:lvl1pPr>
          </a:lstStyle>
          <a:p>
            <a:pPr lvl="0"/>
            <a:r>
              <a:rPr lang="en-US" dirty="0"/>
              <a:t>Use to insert images / graphical content by clicking on the icons below. Or small amount of text to compliment images</a:t>
            </a:r>
          </a:p>
        </p:txBody>
      </p:sp>
    </p:spTree>
    <p:extLst>
      <p:ext uri="{BB962C8B-B14F-4D97-AF65-F5344CB8AC3E}">
        <p14:creationId xmlns:p14="http://schemas.microsoft.com/office/powerpoint/2010/main" val="506024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4:3 Arup Title Colour Divider">
    <p:bg>
      <p:bgPr>
        <a:solidFill>
          <a:schemeClr val="accent2"/>
        </a:solidFill>
        <a:effectLst/>
      </p:bgPr>
    </p:bg>
    <p:spTree>
      <p:nvGrpSpPr>
        <p:cNvPr id="1" name=""/>
        <p:cNvGrpSpPr/>
        <p:nvPr/>
      </p:nvGrpSpPr>
      <p:grpSpPr>
        <a:xfrm>
          <a:off x="0" y="0"/>
          <a:ext cx="0" cy="0"/>
          <a:chOff x="0" y="0"/>
          <a:chExt cx="0" cy="0"/>
        </a:xfrm>
      </p:grpSpPr>
      <p:sp>
        <p:nvSpPr>
          <p:cNvPr id="7" name="Title 1"/>
          <p:cNvSpPr>
            <a:spLocks noGrp="1"/>
          </p:cNvSpPr>
          <p:nvPr>
            <p:ph type="title"/>
          </p:nvPr>
        </p:nvSpPr>
        <p:spPr>
          <a:xfrm>
            <a:off x="1104001" y="1399349"/>
            <a:ext cx="10005377" cy="683948"/>
          </a:xfrm>
          <a:prstGeom prst="rect">
            <a:avLst/>
          </a:prstGeom>
        </p:spPr>
        <p:txBody>
          <a:bodyPr lIns="0" tIns="0" rIns="0" bIns="0">
            <a:noAutofit/>
          </a:bodyPr>
          <a:lstStyle>
            <a:lvl1pPr>
              <a:lnSpc>
                <a:spcPts val="4000"/>
              </a:lnSpc>
              <a:spcBef>
                <a:spcPts val="0"/>
              </a:spcBef>
              <a:defRPr sz="3800">
                <a:solidFill>
                  <a:schemeClr val="bg1"/>
                </a:solidFill>
                <a:latin typeface="Times New Roman"/>
                <a:cs typeface="Times New Roman"/>
              </a:defRPr>
            </a:lvl1pPr>
          </a:lstStyle>
          <a:p>
            <a:r>
              <a:rPr lang="en-US" smtClean="0"/>
              <a:t>Click to edit Master title style</a:t>
            </a:r>
            <a:endParaRPr lang="en-US" dirty="0"/>
          </a:p>
        </p:txBody>
      </p:sp>
      <p:sp>
        <p:nvSpPr>
          <p:cNvPr id="8" name="Text Placeholder 2"/>
          <p:cNvSpPr>
            <a:spLocks noGrp="1"/>
          </p:cNvSpPr>
          <p:nvPr>
            <p:ph type="body" sz="quarter" idx="10" hasCustomPrompt="1"/>
          </p:nvPr>
        </p:nvSpPr>
        <p:spPr>
          <a:xfrm>
            <a:off x="1104000" y="3830885"/>
            <a:ext cx="10003571" cy="346249"/>
          </a:xfrm>
          <a:prstGeom prst="rect">
            <a:avLst/>
          </a:prstGeom>
        </p:spPr>
        <p:txBody>
          <a:bodyPr vert="horz" lIns="0" tIns="0" rIns="0" bIns="0">
            <a:noAutofit/>
          </a:bodyPr>
          <a:lstStyle>
            <a:lvl1pPr marL="0" indent="0">
              <a:lnSpc>
                <a:spcPts val="2000"/>
              </a:lnSpc>
              <a:spcBef>
                <a:spcPts val="0"/>
              </a:spcBef>
              <a:buNone/>
              <a:defRPr sz="1800" baseline="0">
                <a:solidFill>
                  <a:schemeClr val="bg1"/>
                </a:solidFill>
                <a:latin typeface="Times New Roman"/>
                <a:cs typeface="Times New Roman"/>
              </a:defRPr>
            </a:lvl1pPr>
          </a:lstStyle>
          <a:p>
            <a:r>
              <a:rPr lang="en-US" sz="2400" dirty="0">
                <a:solidFill>
                  <a:schemeClr val="bg1"/>
                </a:solidFill>
              </a:rPr>
              <a:t>Click to edit master title style</a:t>
            </a:r>
            <a:endParaRPr lang="en-US" sz="1867" dirty="0">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4:3Arup Three Objects Option1">
    <p:spTree>
      <p:nvGrpSpPr>
        <p:cNvPr id="1" name=""/>
        <p:cNvGrpSpPr/>
        <p:nvPr/>
      </p:nvGrpSpPr>
      <p:grpSpPr>
        <a:xfrm>
          <a:off x="0" y="0"/>
          <a:ext cx="0" cy="0"/>
          <a:chOff x="0" y="0"/>
          <a:chExt cx="0" cy="0"/>
        </a:xfrm>
      </p:grpSpPr>
      <p:sp>
        <p:nvSpPr>
          <p:cNvPr id="12" name="Content Placeholder 7"/>
          <p:cNvSpPr>
            <a:spLocks noGrp="1"/>
          </p:cNvSpPr>
          <p:nvPr>
            <p:ph sz="quarter" idx="10" hasCustomPrompt="1"/>
          </p:nvPr>
        </p:nvSpPr>
        <p:spPr>
          <a:xfrm>
            <a:off x="528000" y="323999"/>
            <a:ext cx="5280000" cy="5594400"/>
          </a:xfrm>
          <a:prstGeom prst="rect">
            <a:avLst/>
          </a:prstGeom>
        </p:spPr>
        <p:txBody>
          <a:bodyPr lIns="0" tIns="0" rIns="0" bIns="0">
            <a:normAutofit/>
          </a:bodyPr>
          <a:lstStyle>
            <a:lvl1pPr marL="0" indent="0">
              <a:lnSpc>
                <a:spcPts val="2000"/>
              </a:lnSpc>
              <a:spcBef>
                <a:spcPts val="0"/>
              </a:spcBef>
              <a:buFontTx/>
              <a:buNone/>
              <a:defRPr sz="1800" baseline="0">
                <a:latin typeface="Times New Roman"/>
                <a:cs typeface="Times New Roman"/>
              </a:defRPr>
            </a:lvl1pPr>
          </a:lstStyle>
          <a:p>
            <a:pPr lvl="0"/>
            <a:r>
              <a:rPr lang="en-US" dirty="0"/>
              <a:t>Use to insert images / graphical content by clicking on the icons below</a:t>
            </a:r>
          </a:p>
          <a:p>
            <a:pPr lvl="0"/>
            <a:r>
              <a:rPr lang="en-US" dirty="0"/>
              <a:t>Or small amount of text to compliment images</a:t>
            </a:r>
          </a:p>
        </p:txBody>
      </p:sp>
      <p:sp>
        <p:nvSpPr>
          <p:cNvPr id="17" name="Content Placeholder 7"/>
          <p:cNvSpPr>
            <a:spLocks noGrp="1"/>
          </p:cNvSpPr>
          <p:nvPr>
            <p:ph sz="quarter" idx="20" hasCustomPrompt="1"/>
          </p:nvPr>
        </p:nvSpPr>
        <p:spPr>
          <a:xfrm>
            <a:off x="6143557" y="324003"/>
            <a:ext cx="5280000" cy="2496277"/>
          </a:xfrm>
          <a:prstGeom prst="rect">
            <a:avLst/>
          </a:prstGeom>
        </p:spPr>
        <p:txBody>
          <a:bodyPr lIns="0" tIns="0" rIns="0" bIns="0">
            <a:normAutofit/>
          </a:bodyPr>
          <a:lstStyle>
            <a:lvl1pPr marL="0" indent="0">
              <a:lnSpc>
                <a:spcPts val="2000"/>
              </a:lnSpc>
              <a:spcBef>
                <a:spcPts val="0"/>
              </a:spcBef>
              <a:buFontTx/>
              <a:buNone/>
              <a:defRPr sz="1800" baseline="0">
                <a:latin typeface="Times New Roman"/>
                <a:cs typeface="Times New Roman"/>
              </a:defRPr>
            </a:lvl1pPr>
          </a:lstStyle>
          <a:p>
            <a:pPr lvl="0"/>
            <a:r>
              <a:rPr lang="en-US" dirty="0"/>
              <a:t>Use to insert images / graphical content by clicking on the icons below</a:t>
            </a:r>
          </a:p>
          <a:p>
            <a:pPr lvl="0"/>
            <a:r>
              <a:rPr lang="en-US" dirty="0"/>
              <a:t>Or small amount of text to compliment images</a:t>
            </a:r>
          </a:p>
        </p:txBody>
      </p:sp>
      <p:sp>
        <p:nvSpPr>
          <p:cNvPr id="14" name="Content Placeholder 7"/>
          <p:cNvSpPr>
            <a:spLocks noGrp="1"/>
          </p:cNvSpPr>
          <p:nvPr>
            <p:ph sz="quarter" idx="23" hasCustomPrompt="1"/>
          </p:nvPr>
        </p:nvSpPr>
        <p:spPr>
          <a:xfrm>
            <a:off x="6143557" y="3421875"/>
            <a:ext cx="5280000" cy="2496277"/>
          </a:xfrm>
          <a:prstGeom prst="rect">
            <a:avLst/>
          </a:prstGeom>
        </p:spPr>
        <p:txBody>
          <a:bodyPr lIns="0" tIns="0" rIns="0" bIns="0">
            <a:normAutofit/>
          </a:bodyPr>
          <a:lstStyle>
            <a:lvl1pPr marL="0" indent="0">
              <a:lnSpc>
                <a:spcPts val="2000"/>
              </a:lnSpc>
              <a:spcBef>
                <a:spcPts val="0"/>
              </a:spcBef>
              <a:buFontTx/>
              <a:buNone/>
              <a:defRPr sz="1800" baseline="0">
                <a:latin typeface="Times New Roman"/>
                <a:cs typeface="Times New Roman"/>
              </a:defRPr>
            </a:lvl1pPr>
          </a:lstStyle>
          <a:p>
            <a:pPr lvl="0"/>
            <a:r>
              <a:rPr lang="en-US" dirty="0"/>
              <a:t>Use to insert images / graphical content by clicking on the icons below</a:t>
            </a:r>
          </a:p>
          <a:p>
            <a:pPr lvl="0"/>
            <a:r>
              <a:rPr lang="en-US" dirty="0"/>
              <a:t>Or small amount of text to compliment images</a:t>
            </a:r>
          </a:p>
        </p:txBody>
      </p:sp>
      <p:sp>
        <p:nvSpPr>
          <p:cNvPr id="20" name="Text Placeholder 3"/>
          <p:cNvSpPr>
            <a:spLocks noGrp="1"/>
          </p:cNvSpPr>
          <p:nvPr>
            <p:ph type="body" sz="quarter" idx="33"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21" name="Text Placeholder 2"/>
          <p:cNvSpPr>
            <a:spLocks noGrp="1"/>
          </p:cNvSpPr>
          <p:nvPr>
            <p:ph type="body" sz="quarter" idx="13" hasCustomPrompt="1"/>
          </p:nvPr>
        </p:nvSpPr>
        <p:spPr>
          <a:xfrm>
            <a:off x="526107" y="5961197"/>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2" name="Text Placeholder 2"/>
          <p:cNvSpPr>
            <a:spLocks noGrp="1"/>
          </p:cNvSpPr>
          <p:nvPr>
            <p:ph type="body" sz="quarter" idx="17" hasCustomPrompt="1"/>
          </p:nvPr>
        </p:nvSpPr>
        <p:spPr>
          <a:xfrm rot="16200000">
            <a:off x="-812644" y="4662526"/>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23" name="Text Placeholder 2"/>
          <p:cNvSpPr>
            <a:spLocks noGrp="1"/>
          </p:cNvSpPr>
          <p:nvPr>
            <p:ph type="body" sz="quarter" idx="34" hasCustomPrompt="1"/>
          </p:nvPr>
        </p:nvSpPr>
        <p:spPr>
          <a:xfrm>
            <a:off x="6139639" y="5965819"/>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4" name="Text Placeholder 2"/>
          <p:cNvSpPr>
            <a:spLocks noGrp="1"/>
          </p:cNvSpPr>
          <p:nvPr>
            <p:ph type="body" sz="quarter" idx="35" hasCustomPrompt="1"/>
          </p:nvPr>
        </p:nvSpPr>
        <p:spPr>
          <a:xfrm rot="16200000">
            <a:off x="4804809" y="4662526"/>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25" name="Text Placeholder 2"/>
          <p:cNvSpPr>
            <a:spLocks noGrp="1"/>
          </p:cNvSpPr>
          <p:nvPr>
            <p:ph type="body" sz="quarter" idx="36" hasCustomPrompt="1"/>
          </p:nvPr>
        </p:nvSpPr>
        <p:spPr>
          <a:xfrm>
            <a:off x="6139639" y="2868162"/>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6" name="Text Placeholder 2"/>
          <p:cNvSpPr>
            <a:spLocks noGrp="1"/>
          </p:cNvSpPr>
          <p:nvPr>
            <p:ph type="body" sz="quarter" idx="37" hasCustomPrompt="1"/>
          </p:nvPr>
        </p:nvSpPr>
        <p:spPr>
          <a:xfrm rot="16200000">
            <a:off x="4800888" y="1597993"/>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3" name="Rectangle 12"/>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extLst>
      <p:ext uri="{BB962C8B-B14F-4D97-AF65-F5344CB8AC3E}">
        <p14:creationId xmlns:p14="http://schemas.microsoft.com/office/powerpoint/2010/main" val="362541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4:3 Arup Three Objects Option2">
    <p:spTree>
      <p:nvGrpSpPr>
        <p:cNvPr id="1" name=""/>
        <p:cNvGrpSpPr/>
        <p:nvPr/>
      </p:nvGrpSpPr>
      <p:grpSpPr>
        <a:xfrm>
          <a:off x="0" y="0"/>
          <a:ext cx="0" cy="0"/>
          <a:chOff x="0" y="0"/>
          <a:chExt cx="0" cy="0"/>
        </a:xfrm>
      </p:grpSpPr>
      <p:sp>
        <p:nvSpPr>
          <p:cNvPr id="17" name="Content Placeholder 7"/>
          <p:cNvSpPr>
            <a:spLocks noGrp="1"/>
          </p:cNvSpPr>
          <p:nvPr>
            <p:ph sz="quarter" idx="24" hasCustomPrompt="1"/>
          </p:nvPr>
        </p:nvSpPr>
        <p:spPr>
          <a:xfrm>
            <a:off x="6143557" y="323999"/>
            <a:ext cx="5280000" cy="5594400"/>
          </a:xfrm>
          <a:prstGeom prst="rect">
            <a:avLst/>
          </a:prstGeom>
        </p:spPr>
        <p:txBody>
          <a:bodyPr lIns="0" tIns="0" rIns="0" bIns="0">
            <a:normAutofit/>
          </a:bodyPr>
          <a:lstStyle>
            <a:lvl1pPr marL="0" indent="0">
              <a:lnSpc>
                <a:spcPts val="2000"/>
              </a:lnSpc>
              <a:spcBef>
                <a:spcPts val="0"/>
              </a:spcBef>
              <a:buFontTx/>
              <a:buNone/>
              <a:defRPr sz="1800" baseline="0">
                <a:latin typeface="Times New Roman"/>
                <a:cs typeface="Times New Roman"/>
              </a:defRPr>
            </a:lvl1pPr>
          </a:lstStyle>
          <a:p>
            <a:pPr lvl="0"/>
            <a:r>
              <a:rPr lang="en-US" dirty="0"/>
              <a:t>Use to insert images / graphical content by clicking on the icons below</a:t>
            </a:r>
          </a:p>
          <a:p>
            <a:pPr lvl="0"/>
            <a:r>
              <a:rPr lang="en-US" dirty="0"/>
              <a:t>Or small amount of text to compliment images</a:t>
            </a:r>
          </a:p>
        </p:txBody>
      </p:sp>
      <p:sp>
        <p:nvSpPr>
          <p:cNvPr id="20" name="Content Placeholder 7"/>
          <p:cNvSpPr>
            <a:spLocks noGrp="1"/>
          </p:cNvSpPr>
          <p:nvPr>
            <p:ph sz="quarter" idx="12" hasCustomPrompt="1"/>
          </p:nvPr>
        </p:nvSpPr>
        <p:spPr>
          <a:xfrm>
            <a:off x="521473" y="3285010"/>
            <a:ext cx="5280000" cy="2638800"/>
          </a:xfrm>
          <a:prstGeom prst="rect">
            <a:avLst/>
          </a:prstGeom>
        </p:spPr>
        <p:txBody>
          <a:bodyPr lIns="0" tIns="0" rIns="0" bIns="0">
            <a:normAutofit/>
          </a:bodyPr>
          <a:lstStyle>
            <a:lvl1pPr marL="0" indent="0">
              <a:lnSpc>
                <a:spcPts val="2000"/>
              </a:lnSpc>
              <a:spcBef>
                <a:spcPts val="0"/>
              </a:spcBef>
              <a:buFontTx/>
              <a:buNone/>
              <a:defRPr sz="1800" baseline="0">
                <a:latin typeface="Times New Roman"/>
                <a:cs typeface="Times New Roman"/>
              </a:defRPr>
            </a:lvl1pPr>
          </a:lstStyle>
          <a:p>
            <a:pPr lvl="0"/>
            <a:r>
              <a:rPr lang="en-US" dirty="0"/>
              <a:t>Use to insert images / graphical content by clicking on the icons below</a:t>
            </a:r>
          </a:p>
          <a:p>
            <a:pPr lvl="0"/>
            <a:r>
              <a:rPr lang="en-US" dirty="0"/>
              <a:t>Or small amount of text to compliment images</a:t>
            </a:r>
          </a:p>
        </p:txBody>
      </p:sp>
      <p:sp>
        <p:nvSpPr>
          <p:cNvPr id="23" name="Content Placeholder 7"/>
          <p:cNvSpPr>
            <a:spLocks noGrp="1"/>
          </p:cNvSpPr>
          <p:nvPr>
            <p:ph sz="quarter" idx="20" hasCustomPrompt="1"/>
          </p:nvPr>
        </p:nvSpPr>
        <p:spPr>
          <a:xfrm>
            <a:off x="521473" y="323999"/>
            <a:ext cx="5280000" cy="2638800"/>
          </a:xfrm>
          <a:prstGeom prst="rect">
            <a:avLst/>
          </a:prstGeom>
        </p:spPr>
        <p:txBody>
          <a:bodyPr lIns="0" tIns="0" rIns="0" bIns="0">
            <a:normAutofit/>
          </a:bodyPr>
          <a:lstStyle>
            <a:lvl1pPr marL="0" indent="0">
              <a:lnSpc>
                <a:spcPts val="2000"/>
              </a:lnSpc>
              <a:spcBef>
                <a:spcPts val="0"/>
              </a:spcBef>
              <a:buFontTx/>
              <a:buNone/>
              <a:defRPr sz="1800" baseline="0">
                <a:latin typeface="Times New Roman"/>
                <a:cs typeface="Times New Roman"/>
              </a:defRPr>
            </a:lvl1pPr>
          </a:lstStyle>
          <a:p>
            <a:pPr lvl="0"/>
            <a:r>
              <a:rPr lang="en-US" dirty="0"/>
              <a:t>Use to insert images / graphical content by clicking on the icons below</a:t>
            </a:r>
          </a:p>
          <a:p>
            <a:pPr lvl="0"/>
            <a:r>
              <a:rPr lang="en-US" dirty="0"/>
              <a:t>Or small amount of text to compliment images</a:t>
            </a:r>
          </a:p>
        </p:txBody>
      </p:sp>
      <p:sp>
        <p:nvSpPr>
          <p:cNvPr id="19" name="Text Placeholder 3"/>
          <p:cNvSpPr>
            <a:spLocks noGrp="1"/>
          </p:cNvSpPr>
          <p:nvPr>
            <p:ph type="body" sz="quarter" idx="33"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14" name="Text Placeholder 2"/>
          <p:cNvSpPr>
            <a:spLocks noGrp="1"/>
          </p:cNvSpPr>
          <p:nvPr>
            <p:ph type="body" sz="quarter" idx="13" hasCustomPrompt="1"/>
          </p:nvPr>
        </p:nvSpPr>
        <p:spPr>
          <a:xfrm>
            <a:off x="526107" y="5920767"/>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15" name="Text Placeholder 2"/>
          <p:cNvSpPr>
            <a:spLocks noGrp="1"/>
          </p:cNvSpPr>
          <p:nvPr>
            <p:ph type="body" sz="quarter" idx="17" hasCustomPrompt="1"/>
          </p:nvPr>
        </p:nvSpPr>
        <p:spPr>
          <a:xfrm rot="16200000">
            <a:off x="-812644" y="4561794"/>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26" name="Text Placeholder 2"/>
          <p:cNvSpPr>
            <a:spLocks noGrp="1"/>
          </p:cNvSpPr>
          <p:nvPr>
            <p:ph type="body" sz="quarter" idx="34" hasCustomPrompt="1"/>
          </p:nvPr>
        </p:nvSpPr>
        <p:spPr>
          <a:xfrm>
            <a:off x="511595" y="2970745"/>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7" name="Text Placeholder 2"/>
          <p:cNvSpPr>
            <a:spLocks noGrp="1"/>
          </p:cNvSpPr>
          <p:nvPr>
            <p:ph type="body" sz="quarter" idx="35" hasCustomPrompt="1"/>
          </p:nvPr>
        </p:nvSpPr>
        <p:spPr>
          <a:xfrm rot="16200000">
            <a:off x="-812644" y="1616201"/>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28" name="Text Placeholder 2"/>
          <p:cNvSpPr>
            <a:spLocks noGrp="1"/>
          </p:cNvSpPr>
          <p:nvPr>
            <p:ph type="body" sz="quarter" idx="36" hasCustomPrompt="1"/>
          </p:nvPr>
        </p:nvSpPr>
        <p:spPr>
          <a:xfrm>
            <a:off x="6159339" y="5931881"/>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9" name="Text Placeholder 2"/>
          <p:cNvSpPr>
            <a:spLocks noGrp="1"/>
          </p:cNvSpPr>
          <p:nvPr>
            <p:ph type="body" sz="quarter" idx="37" hasCustomPrompt="1"/>
          </p:nvPr>
        </p:nvSpPr>
        <p:spPr>
          <a:xfrm rot="16200000">
            <a:off x="4804809" y="4561794"/>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3" name="Rectangle 12"/>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extLst>
      <p:ext uri="{BB962C8B-B14F-4D97-AF65-F5344CB8AC3E}">
        <p14:creationId xmlns:p14="http://schemas.microsoft.com/office/powerpoint/2010/main" val="3860001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3 Arup Four Objects">
    <p:spTree>
      <p:nvGrpSpPr>
        <p:cNvPr id="1" name=""/>
        <p:cNvGrpSpPr/>
        <p:nvPr/>
      </p:nvGrpSpPr>
      <p:grpSpPr>
        <a:xfrm>
          <a:off x="0" y="0"/>
          <a:ext cx="0" cy="0"/>
          <a:chOff x="0" y="0"/>
          <a:chExt cx="0" cy="0"/>
        </a:xfrm>
      </p:grpSpPr>
      <p:sp>
        <p:nvSpPr>
          <p:cNvPr id="17" name="Content Placeholder 7"/>
          <p:cNvSpPr>
            <a:spLocks noGrp="1"/>
          </p:cNvSpPr>
          <p:nvPr>
            <p:ph sz="quarter" idx="12" hasCustomPrompt="1"/>
          </p:nvPr>
        </p:nvSpPr>
        <p:spPr>
          <a:xfrm>
            <a:off x="520991" y="3285010"/>
            <a:ext cx="5280000" cy="2638800"/>
          </a:xfrm>
          <a:prstGeom prst="rect">
            <a:avLst/>
          </a:prstGeom>
        </p:spPr>
        <p:txBody>
          <a:bodyPr lIns="0" tIns="0" rIns="0" bIns="0">
            <a:normAutofit/>
          </a:bodyPr>
          <a:lstStyle>
            <a:lvl1pPr marL="0" indent="0">
              <a:lnSpc>
                <a:spcPts val="2000"/>
              </a:lnSpc>
              <a:spcBef>
                <a:spcPts val="0"/>
              </a:spcBef>
              <a:buFontTx/>
              <a:buNone/>
              <a:defRPr sz="1800" baseline="0">
                <a:latin typeface="Times New Roman"/>
                <a:cs typeface="Times New Roman"/>
              </a:defRPr>
            </a:lvl1pPr>
          </a:lstStyle>
          <a:p>
            <a:pPr lvl="0"/>
            <a:r>
              <a:rPr lang="en-US" dirty="0"/>
              <a:t>Use to insert images / graphical content by clicking on the icons below</a:t>
            </a:r>
          </a:p>
          <a:p>
            <a:pPr lvl="0"/>
            <a:r>
              <a:rPr lang="en-US" dirty="0"/>
              <a:t>Or small amount of text to compliment images</a:t>
            </a:r>
          </a:p>
        </p:txBody>
      </p:sp>
      <p:sp>
        <p:nvSpPr>
          <p:cNvPr id="24" name="Content Placeholder 7"/>
          <p:cNvSpPr>
            <a:spLocks noGrp="1"/>
          </p:cNvSpPr>
          <p:nvPr>
            <p:ph sz="quarter" idx="20" hasCustomPrompt="1"/>
          </p:nvPr>
        </p:nvSpPr>
        <p:spPr>
          <a:xfrm>
            <a:off x="520991" y="323999"/>
            <a:ext cx="5280000" cy="2638800"/>
          </a:xfrm>
          <a:prstGeom prst="rect">
            <a:avLst/>
          </a:prstGeom>
        </p:spPr>
        <p:txBody>
          <a:bodyPr lIns="0" tIns="0" rIns="0" bIns="0">
            <a:normAutofit/>
          </a:bodyPr>
          <a:lstStyle>
            <a:lvl1pPr marL="0" indent="0">
              <a:lnSpc>
                <a:spcPts val="2000"/>
              </a:lnSpc>
              <a:spcBef>
                <a:spcPts val="0"/>
              </a:spcBef>
              <a:buFontTx/>
              <a:buNone/>
              <a:defRPr sz="1800" baseline="0">
                <a:latin typeface="Times New Roman"/>
                <a:cs typeface="Times New Roman"/>
              </a:defRPr>
            </a:lvl1pPr>
          </a:lstStyle>
          <a:p>
            <a:pPr lvl="0"/>
            <a:r>
              <a:rPr lang="en-US" dirty="0"/>
              <a:t>Use to insert images / graphical content by clicking on the icons below</a:t>
            </a:r>
          </a:p>
          <a:p>
            <a:pPr lvl="0"/>
            <a:r>
              <a:rPr lang="en-US" dirty="0"/>
              <a:t>Or small amount of text to compliment images</a:t>
            </a:r>
          </a:p>
        </p:txBody>
      </p:sp>
      <p:sp>
        <p:nvSpPr>
          <p:cNvPr id="30" name="Content Placeholder 7"/>
          <p:cNvSpPr>
            <a:spLocks noGrp="1"/>
          </p:cNvSpPr>
          <p:nvPr>
            <p:ph sz="quarter" idx="26" hasCustomPrompt="1"/>
          </p:nvPr>
        </p:nvSpPr>
        <p:spPr>
          <a:xfrm>
            <a:off x="6143557" y="323999"/>
            <a:ext cx="5280000" cy="2638800"/>
          </a:xfrm>
          <a:prstGeom prst="rect">
            <a:avLst/>
          </a:prstGeom>
        </p:spPr>
        <p:txBody>
          <a:bodyPr lIns="0" tIns="0" rIns="0" bIns="0">
            <a:normAutofit/>
          </a:bodyPr>
          <a:lstStyle>
            <a:lvl1pPr marL="0" indent="0">
              <a:lnSpc>
                <a:spcPts val="2000"/>
              </a:lnSpc>
              <a:spcBef>
                <a:spcPts val="0"/>
              </a:spcBef>
              <a:buFontTx/>
              <a:buNone/>
              <a:defRPr sz="1800" baseline="0">
                <a:latin typeface="Times New Roman"/>
                <a:cs typeface="Times New Roman"/>
              </a:defRPr>
            </a:lvl1pPr>
          </a:lstStyle>
          <a:p>
            <a:pPr lvl="0"/>
            <a:r>
              <a:rPr lang="en-US" dirty="0"/>
              <a:t>Use to insert images / graphical content by clicking on the icons below</a:t>
            </a:r>
          </a:p>
          <a:p>
            <a:pPr lvl="0"/>
            <a:r>
              <a:rPr lang="en-US" dirty="0"/>
              <a:t>Or small amount of text to compliment images</a:t>
            </a:r>
          </a:p>
        </p:txBody>
      </p:sp>
      <p:sp>
        <p:nvSpPr>
          <p:cNvPr id="20" name="Content Placeholder 7"/>
          <p:cNvSpPr>
            <a:spLocks noGrp="1"/>
          </p:cNvSpPr>
          <p:nvPr>
            <p:ph sz="quarter" idx="23" hasCustomPrompt="1"/>
          </p:nvPr>
        </p:nvSpPr>
        <p:spPr>
          <a:xfrm>
            <a:off x="6143557" y="3285010"/>
            <a:ext cx="5280000" cy="2638800"/>
          </a:xfrm>
          <a:prstGeom prst="rect">
            <a:avLst/>
          </a:prstGeom>
        </p:spPr>
        <p:txBody>
          <a:bodyPr lIns="0" tIns="0" rIns="0" bIns="0">
            <a:normAutofit/>
          </a:bodyPr>
          <a:lstStyle>
            <a:lvl1pPr marL="0" indent="0">
              <a:lnSpc>
                <a:spcPts val="2000"/>
              </a:lnSpc>
              <a:spcBef>
                <a:spcPts val="0"/>
              </a:spcBef>
              <a:buFontTx/>
              <a:buNone/>
              <a:defRPr sz="1800" baseline="0">
                <a:latin typeface="Times New Roman"/>
                <a:cs typeface="Times New Roman"/>
              </a:defRPr>
            </a:lvl1pPr>
          </a:lstStyle>
          <a:p>
            <a:pPr lvl="0"/>
            <a:r>
              <a:rPr lang="en-US" dirty="0"/>
              <a:t>Use to insert images / graphical content by clicking on the icons below</a:t>
            </a:r>
          </a:p>
          <a:p>
            <a:pPr lvl="0"/>
            <a:r>
              <a:rPr lang="en-US" dirty="0"/>
              <a:t>Or small amount of text to compliment images</a:t>
            </a:r>
          </a:p>
        </p:txBody>
      </p:sp>
      <p:sp>
        <p:nvSpPr>
          <p:cNvPr id="28" name="Text Placeholder 3"/>
          <p:cNvSpPr>
            <a:spLocks noGrp="1"/>
          </p:cNvSpPr>
          <p:nvPr>
            <p:ph type="body" sz="quarter" idx="33"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23" name="Text Placeholder 2"/>
          <p:cNvSpPr>
            <a:spLocks noGrp="1"/>
          </p:cNvSpPr>
          <p:nvPr>
            <p:ph type="body" sz="quarter" idx="13" hasCustomPrompt="1"/>
          </p:nvPr>
        </p:nvSpPr>
        <p:spPr>
          <a:xfrm>
            <a:off x="526107" y="5920767"/>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7" name="Text Placeholder 2"/>
          <p:cNvSpPr>
            <a:spLocks noGrp="1"/>
          </p:cNvSpPr>
          <p:nvPr>
            <p:ph type="body" sz="quarter" idx="17" hasCustomPrompt="1"/>
          </p:nvPr>
        </p:nvSpPr>
        <p:spPr>
          <a:xfrm rot="16200000">
            <a:off x="-812644" y="4555942"/>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29" name="Text Placeholder 2"/>
          <p:cNvSpPr>
            <a:spLocks noGrp="1"/>
          </p:cNvSpPr>
          <p:nvPr>
            <p:ph type="body" sz="quarter" idx="34" hasCustomPrompt="1"/>
          </p:nvPr>
        </p:nvSpPr>
        <p:spPr>
          <a:xfrm>
            <a:off x="6143559" y="5920767"/>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33" name="Text Placeholder 2"/>
          <p:cNvSpPr>
            <a:spLocks noGrp="1"/>
          </p:cNvSpPr>
          <p:nvPr>
            <p:ph type="body" sz="quarter" idx="35" hasCustomPrompt="1"/>
          </p:nvPr>
        </p:nvSpPr>
        <p:spPr>
          <a:xfrm rot="16200000">
            <a:off x="4804809" y="4555942"/>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34" name="Text Placeholder 2"/>
          <p:cNvSpPr>
            <a:spLocks noGrp="1"/>
          </p:cNvSpPr>
          <p:nvPr>
            <p:ph type="body" sz="quarter" idx="36" hasCustomPrompt="1"/>
          </p:nvPr>
        </p:nvSpPr>
        <p:spPr>
          <a:xfrm>
            <a:off x="526107" y="2967826"/>
            <a:ext cx="4604692" cy="145068"/>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35" name="Text Placeholder 2"/>
          <p:cNvSpPr>
            <a:spLocks noGrp="1"/>
          </p:cNvSpPr>
          <p:nvPr>
            <p:ph type="body" sz="quarter" idx="37" hasCustomPrompt="1"/>
          </p:nvPr>
        </p:nvSpPr>
        <p:spPr>
          <a:xfrm rot="16200000">
            <a:off x="-812644" y="1603942"/>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36" name="Text Placeholder 2"/>
          <p:cNvSpPr>
            <a:spLocks noGrp="1"/>
          </p:cNvSpPr>
          <p:nvPr>
            <p:ph type="body" sz="quarter" idx="38" hasCustomPrompt="1"/>
          </p:nvPr>
        </p:nvSpPr>
        <p:spPr>
          <a:xfrm>
            <a:off x="6122683" y="2967823"/>
            <a:ext cx="4604692" cy="145068"/>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37" name="Text Placeholder 2"/>
          <p:cNvSpPr>
            <a:spLocks noGrp="1"/>
          </p:cNvSpPr>
          <p:nvPr>
            <p:ph type="body" sz="quarter" idx="39" hasCustomPrompt="1"/>
          </p:nvPr>
        </p:nvSpPr>
        <p:spPr>
          <a:xfrm rot="16200000">
            <a:off x="4783933" y="1603942"/>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6" name="Rectangle 15"/>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extLst>
      <p:ext uri="{BB962C8B-B14F-4D97-AF65-F5344CB8AC3E}">
        <p14:creationId xmlns:p14="http://schemas.microsoft.com/office/powerpoint/2010/main" val="993195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4:3 Arup Single Image">
    <p:spTree>
      <p:nvGrpSpPr>
        <p:cNvPr id="1" name=""/>
        <p:cNvGrpSpPr/>
        <p:nvPr/>
      </p:nvGrpSpPr>
      <p:grpSpPr>
        <a:xfrm>
          <a:off x="0" y="0"/>
          <a:ext cx="0" cy="0"/>
          <a:chOff x="0" y="0"/>
          <a:chExt cx="0" cy="0"/>
        </a:xfrm>
      </p:grpSpPr>
      <p:sp>
        <p:nvSpPr>
          <p:cNvPr id="20" name="Picture Placeholder 2"/>
          <p:cNvSpPr>
            <a:spLocks noGrp="1" noChangeAspect="1"/>
          </p:cNvSpPr>
          <p:nvPr>
            <p:ph type="pic" sz="quarter" idx="11" hasCustomPrompt="1"/>
          </p:nvPr>
        </p:nvSpPr>
        <p:spPr>
          <a:xfrm>
            <a:off x="528001" y="383150"/>
            <a:ext cx="11037467" cy="5592000"/>
          </a:xfrm>
          <a:prstGeom prst="rect">
            <a:avLst/>
          </a:prstGeom>
        </p:spPr>
        <p:txBody>
          <a:bodyPr vert="horz" lIns="0" tIns="0" rIns="0" bIns="0" anchor="t">
            <a:normAutofit/>
          </a:bodyPr>
          <a:lstStyle>
            <a:lvl1pPr marL="0" indent="0">
              <a:lnSpc>
                <a:spcPts val="2000"/>
              </a:lnSpc>
              <a:spcBef>
                <a:spcPts val="0"/>
              </a:spcBef>
              <a:buNone/>
              <a:defRPr sz="1800" baseline="0">
                <a:latin typeface="Times New Roman"/>
                <a:cs typeface="Times New Roman"/>
              </a:defRPr>
            </a:lvl1pPr>
          </a:lstStyle>
          <a:p>
            <a:r>
              <a:rPr lang="en-US" dirty="0"/>
              <a:t/>
            </a:r>
            <a:br>
              <a:rPr lang="en-US" dirty="0"/>
            </a:br>
            <a:r>
              <a:rPr lang="en-US" dirty="0"/>
              <a:t/>
            </a:r>
            <a:br>
              <a:rPr lang="en-US" dirty="0"/>
            </a:br>
            <a:r>
              <a:rPr lang="en-US" dirty="0"/>
              <a:t/>
            </a:r>
            <a:br>
              <a:rPr lang="en-US" dirty="0"/>
            </a:br>
            <a:endParaRPr lang="en-US" dirty="0"/>
          </a:p>
          <a:p>
            <a:endParaRPr lang="en-US" dirty="0"/>
          </a:p>
          <a:p>
            <a:endParaRPr lang="en-US" dirty="0"/>
          </a:p>
        </p:txBody>
      </p:sp>
      <p:sp>
        <p:nvSpPr>
          <p:cNvPr id="10" name="Text Placeholder 3"/>
          <p:cNvSpPr>
            <a:spLocks noGrp="1"/>
          </p:cNvSpPr>
          <p:nvPr>
            <p:ph type="body" sz="quarter" idx="33"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7" name="Text Placeholder 2"/>
          <p:cNvSpPr>
            <a:spLocks noGrp="1"/>
          </p:cNvSpPr>
          <p:nvPr>
            <p:ph type="body" sz="quarter" idx="13" hasCustomPrompt="1"/>
          </p:nvPr>
        </p:nvSpPr>
        <p:spPr>
          <a:xfrm>
            <a:off x="528003" y="5966491"/>
            <a:ext cx="9472524" cy="207581"/>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9" name="Text Placeholder 2"/>
          <p:cNvSpPr>
            <a:spLocks noGrp="1"/>
          </p:cNvSpPr>
          <p:nvPr>
            <p:ph type="body" sz="quarter" idx="17" hasCustomPrompt="1"/>
          </p:nvPr>
        </p:nvSpPr>
        <p:spPr>
          <a:xfrm rot="16200000">
            <a:off x="-810748" y="4595943"/>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1" name="Rectangle 10"/>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extLst>
      <p:ext uri="{BB962C8B-B14F-4D97-AF65-F5344CB8AC3E}">
        <p14:creationId xmlns:p14="http://schemas.microsoft.com/office/powerpoint/2010/main" val="4249121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4:3 Arup Two Images">
    <p:spTree>
      <p:nvGrpSpPr>
        <p:cNvPr id="1" name=""/>
        <p:cNvGrpSpPr/>
        <p:nvPr/>
      </p:nvGrpSpPr>
      <p:grpSpPr>
        <a:xfrm>
          <a:off x="0" y="0"/>
          <a:ext cx="0" cy="0"/>
          <a:chOff x="0" y="0"/>
          <a:chExt cx="0" cy="0"/>
        </a:xfrm>
      </p:grpSpPr>
      <p:sp>
        <p:nvSpPr>
          <p:cNvPr id="13" name="Picture Placeholder 2"/>
          <p:cNvSpPr>
            <a:spLocks noGrp="1" noChangeAspect="1"/>
          </p:cNvSpPr>
          <p:nvPr>
            <p:ph type="pic" sz="quarter" idx="12" hasCustomPrompt="1"/>
          </p:nvPr>
        </p:nvSpPr>
        <p:spPr>
          <a:xfrm>
            <a:off x="521457" y="323999"/>
            <a:ext cx="5280000" cy="5594400"/>
          </a:xfrm>
          <a:prstGeom prst="rect">
            <a:avLst/>
          </a:prstGeom>
        </p:spPr>
        <p:txBody>
          <a:bodyPr vert="horz" lIns="0" tIns="0" rIns="0" bIns="0" anchor="t">
            <a:normAutofit/>
          </a:bodyPr>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28" name="Picture Placeholder 2"/>
          <p:cNvSpPr>
            <a:spLocks noGrp="1" noChangeAspect="1"/>
          </p:cNvSpPr>
          <p:nvPr>
            <p:ph type="pic" sz="quarter" idx="13" hasCustomPrompt="1"/>
          </p:nvPr>
        </p:nvSpPr>
        <p:spPr>
          <a:xfrm>
            <a:off x="6145855" y="323999"/>
            <a:ext cx="5280000" cy="5594400"/>
          </a:xfrm>
          <a:prstGeom prst="rect">
            <a:avLst/>
          </a:prstGeom>
        </p:spPr>
        <p:txBody>
          <a:bodyPr vert="horz" lIns="0" tIns="0" rIns="0" bIns="0" anchor="t">
            <a:normAutofit/>
          </a:bodyPr>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18" name="Text Placeholder 3"/>
          <p:cNvSpPr>
            <a:spLocks noGrp="1"/>
          </p:cNvSpPr>
          <p:nvPr>
            <p:ph type="body" sz="quarter" idx="33"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11" name="Text Placeholder 2"/>
          <p:cNvSpPr>
            <a:spLocks noGrp="1"/>
          </p:cNvSpPr>
          <p:nvPr>
            <p:ph type="body" sz="quarter" idx="34" hasCustomPrompt="1"/>
          </p:nvPr>
        </p:nvSpPr>
        <p:spPr>
          <a:xfrm>
            <a:off x="521459" y="5931766"/>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12" name="Text Placeholder 2"/>
          <p:cNvSpPr>
            <a:spLocks noGrp="1"/>
          </p:cNvSpPr>
          <p:nvPr>
            <p:ph type="body" sz="quarter" idx="17" hasCustomPrompt="1"/>
          </p:nvPr>
        </p:nvSpPr>
        <p:spPr>
          <a:xfrm rot="16200000">
            <a:off x="-817289" y="4595943"/>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9" name="Text Placeholder 2"/>
          <p:cNvSpPr>
            <a:spLocks noGrp="1"/>
          </p:cNvSpPr>
          <p:nvPr>
            <p:ph type="body" sz="quarter" idx="35" hasCustomPrompt="1"/>
          </p:nvPr>
        </p:nvSpPr>
        <p:spPr>
          <a:xfrm>
            <a:off x="6145855" y="5931766"/>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0" name="Text Placeholder 2"/>
          <p:cNvSpPr>
            <a:spLocks noGrp="1"/>
          </p:cNvSpPr>
          <p:nvPr>
            <p:ph type="body" sz="quarter" idx="36" hasCustomPrompt="1"/>
          </p:nvPr>
        </p:nvSpPr>
        <p:spPr>
          <a:xfrm rot="16200000">
            <a:off x="4807108" y="4595943"/>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0" name="Rectangle 9"/>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extLst>
      <p:ext uri="{BB962C8B-B14F-4D97-AF65-F5344CB8AC3E}">
        <p14:creationId xmlns:p14="http://schemas.microsoft.com/office/powerpoint/2010/main" val="1835135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4:3 Arup Three Images Option1">
    <p:spTree>
      <p:nvGrpSpPr>
        <p:cNvPr id="1" name=""/>
        <p:cNvGrpSpPr/>
        <p:nvPr/>
      </p:nvGrpSpPr>
      <p:grpSpPr>
        <a:xfrm>
          <a:off x="0" y="0"/>
          <a:ext cx="0" cy="0"/>
          <a:chOff x="0" y="0"/>
          <a:chExt cx="0" cy="0"/>
        </a:xfrm>
      </p:grpSpPr>
      <p:sp>
        <p:nvSpPr>
          <p:cNvPr id="21" name="Picture Placeholder 2"/>
          <p:cNvSpPr>
            <a:spLocks noGrp="1" noChangeAspect="1"/>
          </p:cNvSpPr>
          <p:nvPr>
            <p:ph type="pic" sz="quarter" idx="15" hasCustomPrompt="1"/>
          </p:nvPr>
        </p:nvSpPr>
        <p:spPr>
          <a:xfrm>
            <a:off x="6145391" y="324000"/>
            <a:ext cx="5280000" cy="2638800"/>
          </a:xfrm>
          <a:prstGeom prst="rect">
            <a:avLst/>
          </a:prstGeom>
        </p:spPr>
        <p:txBody>
          <a:bodyPr vert="horz" lIns="0" tIns="0" rIns="0" bIns="0" anchor="t">
            <a:normAutofit/>
          </a:bodyPr>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22" name="Picture Placeholder 2"/>
          <p:cNvSpPr>
            <a:spLocks noGrp="1" noChangeAspect="1"/>
          </p:cNvSpPr>
          <p:nvPr>
            <p:ph type="pic" sz="quarter" idx="16" hasCustomPrompt="1"/>
          </p:nvPr>
        </p:nvSpPr>
        <p:spPr>
          <a:xfrm>
            <a:off x="6145391" y="3284984"/>
            <a:ext cx="5280000" cy="2638800"/>
          </a:xfrm>
          <a:prstGeom prst="rect">
            <a:avLst/>
          </a:prstGeom>
        </p:spPr>
        <p:txBody>
          <a:bodyPr vert="horz" lIns="0" tIns="0" rIns="0" bIns="0" anchor="t">
            <a:noAutofit/>
          </a:bodyPr>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24" name="Picture Placeholder 2"/>
          <p:cNvSpPr>
            <a:spLocks noGrp="1" noChangeAspect="1"/>
          </p:cNvSpPr>
          <p:nvPr>
            <p:ph type="pic" sz="quarter" idx="12" hasCustomPrompt="1"/>
          </p:nvPr>
        </p:nvSpPr>
        <p:spPr>
          <a:xfrm>
            <a:off x="525391" y="323999"/>
            <a:ext cx="5280000" cy="5594400"/>
          </a:xfrm>
          <a:prstGeom prst="rect">
            <a:avLst/>
          </a:prstGeom>
        </p:spPr>
        <p:txBody>
          <a:bodyPr vert="horz" lIns="0" tIns="0" rIns="0" bIns="0" anchor="t">
            <a:normAutofit/>
          </a:bodyPr>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18" name="Text Placeholder 3"/>
          <p:cNvSpPr>
            <a:spLocks noGrp="1"/>
          </p:cNvSpPr>
          <p:nvPr>
            <p:ph type="body" sz="quarter" idx="33"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14" name="Text Placeholder 2"/>
          <p:cNvSpPr>
            <a:spLocks noGrp="1"/>
          </p:cNvSpPr>
          <p:nvPr>
            <p:ph type="body" sz="quarter" idx="13" hasCustomPrompt="1"/>
          </p:nvPr>
        </p:nvSpPr>
        <p:spPr>
          <a:xfrm>
            <a:off x="526107" y="5920750"/>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15" name="Text Placeholder 2"/>
          <p:cNvSpPr>
            <a:spLocks noGrp="1"/>
          </p:cNvSpPr>
          <p:nvPr>
            <p:ph type="body" sz="quarter" idx="17" hasCustomPrompt="1"/>
          </p:nvPr>
        </p:nvSpPr>
        <p:spPr>
          <a:xfrm rot="16200000">
            <a:off x="-812644" y="4555942"/>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26" name="Text Placeholder 2"/>
          <p:cNvSpPr>
            <a:spLocks noGrp="1"/>
          </p:cNvSpPr>
          <p:nvPr>
            <p:ph type="body" sz="quarter" idx="34" hasCustomPrompt="1"/>
          </p:nvPr>
        </p:nvSpPr>
        <p:spPr>
          <a:xfrm>
            <a:off x="6163495" y="5920750"/>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7" name="Text Placeholder 2"/>
          <p:cNvSpPr>
            <a:spLocks noGrp="1"/>
          </p:cNvSpPr>
          <p:nvPr>
            <p:ph type="body" sz="quarter" idx="35" hasCustomPrompt="1"/>
          </p:nvPr>
        </p:nvSpPr>
        <p:spPr>
          <a:xfrm rot="16200000">
            <a:off x="4824747" y="4555942"/>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28" name="Text Placeholder 2"/>
          <p:cNvSpPr>
            <a:spLocks noGrp="1"/>
          </p:cNvSpPr>
          <p:nvPr>
            <p:ph type="body" sz="quarter" idx="36" hasCustomPrompt="1"/>
          </p:nvPr>
        </p:nvSpPr>
        <p:spPr>
          <a:xfrm>
            <a:off x="6130087" y="2963288"/>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9" name="Text Placeholder 2"/>
          <p:cNvSpPr>
            <a:spLocks noGrp="1"/>
          </p:cNvSpPr>
          <p:nvPr>
            <p:ph type="body" sz="quarter" idx="37" hasCustomPrompt="1"/>
          </p:nvPr>
        </p:nvSpPr>
        <p:spPr>
          <a:xfrm rot="16200000">
            <a:off x="4791337" y="1581165"/>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3" name="Rectangle 12"/>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extLst>
      <p:ext uri="{BB962C8B-B14F-4D97-AF65-F5344CB8AC3E}">
        <p14:creationId xmlns:p14="http://schemas.microsoft.com/office/powerpoint/2010/main" val="2722626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4:3 Arup Three Images Option2">
    <p:spTree>
      <p:nvGrpSpPr>
        <p:cNvPr id="1" name=""/>
        <p:cNvGrpSpPr/>
        <p:nvPr/>
      </p:nvGrpSpPr>
      <p:grpSpPr>
        <a:xfrm>
          <a:off x="0" y="0"/>
          <a:ext cx="0" cy="0"/>
          <a:chOff x="0" y="0"/>
          <a:chExt cx="0" cy="0"/>
        </a:xfrm>
      </p:grpSpPr>
      <p:sp>
        <p:nvSpPr>
          <p:cNvPr id="27" name="Picture Placeholder 2"/>
          <p:cNvSpPr>
            <a:spLocks noGrp="1" noChangeAspect="1"/>
          </p:cNvSpPr>
          <p:nvPr>
            <p:ph type="pic" sz="quarter" idx="16" hasCustomPrompt="1"/>
          </p:nvPr>
        </p:nvSpPr>
        <p:spPr>
          <a:xfrm>
            <a:off x="521921" y="3285009"/>
            <a:ext cx="5280000" cy="2638800"/>
          </a:xfrm>
          <a:prstGeom prst="rect">
            <a:avLst/>
          </a:prstGeom>
        </p:spPr>
        <p:txBody>
          <a:bodyPr vert="horz" lIns="0" tIns="0" rIns="0" bIns="0" anchor="t"/>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37" name="Picture Placeholder 2"/>
          <p:cNvSpPr>
            <a:spLocks noGrp="1" noChangeAspect="1"/>
          </p:cNvSpPr>
          <p:nvPr>
            <p:ph type="pic" sz="quarter" idx="12" hasCustomPrompt="1"/>
          </p:nvPr>
        </p:nvSpPr>
        <p:spPr>
          <a:xfrm>
            <a:off x="6145856" y="323999"/>
            <a:ext cx="5283437" cy="5594400"/>
          </a:xfrm>
          <a:prstGeom prst="rect">
            <a:avLst/>
          </a:prstGeom>
        </p:spPr>
        <p:txBody>
          <a:bodyPr vert="horz" lIns="0" tIns="0" rIns="0" bIns="0" anchor="t"/>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69" name="Picture Placeholder 2"/>
          <p:cNvSpPr>
            <a:spLocks noGrp="1" noChangeAspect="1"/>
          </p:cNvSpPr>
          <p:nvPr>
            <p:ph type="pic" sz="quarter" idx="15" hasCustomPrompt="1"/>
          </p:nvPr>
        </p:nvSpPr>
        <p:spPr>
          <a:xfrm>
            <a:off x="521921" y="324000"/>
            <a:ext cx="5280000" cy="2638800"/>
          </a:xfrm>
          <a:prstGeom prst="rect">
            <a:avLst/>
          </a:prstGeom>
        </p:spPr>
        <p:txBody>
          <a:bodyPr vert="horz" lIns="0" tIns="0" rIns="0" bIns="0" anchor="t"/>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17" name="Text Placeholder 3"/>
          <p:cNvSpPr>
            <a:spLocks noGrp="1"/>
          </p:cNvSpPr>
          <p:nvPr>
            <p:ph type="body" sz="quarter" idx="33"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13" name="Text Placeholder 2"/>
          <p:cNvSpPr>
            <a:spLocks noGrp="1"/>
          </p:cNvSpPr>
          <p:nvPr>
            <p:ph type="body" sz="quarter" idx="13" hasCustomPrompt="1"/>
          </p:nvPr>
        </p:nvSpPr>
        <p:spPr>
          <a:xfrm>
            <a:off x="526107" y="5920775"/>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14" name="Text Placeholder 2"/>
          <p:cNvSpPr>
            <a:spLocks noGrp="1"/>
          </p:cNvSpPr>
          <p:nvPr>
            <p:ph type="body" sz="quarter" idx="17" hasCustomPrompt="1"/>
          </p:nvPr>
        </p:nvSpPr>
        <p:spPr>
          <a:xfrm rot="16200000">
            <a:off x="-812644" y="4561802"/>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9" name="Text Placeholder 2"/>
          <p:cNvSpPr>
            <a:spLocks noGrp="1"/>
          </p:cNvSpPr>
          <p:nvPr>
            <p:ph type="body" sz="quarter" idx="34" hasCustomPrompt="1"/>
          </p:nvPr>
        </p:nvSpPr>
        <p:spPr>
          <a:xfrm>
            <a:off x="511595" y="2963338"/>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4" name="Text Placeholder 2"/>
          <p:cNvSpPr>
            <a:spLocks noGrp="1"/>
          </p:cNvSpPr>
          <p:nvPr>
            <p:ph type="body" sz="quarter" idx="35" hasCustomPrompt="1"/>
          </p:nvPr>
        </p:nvSpPr>
        <p:spPr>
          <a:xfrm rot="16200000">
            <a:off x="-827153" y="1615940"/>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25" name="Text Placeholder 2"/>
          <p:cNvSpPr>
            <a:spLocks noGrp="1"/>
          </p:cNvSpPr>
          <p:nvPr>
            <p:ph type="body" sz="quarter" idx="36" hasCustomPrompt="1"/>
          </p:nvPr>
        </p:nvSpPr>
        <p:spPr>
          <a:xfrm>
            <a:off x="6145855" y="5920775"/>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6" name="Text Placeholder 2"/>
          <p:cNvSpPr>
            <a:spLocks noGrp="1"/>
          </p:cNvSpPr>
          <p:nvPr>
            <p:ph type="body" sz="quarter" idx="37" hasCustomPrompt="1"/>
          </p:nvPr>
        </p:nvSpPr>
        <p:spPr>
          <a:xfrm rot="16200000">
            <a:off x="4807107" y="4561802"/>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6" name="Rectangle 15"/>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extLst>
      <p:ext uri="{BB962C8B-B14F-4D97-AF65-F5344CB8AC3E}">
        <p14:creationId xmlns:p14="http://schemas.microsoft.com/office/powerpoint/2010/main" val="1052632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4:3 Arup Four Images">
    <p:spTree>
      <p:nvGrpSpPr>
        <p:cNvPr id="1" name=""/>
        <p:cNvGrpSpPr/>
        <p:nvPr/>
      </p:nvGrpSpPr>
      <p:grpSpPr>
        <a:xfrm>
          <a:off x="0" y="0"/>
          <a:ext cx="0" cy="0"/>
          <a:chOff x="0" y="0"/>
          <a:chExt cx="0" cy="0"/>
        </a:xfrm>
      </p:grpSpPr>
      <p:sp>
        <p:nvSpPr>
          <p:cNvPr id="35" name="Picture Placeholder 2"/>
          <p:cNvSpPr>
            <a:spLocks noGrp="1" noChangeAspect="1"/>
          </p:cNvSpPr>
          <p:nvPr>
            <p:ph type="pic" sz="quarter" idx="16" hasCustomPrompt="1"/>
          </p:nvPr>
        </p:nvSpPr>
        <p:spPr>
          <a:xfrm>
            <a:off x="532207" y="3284984"/>
            <a:ext cx="5280000" cy="2638800"/>
          </a:xfrm>
          <a:prstGeom prst="rect">
            <a:avLst/>
          </a:prstGeom>
        </p:spPr>
        <p:txBody>
          <a:bodyPr vert="horz" lIns="0" tIns="0" rIns="0" bIns="0" anchor="t"/>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41" name="Picture Placeholder 2"/>
          <p:cNvSpPr>
            <a:spLocks noGrp="1" noChangeAspect="1"/>
          </p:cNvSpPr>
          <p:nvPr>
            <p:ph type="pic" sz="quarter" idx="15" hasCustomPrompt="1"/>
          </p:nvPr>
        </p:nvSpPr>
        <p:spPr>
          <a:xfrm>
            <a:off x="6145391" y="324000"/>
            <a:ext cx="5280000" cy="2638800"/>
          </a:xfrm>
          <a:prstGeom prst="rect">
            <a:avLst/>
          </a:prstGeom>
        </p:spPr>
        <p:txBody>
          <a:bodyPr vert="horz" lIns="0" tIns="0" rIns="0" bIns="0" anchor="t"/>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42" name="Picture Placeholder 2"/>
          <p:cNvSpPr>
            <a:spLocks noGrp="1" noChangeAspect="1"/>
          </p:cNvSpPr>
          <p:nvPr>
            <p:ph type="pic" sz="quarter" idx="16" hasCustomPrompt="1"/>
          </p:nvPr>
        </p:nvSpPr>
        <p:spPr>
          <a:xfrm>
            <a:off x="6145391" y="3284984"/>
            <a:ext cx="5280000" cy="2638800"/>
          </a:xfrm>
          <a:prstGeom prst="rect">
            <a:avLst/>
          </a:prstGeom>
        </p:spPr>
        <p:txBody>
          <a:bodyPr vert="horz" lIns="0" tIns="0" rIns="0" bIns="0" anchor="t"/>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47" name="Picture Placeholder 2"/>
          <p:cNvSpPr>
            <a:spLocks noGrp="1" noChangeAspect="1"/>
          </p:cNvSpPr>
          <p:nvPr>
            <p:ph type="pic" sz="quarter" idx="32" hasCustomPrompt="1"/>
          </p:nvPr>
        </p:nvSpPr>
        <p:spPr>
          <a:xfrm>
            <a:off x="532207" y="324000"/>
            <a:ext cx="5280000" cy="2638800"/>
          </a:xfrm>
          <a:prstGeom prst="rect">
            <a:avLst/>
          </a:prstGeom>
        </p:spPr>
        <p:txBody>
          <a:bodyPr vert="horz" lIns="0" tIns="0" rIns="0" bIns="0" anchor="t"/>
          <a:lstStyle>
            <a:lvl1pPr marL="0" indent="0">
              <a:lnSpc>
                <a:spcPts val="2000"/>
              </a:lnSpc>
              <a:spcBef>
                <a:spcPts val="0"/>
              </a:spcBef>
              <a:buNone/>
              <a:defRPr sz="1800" baseline="0">
                <a:latin typeface="Times New Roman"/>
                <a:cs typeface="Times New Roman"/>
              </a:defRPr>
            </a:lvl1pPr>
          </a:lstStyle>
          <a:p>
            <a:pPr lvl="0"/>
            <a:endParaRPr lang="en-US" dirty="0"/>
          </a:p>
          <a:p>
            <a:pPr lvl="0"/>
            <a:endParaRPr lang="en-US" dirty="0"/>
          </a:p>
          <a:p>
            <a:pPr lvl="0"/>
            <a:endParaRPr lang="en-US" dirty="0"/>
          </a:p>
          <a:p>
            <a:pPr lvl="0"/>
            <a:endParaRPr lang="en-US" dirty="0"/>
          </a:p>
        </p:txBody>
      </p:sp>
      <p:sp>
        <p:nvSpPr>
          <p:cNvPr id="20" name="Text Placeholder 3"/>
          <p:cNvSpPr>
            <a:spLocks noGrp="1"/>
          </p:cNvSpPr>
          <p:nvPr>
            <p:ph type="body" sz="quarter" idx="33"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16" name="Text Placeholder 2"/>
          <p:cNvSpPr>
            <a:spLocks noGrp="1"/>
          </p:cNvSpPr>
          <p:nvPr>
            <p:ph type="body" sz="quarter" idx="13" hasCustomPrompt="1"/>
          </p:nvPr>
        </p:nvSpPr>
        <p:spPr>
          <a:xfrm>
            <a:off x="526107" y="5920750"/>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17" name="Text Placeholder 2"/>
          <p:cNvSpPr>
            <a:spLocks noGrp="1"/>
          </p:cNvSpPr>
          <p:nvPr>
            <p:ph type="body" sz="quarter" idx="17" hasCustomPrompt="1"/>
          </p:nvPr>
        </p:nvSpPr>
        <p:spPr>
          <a:xfrm rot="16200000">
            <a:off x="-812644" y="4561777"/>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21" name="Text Placeholder 2"/>
          <p:cNvSpPr>
            <a:spLocks noGrp="1"/>
          </p:cNvSpPr>
          <p:nvPr>
            <p:ph type="body" sz="quarter" idx="34" hasCustomPrompt="1"/>
          </p:nvPr>
        </p:nvSpPr>
        <p:spPr>
          <a:xfrm>
            <a:off x="511595" y="2988961"/>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28" name="Text Placeholder 2"/>
          <p:cNvSpPr>
            <a:spLocks noGrp="1"/>
          </p:cNvSpPr>
          <p:nvPr>
            <p:ph type="body" sz="quarter" idx="35" hasCustomPrompt="1"/>
          </p:nvPr>
        </p:nvSpPr>
        <p:spPr>
          <a:xfrm rot="16200000">
            <a:off x="-827153" y="1618415"/>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30" name="Text Placeholder 2"/>
          <p:cNvSpPr>
            <a:spLocks noGrp="1"/>
          </p:cNvSpPr>
          <p:nvPr>
            <p:ph type="body" sz="quarter" idx="36" hasCustomPrompt="1"/>
          </p:nvPr>
        </p:nvSpPr>
        <p:spPr>
          <a:xfrm>
            <a:off x="6145391" y="5921314"/>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31" name="Text Placeholder 2"/>
          <p:cNvSpPr>
            <a:spLocks noGrp="1"/>
          </p:cNvSpPr>
          <p:nvPr>
            <p:ph type="body" sz="quarter" idx="37" hasCustomPrompt="1"/>
          </p:nvPr>
        </p:nvSpPr>
        <p:spPr>
          <a:xfrm rot="16200000">
            <a:off x="4806643" y="4562341"/>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32" name="Text Placeholder 2"/>
          <p:cNvSpPr>
            <a:spLocks noGrp="1"/>
          </p:cNvSpPr>
          <p:nvPr>
            <p:ph type="body" sz="quarter" idx="38" hasCustomPrompt="1"/>
          </p:nvPr>
        </p:nvSpPr>
        <p:spPr>
          <a:xfrm>
            <a:off x="6146562" y="2988873"/>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33" name="Text Placeholder 2"/>
          <p:cNvSpPr>
            <a:spLocks noGrp="1"/>
          </p:cNvSpPr>
          <p:nvPr>
            <p:ph type="body" sz="quarter" idx="39" hasCustomPrompt="1"/>
          </p:nvPr>
        </p:nvSpPr>
        <p:spPr>
          <a:xfrm rot="16200000">
            <a:off x="4807813" y="1595177"/>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8" name="Rectangle 17"/>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extLst>
      <p:ext uri="{BB962C8B-B14F-4D97-AF65-F5344CB8AC3E}">
        <p14:creationId xmlns:p14="http://schemas.microsoft.com/office/powerpoint/2010/main" val="676127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4:3 Arup TenImages Value Statement">
    <p:spTree>
      <p:nvGrpSpPr>
        <p:cNvPr id="1" name=""/>
        <p:cNvGrpSpPr/>
        <p:nvPr/>
      </p:nvGrpSpPr>
      <p:grpSpPr>
        <a:xfrm>
          <a:off x="0" y="0"/>
          <a:ext cx="0" cy="0"/>
          <a:chOff x="0" y="0"/>
          <a:chExt cx="0" cy="0"/>
        </a:xfrm>
      </p:grpSpPr>
      <p:sp>
        <p:nvSpPr>
          <p:cNvPr id="14" name="Rectangle 13"/>
          <p:cNvSpPr/>
          <p:nvPr/>
        </p:nvSpPr>
        <p:spPr>
          <a:xfrm>
            <a:off x="7924800" y="2185200"/>
            <a:ext cx="3657600" cy="372493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Picture Placeholder 7"/>
          <p:cNvSpPr>
            <a:spLocks noGrp="1" noChangeAspect="1"/>
          </p:cNvSpPr>
          <p:nvPr>
            <p:ph type="pic" sz="quarter" idx="27" hasCustomPrompt="1"/>
          </p:nvPr>
        </p:nvSpPr>
        <p:spPr>
          <a:xfrm>
            <a:off x="7922845" y="324000"/>
            <a:ext cx="3657600" cy="1843200"/>
          </a:xfrm>
          <a:prstGeom prst="rect">
            <a:avLst/>
          </a:prstGeom>
        </p:spPr>
        <p:txBody>
          <a:bodyPr lIns="0" tIns="0" r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36" name="Picture Placeholder 7"/>
          <p:cNvSpPr>
            <a:spLocks noGrp="1" noChangeAspect="1"/>
          </p:cNvSpPr>
          <p:nvPr>
            <p:ph type="pic" sz="quarter" idx="20" hasCustomPrompt="1"/>
          </p:nvPr>
        </p:nvSpPr>
        <p:spPr>
          <a:xfrm>
            <a:off x="4241124" y="324000"/>
            <a:ext cx="3657600" cy="1843200"/>
          </a:xfrm>
          <a:prstGeom prst="rect">
            <a:avLst/>
          </a:prstGeom>
        </p:spPr>
        <p:txBody>
          <a:bodyPr lIns="0" tIns="0" r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38" name="Picture Placeholder 7"/>
          <p:cNvSpPr>
            <a:spLocks noGrp="1" noChangeAspect="1"/>
          </p:cNvSpPr>
          <p:nvPr>
            <p:ph type="pic" sz="quarter" idx="22" hasCustomPrompt="1"/>
          </p:nvPr>
        </p:nvSpPr>
        <p:spPr>
          <a:xfrm>
            <a:off x="4239481" y="4046400"/>
            <a:ext cx="3657600" cy="1843200"/>
          </a:xfrm>
          <a:prstGeom prst="rect">
            <a:avLst/>
          </a:prstGeom>
        </p:spPr>
        <p:txBody>
          <a:bodyPr lIns="0" tIns="0" r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0" name="Picture Placeholder 7"/>
          <p:cNvSpPr>
            <a:spLocks noGrp="1" noChangeAspect="1"/>
          </p:cNvSpPr>
          <p:nvPr>
            <p:ph type="pic" sz="quarter" idx="11" hasCustomPrompt="1"/>
          </p:nvPr>
        </p:nvSpPr>
        <p:spPr>
          <a:xfrm>
            <a:off x="539991" y="324000"/>
            <a:ext cx="3657600" cy="1843200"/>
          </a:xfrm>
          <a:prstGeom prst="rect">
            <a:avLst/>
          </a:prstGeom>
        </p:spPr>
        <p:txBody>
          <a:bodyPr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1" name="Picture Placeholder 7"/>
          <p:cNvSpPr>
            <a:spLocks noGrp="1" noChangeAspect="1"/>
          </p:cNvSpPr>
          <p:nvPr>
            <p:ph type="pic" sz="quarter" idx="25" hasCustomPrompt="1"/>
          </p:nvPr>
        </p:nvSpPr>
        <p:spPr>
          <a:xfrm>
            <a:off x="528000" y="4046400"/>
            <a:ext cx="3657600" cy="1843200"/>
          </a:xfrm>
          <a:prstGeom prst="rect">
            <a:avLst/>
          </a:prstGeom>
        </p:spPr>
        <p:txBody>
          <a:bodyPr lIns="0" tIns="0" r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3" name="Picture Placeholder 7"/>
          <p:cNvSpPr>
            <a:spLocks noGrp="1" noChangeAspect="1"/>
          </p:cNvSpPr>
          <p:nvPr>
            <p:ph type="pic" sz="quarter" idx="28" hasCustomPrompt="1"/>
          </p:nvPr>
        </p:nvSpPr>
        <p:spPr>
          <a:xfrm>
            <a:off x="539673" y="2185200"/>
            <a:ext cx="3657600" cy="1843200"/>
          </a:xfrm>
          <a:prstGeom prst="rect">
            <a:avLst/>
          </a:prstGeom>
        </p:spPr>
        <p:txBody>
          <a:bodyPr lIns="0" tIns="0" r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9" name="Picture Placeholder 7"/>
          <p:cNvSpPr>
            <a:spLocks noGrp="1" noChangeAspect="1"/>
          </p:cNvSpPr>
          <p:nvPr>
            <p:ph type="pic" sz="quarter" idx="31" hasCustomPrompt="1"/>
          </p:nvPr>
        </p:nvSpPr>
        <p:spPr>
          <a:xfrm>
            <a:off x="4241124" y="2185200"/>
            <a:ext cx="3657600" cy="1843200"/>
          </a:xfrm>
          <a:prstGeom prst="rect">
            <a:avLst/>
          </a:prstGeom>
        </p:spPr>
        <p:txBody>
          <a:bodyPr lIns="0" tIns="0" r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16" name="Text Placeholder 3"/>
          <p:cNvSpPr>
            <a:spLocks noGrp="1"/>
          </p:cNvSpPr>
          <p:nvPr>
            <p:ph type="body" sz="quarter" idx="33" hasCustomPrompt="1"/>
          </p:nvPr>
        </p:nvSpPr>
        <p:spPr>
          <a:xfrm>
            <a:off x="7924800" y="2185200"/>
            <a:ext cx="3657600" cy="3724444"/>
          </a:xfrm>
          <a:prstGeom prst="rect">
            <a:avLst/>
          </a:prstGeom>
        </p:spPr>
        <p:txBody>
          <a:bodyPr vert="horz" lIns="180000" tIns="180000" rIns="180000" bIns="180000">
            <a:noAutofit/>
          </a:bodyPr>
          <a:lstStyle>
            <a:lvl1pPr marL="0" marR="0" indent="0" algn="l" defTabSz="1197317" rtl="0" eaLnBrk="1" fontAlgn="auto" latinLnBrk="0" hangingPunct="1">
              <a:lnSpc>
                <a:spcPts val="2000"/>
              </a:lnSpc>
              <a:spcBef>
                <a:spcPts val="0"/>
              </a:spcBef>
              <a:spcAft>
                <a:spcPts val="0"/>
              </a:spcAft>
              <a:buClrTx/>
              <a:buSzTx/>
              <a:buFont typeface="Arial" pitchFamily="34" charset="0"/>
              <a:buNone/>
              <a:tabLst/>
              <a:defRPr sz="1800" b="0" i="0" baseline="0">
                <a:solidFill>
                  <a:schemeClr val="tx1"/>
                </a:solidFill>
                <a:latin typeface="Times New Roman"/>
                <a:cs typeface="Times New Roman"/>
              </a:defRPr>
            </a:lvl1pPr>
          </a:lstStyle>
          <a:p>
            <a:r>
              <a:rPr lang="en-US" sz="2400" baseline="0" dirty="0"/>
              <a:t>You may enter a short value statement here. You may highlight a specific point in white as appropriate. Max approx 20-25 words.</a:t>
            </a:r>
            <a:endParaRPr lang="en-US" sz="2133" baseline="0" dirty="0"/>
          </a:p>
        </p:txBody>
      </p:sp>
      <p:sp>
        <p:nvSpPr>
          <p:cNvPr id="19" name="Text Placeholder 3"/>
          <p:cNvSpPr>
            <a:spLocks noGrp="1"/>
          </p:cNvSpPr>
          <p:nvPr>
            <p:ph type="body" sz="quarter" idx="34"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13" name="Rectangle 12"/>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extLst>
      <p:ext uri="{BB962C8B-B14F-4D97-AF65-F5344CB8AC3E}">
        <p14:creationId xmlns:p14="http://schemas.microsoft.com/office/powerpoint/2010/main" val="3929921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4:3 Arup Eleven Images Value Statement">
    <p:spTree>
      <p:nvGrpSpPr>
        <p:cNvPr id="1" name=""/>
        <p:cNvGrpSpPr/>
        <p:nvPr/>
      </p:nvGrpSpPr>
      <p:grpSpPr>
        <a:xfrm>
          <a:off x="0" y="0"/>
          <a:ext cx="0" cy="0"/>
          <a:chOff x="0" y="0"/>
          <a:chExt cx="0" cy="0"/>
        </a:xfrm>
      </p:grpSpPr>
      <p:sp>
        <p:nvSpPr>
          <p:cNvPr id="14" name="Rectangle 13"/>
          <p:cNvSpPr/>
          <p:nvPr/>
        </p:nvSpPr>
        <p:spPr>
          <a:xfrm>
            <a:off x="7929600" y="2185200"/>
            <a:ext cx="3657600" cy="1843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Picture Placeholder 7"/>
          <p:cNvSpPr>
            <a:spLocks noGrp="1" noChangeAspect="1"/>
          </p:cNvSpPr>
          <p:nvPr>
            <p:ph type="pic" sz="quarter" idx="27" hasCustomPrompt="1"/>
          </p:nvPr>
        </p:nvSpPr>
        <p:spPr>
          <a:xfrm>
            <a:off x="7927524" y="324000"/>
            <a:ext cx="3657600" cy="1843200"/>
          </a:xfrm>
          <a:prstGeom prst="rect">
            <a:avLst/>
          </a:prstGeom>
        </p:spPr>
        <p:txBody>
          <a:bodyPr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36" name="Picture Placeholder 7"/>
          <p:cNvSpPr>
            <a:spLocks noGrp="1" noChangeAspect="1"/>
          </p:cNvSpPr>
          <p:nvPr>
            <p:ph type="pic" sz="quarter" idx="20" hasCustomPrompt="1"/>
          </p:nvPr>
        </p:nvSpPr>
        <p:spPr>
          <a:xfrm>
            <a:off x="4237385" y="324000"/>
            <a:ext cx="3657600" cy="1843200"/>
          </a:xfrm>
          <a:prstGeom prst="rect">
            <a:avLst/>
          </a:prstGeom>
        </p:spPr>
        <p:txBody>
          <a:bodyPr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38" name="Picture Placeholder 7"/>
          <p:cNvSpPr>
            <a:spLocks noGrp="1" noChangeAspect="1"/>
          </p:cNvSpPr>
          <p:nvPr>
            <p:ph type="pic" sz="quarter" idx="22" hasCustomPrompt="1"/>
          </p:nvPr>
        </p:nvSpPr>
        <p:spPr>
          <a:xfrm>
            <a:off x="4237385" y="4046400"/>
            <a:ext cx="3657600" cy="1843200"/>
          </a:xfrm>
          <a:prstGeom prst="rect">
            <a:avLst/>
          </a:prstGeom>
        </p:spPr>
        <p:txBody>
          <a:bodyPr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0" name="Picture Placeholder 7"/>
          <p:cNvSpPr>
            <a:spLocks noGrp="1" noChangeAspect="1"/>
          </p:cNvSpPr>
          <p:nvPr>
            <p:ph type="pic" sz="quarter" idx="11" hasCustomPrompt="1"/>
          </p:nvPr>
        </p:nvSpPr>
        <p:spPr>
          <a:xfrm>
            <a:off x="547027" y="324000"/>
            <a:ext cx="3657600" cy="1843200"/>
          </a:xfrm>
          <a:prstGeom prst="rect">
            <a:avLst/>
          </a:prstGeom>
        </p:spPr>
        <p:txBody>
          <a:bodyPr lIns="0" tIns="0" rIns="0" bIns="0" anchor="t">
            <a:noAutofit/>
          </a:bodyPr>
          <a:lstStyle>
            <a:lvl1pPr marL="0" marR="0" indent="0" algn="l" defTabSz="1197317" rtl="0" eaLnBrk="1" fontAlgn="auto" latinLnBrk="0" hangingPunct="1">
              <a:lnSpc>
                <a:spcPts val="1467"/>
              </a:lnSpc>
              <a:spcBef>
                <a:spcPts val="0"/>
              </a:spcBef>
              <a:spcAft>
                <a:spcPts val="0"/>
              </a:spcAft>
              <a:buClrTx/>
              <a:buSzTx/>
              <a:buFont typeface="Arial" pitchFamily="34" charset="0"/>
              <a:buNone/>
              <a:tabLst/>
              <a:defRPr sz="1200" baseline="0">
                <a:solidFill>
                  <a:schemeClr val="bg1">
                    <a:lumMod val="65000"/>
                  </a:schemeClr>
                </a:solidFill>
                <a:latin typeface="Times New Roman"/>
                <a:cs typeface="Times New Roman"/>
              </a:defRPr>
            </a:lvl1pPr>
          </a:lstStyle>
          <a:p>
            <a:endParaRPr lang="en-US" dirty="0"/>
          </a:p>
        </p:txBody>
      </p:sp>
      <p:sp>
        <p:nvSpPr>
          <p:cNvPr id="41" name="Picture Placeholder 7"/>
          <p:cNvSpPr>
            <a:spLocks noGrp="1" noChangeAspect="1"/>
          </p:cNvSpPr>
          <p:nvPr>
            <p:ph type="pic" sz="quarter" idx="25" hasCustomPrompt="1"/>
          </p:nvPr>
        </p:nvSpPr>
        <p:spPr>
          <a:xfrm>
            <a:off x="547027" y="4046400"/>
            <a:ext cx="3657600" cy="1843200"/>
          </a:xfrm>
          <a:prstGeom prst="rect">
            <a:avLst/>
          </a:prstGeom>
        </p:spPr>
        <p:txBody>
          <a:bodyPr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3" name="Picture Placeholder 7"/>
          <p:cNvSpPr>
            <a:spLocks noGrp="1" noChangeAspect="1"/>
          </p:cNvSpPr>
          <p:nvPr>
            <p:ph type="pic" sz="quarter" idx="28" hasCustomPrompt="1"/>
          </p:nvPr>
        </p:nvSpPr>
        <p:spPr>
          <a:xfrm>
            <a:off x="547027" y="2185200"/>
            <a:ext cx="3657600" cy="1843200"/>
          </a:xfrm>
          <a:prstGeom prst="rect">
            <a:avLst/>
          </a:prstGeom>
        </p:spPr>
        <p:txBody>
          <a:bodyPr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7" name="Picture Placeholder 7"/>
          <p:cNvSpPr>
            <a:spLocks noGrp="1" noChangeAspect="1"/>
          </p:cNvSpPr>
          <p:nvPr>
            <p:ph type="pic" sz="quarter" idx="30" hasCustomPrompt="1"/>
          </p:nvPr>
        </p:nvSpPr>
        <p:spPr>
          <a:xfrm>
            <a:off x="7929600" y="4046400"/>
            <a:ext cx="3657600" cy="1843200"/>
          </a:xfrm>
          <a:prstGeom prst="rect">
            <a:avLst/>
          </a:prstGeom>
        </p:spPr>
        <p:txBody>
          <a:bodyPr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9" name="Picture Placeholder 7"/>
          <p:cNvSpPr>
            <a:spLocks noGrp="1" noChangeAspect="1"/>
          </p:cNvSpPr>
          <p:nvPr>
            <p:ph type="pic" sz="quarter" idx="31" hasCustomPrompt="1"/>
          </p:nvPr>
        </p:nvSpPr>
        <p:spPr>
          <a:xfrm>
            <a:off x="4237385" y="2185200"/>
            <a:ext cx="3657600" cy="1843200"/>
          </a:xfrm>
          <a:prstGeom prst="rect">
            <a:avLst/>
          </a:prstGeom>
        </p:spPr>
        <p:txBody>
          <a:bodyPr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16" name="Text Placeholder 3"/>
          <p:cNvSpPr>
            <a:spLocks noGrp="1"/>
          </p:cNvSpPr>
          <p:nvPr>
            <p:ph type="body" sz="quarter" idx="33" hasCustomPrompt="1"/>
          </p:nvPr>
        </p:nvSpPr>
        <p:spPr>
          <a:xfrm>
            <a:off x="7879652" y="2185200"/>
            <a:ext cx="3657600" cy="1844500"/>
          </a:xfrm>
          <a:prstGeom prst="rect">
            <a:avLst/>
          </a:prstGeom>
        </p:spPr>
        <p:txBody>
          <a:bodyPr vert="horz" lIns="180000" tIns="180000" rIns="180000" bIns="180000">
            <a:noAutofit/>
          </a:bodyPr>
          <a:lstStyle>
            <a:lvl1pPr marL="0" marR="0" indent="0" algn="l" defTabSz="1197317" rtl="0" eaLnBrk="1" fontAlgn="auto" latinLnBrk="0" hangingPunct="1">
              <a:lnSpc>
                <a:spcPts val="2000"/>
              </a:lnSpc>
              <a:spcBef>
                <a:spcPts val="0"/>
              </a:spcBef>
              <a:spcAft>
                <a:spcPts val="0"/>
              </a:spcAft>
              <a:buClrTx/>
              <a:buSzTx/>
              <a:buFont typeface="Arial" pitchFamily="34" charset="0"/>
              <a:buNone/>
              <a:tabLst/>
              <a:defRPr sz="1800" b="0" i="0" baseline="0">
                <a:solidFill>
                  <a:schemeClr val="tx1"/>
                </a:solidFill>
                <a:latin typeface="Times New Roman"/>
                <a:cs typeface="Times New Roman"/>
              </a:defRPr>
            </a:lvl1pPr>
          </a:lstStyle>
          <a:p>
            <a:r>
              <a:rPr lang="en-US" sz="2400" baseline="0" dirty="0"/>
              <a:t>Enter a short value statement here. Highlight a specific point in white. Max approx 10 -15 words.</a:t>
            </a:r>
          </a:p>
        </p:txBody>
      </p:sp>
      <p:sp>
        <p:nvSpPr>
          <p:cNvPr id="17" name="Text Placeholder 3"/>
          <p:cNvSpPr>
            <a:spLocks noGrp="1"/>
          </p:cNvSpPr>
          <p:nvPr>
            <p:ph type="body" sz="quarter" idx="34"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18" name="Rectangle 17"/>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extLst>
      <p:ext uri="{BB962C8B-B14F-4D97-AF65-F5344CB8AC3E}">
        <p14:creationId xmlns:p14="http://schemas.microsoft.com/office/powerpoint/2010/main" val="812184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3 Arup Text Divider">
    <p:bg>
      <p:bgPr>
        <a:solidFill>
          <a:schemeClr val="accent2"/>
        </a:soli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546643" y="328936"/>
            <a:ext cx="11073600" cy="5600226"/>
          </a:xfrm>
          <a:prstGeom prst="rect">
            <a:avLst/>
          </a:prstGeom>
        </p:spPr>
        <p:txBody>
          <a:bodyPr lIns="0" tIns="0" rIns="0" bIns="0">
            <a:noAutofit/>
          </a:bodyPr>
          <a:lstStyle>
            <a:lvl1pPr>
              <a:lnSpc>
                <a:spcPts val="4500"/>
              </a:lnSpc>
              <a:spcBef>
                <a:spcPts val="0"/>
              </a:spcBef>
              <a:defRPr sz="4300" baseline="0">
                <a:solidFill>
                  <a:schemeClr val="tx1"/>
                </a:solidFill>
                <a:latin typeface="Times New Roman"/>
                <a:cs typeface="Times New Roman"/>
              </a:defRPr>
            </a:lvl1pPr>
          </a:lstStyle>
          <a:p>
            <a:r>
              <a:rPr lang="en-US" dirty="0"/>
              <a:t>Insert a value statement here. You may pick out specific points within your value statement by highlighting the specific point with white text where appropriate. 40 words maximum word count, nis
              lsed
              facilisis
              present iusto
              augue
              vero
              nisl
              sed
              facilisis.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4:3 Arup Twelve Images">
    <p:spTree>
      <p:nvGrpSpPr>
        <p:cNvPr id="1" name=""/>
        <p:cNvGrpSpPr/>
        <p:nvPr/>
      </p:nvGrpSpPr>
      <p:grpSpPr>
        <a:xfrm>
          <a:off x="0" y="0"/>
          <a:ext cx="0" cy="0"/>
          <a:chOff x="0" y="0"/>
          <a:chExt cx="0" cy="0"/>
        </a:xfrm>
      </p:grpSpPr>
      <p:sp>
        <p:nvSpPr>
          <p:cNvPr id="35" name="Picture Placeholder 7"/>
          <p:cNvSpPr>
            <a:spLocks noGrp="1" noChangeAspect="1"/>
          </p:cNvSpPr>
          <p:nvPr>
            <p:ph type="pic" sz="quarter" idx="27" hasCustomPrompt="1"/>
          </p:nvPr>
        </p:nvSpPr>
        <p:spPr>
          <a:xfrm>
            <a:off x="7899116" y="324000"/>
            <a:ext cx="3657600" cy="1843200"/>
          </a:xfrm>
          <a:prstGeom prst="rect">
            <a:avLst/>
          </a:prstGeom>
        </p:spPr>
        <p:txBody>
          <a:bodyPr wrap="square" lIns="0" tIns="0" rIns="0" bIns="0" anchor="t">
            <a:noAutofit/>
          </a:bodyPr>
          <a:lstStyle>
            <a:lvl1pPr marL="0" indent="0" algn="l">
              <a:lnSpc>
                <a:spcPts val="1467"/>
              </a:lnSpc>
              <a:spcBef>
                <a:spcPts val="0"/>
              </a:spcBef>
              <a:buNone/>
              <a:defRPr sz="1200" baseline="0">
                <a:solidFill>
                  <a:schemeClr val="bg1">
                    <a:lumMod val="65000"/>
                  </a:schemeClr>
                </a:solidFill>
              </a:defRPr>
            </a:lvl1pPr>
          </a:lstStyle>
          <a:p>
            <a:endParaRPr lang="en-US" dirty="0"/>
          </a:p>
        </p:txBody>
      </p:sp>
      <p:sp>
        <p:nvSpPr>
          <p:cNvPr id="36" name="Picture Placeholder 7"/>
          <p:cNvSpPr>
            <a:spLocks noGrp="1" noChangeAspect="1"/>
          </p:cNvSpPr>
          <p:nvPr>
            <p:ph type="pic" sz="quarter" idx="20" hasCustomPrompt="1"/>
          </p:nvPr>
        </p:nvSpPr>
        <p:spPr>
          <a:xfrm>
            <a:off x="4211267" y="324000"/>
            <a:ext cx="3657600" cy="1843200"/>
          </a:xfrm>
          <a:prstGeom prst="rect">
            <a:avLst/>
          </a:prstGeom>
        </p:spPr>
        <p:txBody>
          <a:bodyPr wrap="square"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37" name="Picture Placeholder 7"/>
          <p:cNvSpPr>
            <a:spLocks noGrp="1" noChangeAspect="1"/>
          </p:cNvSpPr>
          <p:nvPr>
            <p:ph type="pic" sz="quarter" idx="26" hasCustomPrompt="1"/>
          </p:nvPr>
        </p:nvSpPr>
        <p:spPr>
          <a:xfrm>
            <a:off x="7899116" y="2185343"/>
            <a:ext cx="3657600" cy="1843200"/>
          </a:xfrm>
          <a:prstGeom prst="rect">
            <a:avLst/>
          </a:prstGeom>
        </p:spPr>
        <p:txBody>
          <a:bodyPr wrap="square"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38" name="Picture Placeholder 7"/>
          <p:cNvSpPr>
            <a:spLocks noGrp="1" noChangeAspect="1"/>
          </p:cNvSpPr>
          <p:nvPr>
            <p:ph type="pic" sz="quarter" idx="22" hasCustomPrompt="1"/>
          </p:nvPr>
        </p:nvSpPr>
        <p:spPr>
          <a:xfrm>
            <a:off x="4211267" y="4046400"/>
            <a:ext cx="3657600" cy="1843200"/>
          </a:xfrm>
          <a:prstGeom prst="rect">
            <a:avLst/>
          </a:prstGeom>
        </p:spPr>
        <p:txBody>
          <a:bodyPr wrap="square"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0" name="Picture Placeholder 7"/>
          <p:cNvSpPr>
            <a:spLocks noGrp="1" noChangeAspect="1"/>
          </p:cNvSpPr>
          <p:nvPr>
            <p:ph type="pic" sz="quarter" idx="11" hasCustomPrompt="1"/>
          </p:nvPr>
        </p:nvSpPr>
        <p:spPr>
          <a:xfrm>
            <a:off x="528000" y="324000"/>
            <a:ext cx="3657600" cy="1843200"/>
          </a:xfrm>
          <a:prstGeom prst="rect">
            <a:avLst/>
          </a:prstGeom>
        </p:spPr>
        <p:txBody>
          <a:bodyPr wrap="square"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1" name="Picture Placeholder 7"/>
          <p:cNvSpPr>
            <a:spLocks noGrp="1" noChangeAspect="1"/>
          </p:cNvSpPr>
          <p:nvPr>
            <p:ph type="pic" sz="quarter" idx="25" hasCustomPrompt="1"/>
          </p:nvPr>
        </p:nvSpPr>
        <p:spPr>
          <a:xfrm>
            <a:off x="528000" y="4046400"/>
            <a:ext cx="3657600" cy="1843200"/>
          </a:xfrm>
          <a:prstGeom prst="rect">
            <a:avLst/>
          </a:prstGeom>
        </p:spPr>
        <p:txBody>
          <a:bodyPr wrap="square"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3" name="Picture Placeholder 7"/>
          <p:cNvSpPr>
            <a:spLocks noGrp="1" noChangeAspect="1"/>
          </p:cNvSpPr>
          <p:nvPr>
            <p:ph type="pic" sz="quarter" idx="28" hasCustomPrompt="1"/>
          </p:nvPr>
        </p:nvSpPr>
        <p:spPr>
          <a:xfrm>
            <a:off x="528000" y="2185343"/>
            <a:ext cx="3657600" cy="1843200"/>
          </a:xfrm>
          <a:prstGeom prst="rect">
            <a:avLst/>
          </a:prstGeom>
        </p:spPr>
        <p:txBody>
          <a:bodyPr wrap="square"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7" name="Picture Placeholder 7"/>
          <p:cNvSpPr>
            <a:spLocks noGrp="1" noChangeAspect="1"/>
          </p:cNvSpPr>
          <p:nvPr>
            <p:ph type="pic" sz="quarter" idx="30" hasCustomPrompt="1"/>
          </p:nvPr>
        </p:nvSpPr>
        <p:spPr>
          <a:xfrm>
            <a:off x="7899116" y="4046400"/>
            <a:ext cx="3657600" cy="1843200"/>
          </a:xfrm>
          <a:prstGeom prst="rect">
            <a:avLst/>
          </a:prstGeom>
        </p:spPr>
        <p:txBody>
          <a:bodyPr wrap="square"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49" name="Picture Placeholder 7"/>
          <p:cNvSpPr>
            <a:spLocks noGrp="1" noChangeAspect="1"/>
          </p:cNvSpPr>
          <p:nvPr>
            <p:ph type="pic" sz="quarter" idx="31" hasCustomPrompt="1"/>
          </p:nvPr>
        </p:nvSpPr>
        <p:spPr>
          <a:xfrm>
            <a:off x="4211267" y="2184843"/>
            <a:ext cx="3657600" cy="1843200"/>
          </a:xfrm>
          <a:prstGeom prst="rect">
            <a:avLst/>
          </a:prstGeom>
        </p:spPr>
        <p:txBody>
          <a:bodyPr wrap="square" lIns="0" tIns="0" rIns="0" bIns="0" anchor="t">
            <a:noAutofit/>
          </a:bodyPr>
          <a:lstStyle>
            <a:lvl1pPr marL="0" indent="0" algn="l">
              <a:lnSpc>
                <a:spcPts val="1467"/>
              </a:lnSpc>
              <a:spcBef>
                <a:spcPts val="0"/>
              </a:spcBef>
              <a:buNone/>
              <a:defRPr sz="1200" baseline="0">
                <a:solidFill>
                  <a:schemeClr val="bg1">
                    <a:lumMod val="65000"/>
                  </a:schemeClr>
                </a:solidFill>
                <a:latin typeface="Times New Roman"/>
                <a:cs typeface="Times New Roman"/>
              </a:defRPr>
            </a:lvl1pPr>
          </a:lstStyle>
          <a:p>
            <a:endParaRPr lang="en-US" dirty="0"/>
          </a:p>
        </p:txBody>
      </p:sp>
      <p:sp>
        <p:nvSpPr>
          <p:cNvPr id="15" name="Text Placeholder 3"/>
          <p:cNvSpPr>
            <a:spLocks noGrp="1"/>
          </p:cNvSpPr>
          <p:nvPr>
            <p:ph type="body" sz="quarter" idx="34"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13" name="Rectangle 12"/>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extLst>
      <p:ext uri="{BB962C8B-B14F-4D97-AF65-F5344CB8AC3E}">
        <p14:creationId xmlns:p14="http://schemas.microsoft.com/office/powerpoint/2010/main" val="1789137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4:3 Arup Bullet">
    <p:spTree>
      <p:nvGrpSpPr>
        <p:cNvPr id="1" name=""/>
        <p:cNvGrpSpPr/>
        <p:nvPr/>
      </p:nvGrpSpPr>
      <p:grpSpPr>
        <a:xfrm>
          <a:off x="0" y="0"/>
          <a:ext cx="0" cy="0"/>
          <a:chOff x="0" y="0"/>
          <a:chExt cx="0" cy="0"/>
        </a:xfrm>
      </p:grpSpPr>
      <p:sp>
        <p:nvSpPr>
          <p:cNvPr id="6" name="Content Placeholder 5"/>
          <p:cNvSpPr>
            <a:spLocks noGrp="1"/>
          </p:cNvSpPr>
          <p:nvPr>
            <p:ph sz="quarter" idx="10"/>
          </p:nvPr>
        </p:nvSpPr>
        <p:spPr>
          <a:xfrm>
            <a:off x="530127" y="1892328"/>
            <a:ext cx="11007356" cy="4007958"/>
          </a:xfrm>
          <a:prstGeom prst="rect">
            <a:avLst/>
          </a:prstGeom>
        </p:spPr>
        <p:txBody>
          <a:bodyPr lIns="0" tIns="0" rIns="0" bIns="0">
            <a:noAutofit/>
          </a:bodyPr>
          <a:lstStyle>
            <a:lvl1pPr marL="0">
              <a:lnSpc>
                <a:spcPts val="2600"/>
              </a:lnSpc>
              <a:spcBef>
                <a:spcPts val="1200"/>
              </a:spcBef>
              <a:buClr>
                <a:schemeClr val="accent2"/>
              </a:buClr>
              <a:defRPr sz="2400">
                <a:latin typeface="Times New Roman"/>
                <a:cs typeface="Times New Roman"/>
              </a:defRPr>
            </a:lvl1pPr>
            <a:lvl2pPr marL="473937" indent="-236969">
              <a:lnSpc>
                <a:spcPts val="2600"/>
              </a:lnSpc>
              <a:spcBef>
                <a:spcPts val="288"/>
              </a:spcBef>
              <a:buClr>
                <a:schemeClr val="accent2"/>
              </a:buClr>
              <a:buFont typeface="Lucida Grande"/>
              <a:buChar char="-"/>
              <a:defRPr sz="2400">
                <a:latin typeface="Times New Roman"/>
                <a:cs typeface="Times New Roman"/>
              </a:defRPr>
            </a:lvl2pPr>
            <a:lvl3pPr marL="710906" indent="-236969">
              <a:lnSpc>
                <a:spcPts val="2200"/>
              </a:lnSpc>
              <a:buClr>
                <a:schemeClr val="accent2"/>
              </a:buClr>
              <a:buFont typeface="Lucida Grande"/>
              <a:buChar char="-"/>
              <a:defRPr sz="2200">
                <a:latin typeface="Times New Roman"/>
                <a:cs typeface="Times New Roman"/>
              </a:defRPr>
            </a:lvl3pPr>
            <a:lvl4pPr marL="721766" indent="-234945">
              <a:lnSpc>
                <a:spcPts val="2200"/>
              </a:lnSpc>
              <a:buClr>
                <a:schemeClr val="accent2"/>
              </a:buClr>
              <a:buFont typeface="Lucida Grande"/>
              <a:buChar char="-"/>
              <a:defRPr sz="2200">
                <a:latin typeface="Times New Roman"/>
                <a:cs typeface="Times New Roman"/>
              </a:defRPr>
            </a:lvl4pPr>
            <a:lvl5pPr marL="721766" indent="-234945">
              <a:lnSpc>
                <a:spcPts val="2200"/>
              </a:lnSpc>
              <a:buClr>
                <a:schemeClr val="accent2"/>
              </a:buClr>
              <a:buFont typeface="Lucida Grande"/>
              <a:buChar char="-"/>
              <a:defRPr sz="2200">
                <a:latin typeface="Times New Roman"/>
                <a:cs typeface="Times New Roman"/>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1"/>
          <p:cNvSpPr>
            <a:spLocks noGrp="1"/>
          </p:cNvSpPr>
          <p:nvPr>
            <p:ph type="title"/>
          </p:nvPr>
        </p:nvSpPr>
        <p:spPr>
          <a:xfrm>
            <a:off x="528004" y="252000"/>
            <a:ext cx="11009344" cy="581356"/>
          </a:xfrm>
          <a:prstGeom prst="rect">
            <a:avLst/>
          </a:prstGeom>
        </p:spPr>
        <p:txBody>
          <a:bodyPr lIns="0" tIns="0" rIns="0" bIns="0">
            <a:noAutofit/>
          </a:bodyPr>
          <a:lstStyle>
            <a:lvl1pPr>
              <a:lnSpc>
                <a:spcPts val="3400"/>
              </a:lnSpc>
              <a:spcBef>
                <a:spcPts val="0"/>
              </a:spcBef>
              <a:defRPr sz="3200">
                <a:solidFill>
                  <a:schemeClr val="accent2"/>
                </a:solidFill>
                <a:latin typeface="Times New Roman"/>
                <a:cs typeface="Times New Roman"/>
              </a:defRPr>
            </a:lvl1pPr>
          </a:lstStyle>
          <a:p>
            <a:r>
              <a:rPr lang="en-US" smtClean="0"/>
              <a:t>Click to edit Master title style</a:t>
            </a:r>
            <a:endParaRPr lang="en-US" dirty="0"/>
          </a:p>
        </p:txBody>
      </p:sp>
      <p:sp>
        <p:nvSpPr>
          <p:cNvPr id="7" name="Text Placeholder 3"/>
          <p:cNvSpPr>
            <a:spLocks noGrp="1"/>
          </p:cNvSpPr>
          <p:nvPr>
            <p:ph type="body" sz="quarter" idx="33"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9" name="Rectangle 8"/>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4:3 Arup Bullet+GreyIntro">
    <p:spTree>
      <p:nvGrpSpPr>
        <p:cNvPr id="1" name=""/>
        <p:cNvGrpSpPr/>
        <p:nvPr/>
      </p:nvGrpSpPr>
      <p:grpSpPr>
        <a:xfrm>
          <a:off x="0" y="0"/>
          <a:ext cx="0" cy="0"/>
          <a:chOff x="0" y="0"/>
          <a:chExt cx="0" cy="0"/>
        </a:xfrm>
      </p:grpSpPr>
      <p:sp>
        <p:nvSpPr>
          <p:cNvPr id="6" name="Content Placeholder 5"/>
          <p:cNvSpPr>
            <a:spLocks noGrp="1"/>
          </p:cNvSpPr>
          <p:nvPr>
            <p:ph sz="quarter" idx="10"/>
          </p:nvPr>
        </p:nvSpPr>
        <p:spPr>
          <a:xfrm>
            <a:off x="530128" y="1892337"/>
            <a:ext cx="10981688" cy="1814343"/>
          </a:xfrm>
          <a:prstGeom prst="rect">
            <a:avLst/>
          </a:prstGeom>
        </p:spPr>
        <p:txBody>
          <a:bodyPr wrap="square" lIns="0" tIns="0" rIns="0" bIns="0">
            <a:spAutoFit/>
          </a:bodyPr>
          <a:lstStyle>
            <a:lvl1pPr marL="0" indent="0">
              <a:buClr>
                <a:srgbClr val="F05023"/>
              </a:buClr>
              <a:buFontTx/>
              <a:buNone/>
              <a:defRPr sz="2400">
                <a:solidFill>
                  <a:srgbClr val="666666"/>
                </a:solidFill>
                <a:latin typeface="Times New Roman"/>
                <a:cs typeface="Times New Roman"/>
              </a:defRPr>
            </a:lvl1pPr>
            <a:lvl2pPr marL="237061" indent="-237061">
              <a:lnSpc>
                <a:spcPts val="2400"/>
              </a:lnSpc>
              <a:spcBef>
                <a:spcPts val="1200"/>
              </a:spcBef>
              <a:buClr>
                <a:schemeClr val="accent2"/>
              </a:buClr>
              <a:buFont typeface="Arial"/>
              <a:buChar char="•"/>
              <a:defRPr sz="2200">
                <a:latin typeface="Times New Roman"/>
                <a:cs typeface="Times New Roman"/>
              </a:defRPr>
            </a:lvl2pPr>
            <a:lvl3pPr marL="482588" indent="-245527">
              <a:lnSpc>
                <a:spcPts val="2400"/>
              </a:lnSpc>
              <a:buClr>
                <a:schemeClr val="accent2"/>
              </a:buClr>
              <a:buFont typeface="Lucida Grande"/>
              <a:buChar char="-"/>
              <a:defRPr sz="2200">
                <a:latin typeface="Times New Roman"/>
                <a:cs typeface="Times New Roman"/>
              </a:defRPr>
            </a:lvl3pPr>
            <a:lvl4pPr marL="482588" indent="-245527">
              <a:lnSpc>
                <a:spcPts val="2400"/>
              </a:lnSpc>
              <a:buClr>
                <a:srgbClr val="28AAE1"/>
              </a:buClr>
              <a:buFont typeface="Lucida Grande"/>
              <a:buChar char="-"/>
              <a:defRPr sz="2200">
                <a:latin typeface="Times New Roman"/>
                <a:cs typeface="Times New Roman"/>
              </a:defRPr>
            </a:lvl4pPr>
            <a:lvl5pPr marL="482588" indent="-245527">
              <a:lnSpc>
                <a:spcPts val="2400"/>
              </a:lnSpc>
              <a:buClr>
                <a:srgbClr val="28AAE1"/>
              </a:buClr>
              <a:buFont typeface="Lucida Grande"/>
              <a:buChar char="-"/>
              <a:defRPr sz="2200">
                <a:latin typeface="Times New Roman"/>
                <a:cs typeface="Times New Roman"/>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itle 1"/>
          <p:cNvSpPr>
            <a:spLocks noGrp="1"/>
          </p:cNvSpPr>
          <p:nvPr>
            <p:ph type="title"/>
          </p:nvPr>
        </p:nvSpPr>
        <p:spPr>
          <a:xfrm>
            <a:off x="528004" y="252000"/>
            <a:ext cx="10983672" cy="581356"/>
          </a:xfrm>
          <a:prstGeom prst="rect">
            <a:avLst/>
          </a:prstGeom>
        </p:spPr>
        <p:txBody>
          <a:bodyPr lIns="0" tIns="0" rIns="0" bIns="0">
            <a:noAutofit/>
          </a:bodyPr>
          <a:lstStyle>
            <a:lvl1pPr>
              <a:lnSpc>
                <a:spcPts val="3400"/>
              </a:lnSpc>
              <a:spcBef>
                <a:spcPts val="0"/>
              </a:spcBef>
              <a:defRPr sz="3200">
                <a:solidFill>
                  <a:schemeClr val="accent2"/>
                </a:solidFill>
                <a:latin typeface="Times New Roman"/>
                <a:cs typeface="Times New Roman"/>
              </a:defRPr>
            </a:lvl1pPr>
          </a:lstStyle>
          <a:p>
            <a:r>
              <a:rPr lang="en-US" smtClean="0"/>
              <a:t>Click to edit Master title style</a:t>
            </a:r>
            <a:endParaRPr lang="en-US" dirty="0"/>
          </a:p>
        </p:txBody>
      </p:sp>
      <p:sp>
        <p:nvSpPr>
          <p:cNvPr id="9" name="Slide Number Placeholder 14"/>
          <p:cNvSpPr txBox="1"/>
          <p:nvPr/>
        </p:nvSpPr>
        <p:spPr>
          <a:xfrm>
            <a:off x="0" y="6580033"/>
            <a:ext cx="383117" cy="254441"/>
          </a:xfrm>
          <a:prstGeom prst="rect">
            <a:avLst/>
          </a:prstGeom>
        </p:spPr>
        <p:txBody>
          <a:bodyPr lIns="0" tIns="0" rIns="0" bIns="192000" anchor="ctr" anchorCtr="0"/>
          <a:lstStyle>
            <a:defPPr>
              <a:defRPr lang="en-US"/>
            </a:defPPr>
            <a:lvl1pPr marL="0" algn="l" defTabSz="898010" rtl="0" eaLnBrk="1" latinLnBrk="0" hangingPunct="1">
              <a:defRPr sz="1800" kern="1200">
                <a:solidFill>
                  <a:schemeClr val="tx1"/>
                </a:solidFill>
                <a:latin typeface="+mn-lt"/>
                <a:ea typeface="+mn-ea"/>
                <a:cs typeface="+mn-cs"/>
              </a:defRPr>
            </a:lvl1pPr>
            <a:lvl2pPr marL="449005" algn="l" defTabSz="898010" rtl="0" eaLnBrk="1" latinLnBrk="0" hangingPunct="1">
              <a:defRPr sz="1800" kern="1200">
                <a:solidFill>
                  <a:schemeClr val="tx1"/>
                </a:solidFill>
                <a:latin typeface="+mn-lt"/>
                <a:ea typeface="+mn-ea"/>
                <a:cs typeface="+mn-cs"/>
              </a:defRPr>
            </a:lvl2pPr>
            <a:lvl3pPr marL="898010" algn="l" defTabSz="898010" rtl="0" eaLnBrk="1" latinLnBrk="0" hangingPunct="1">
              <a:defRPr sz="1800" kern="1200">
                <a:solidFill>
                  <a:schemeClr val="tx1"/>
                </a:solidFill>
                <a:latin typeface="+mn-lt"/>
                <a:ea typeface="+mn-ea"/>
                <a:cs typeface="+mn-cs"/>
              </a:defRPr>
            </a:lvl3pPr>
            <a:lvl4pPr marL="1347015" algn="l" defTabSz="898010" rtl="0" eaLnBrk="1" latinLnBrk="0" hangingPunct="1">
              <a:defRPr sz="1800" kern="1200">
                <a:solidFill>
                  <a:schemeClr val="tx1"/>
                </a:solidFill>
                <a:latin typeface="+mn-lt"/>
                <a:ea typeface="+mn-ea"/>
                <a:cs typeface="+mn-cs"/>
              </a:defRPr>
            </a:lvl4pPr>
            <a:lvl5pPr marL="1796019" algn="l" defTabSz="898010" rtl="0" eaLnBrk="1" latinLnBrk="0" hangingPunct="1">
              <a:defRPr sz="1800" kern="1200">
                <a:solidFill>
                  <a:schemeClr val="tx1"/>
                </a:solidFill>
                <a:latin typeface="+mn-lt"/>
                <a:ea typeface="+mn-ea"/>
                <a:cs typeface="+mn-cs"/>
              </a:defRPr>
            </a:lvl5pPr>
            <a:lvl6pPr marL="2245024" algn="l" defTabSz="898010" rtl="0" eaLnBrk="1" latinLnBrk="0" hangingPunct="1">
              <a:defRPr sz="1800" kern="1200">
                <a:solidFill>
                  <a:schemeClr val="tx1"/>
                </a:solidFill>
                <a:latin typeface="+mn-lt"/>
                <a:ea typeface="+mn-ea"/>
                <a:cs typeface="+mn-cs"/>
              </a:defRPr>
            </a:lvl6pPr>
            <a:lvl7pPr marL="2694029" algn="l" defTabSz="898010" rtl="0" eaLnBrk="1" latinLnBrk="0" hangingPunct="1">
              <a:defRPr sz="1800" kern="1200">
                <a:solidFill>
                  <a:schemeClr val="tx1"/>
                </a:solidFill>
                <a:latin typeface="+mn-lt"/>
                <a:ea typeface="+mn-ea"/>
                <a:cs typeface="+mn-cs"/>
              </a:defRPr>
            </a:lvl7pPr>
            <a:lvl8pPr marL="3143034" algn="l" defTabSz="898010" rtl="0" eaLnBrk="1" latinLnBrk="0" hangingPunct="1">
              <a:defRPr sz="1800" kern="1200">
                <a:solidFill>
                  <a:schemeClr val="tx1"/>
                </a:solidFill>
                <a:latin typeface="+mn-lt"/>
                <a:ea typeface="+mn-ea"/>
                <a:cs typeface="+mn-cs"/>
              </a:defRPr>
            </a:lvl8pPr>
            <a:lvl9pPr marL="3592038" algn="l" defTabSz="898010" rtl="0" eaLnBrk="1" latinLnBrk="0" hangingPunct="1">
              <a:defRPr sz="1800" kern="1200">
                <a:solidFill>
                  <a:schemeClr val="tx1"/>
                </a:solidFill>
                <a:latin typeface="+mn-lt"/>
                <a:ea typeface="+mn-ea"/>
                <a:cs typeface="+mn-cs"/>
              </a:defRPr>
            </a:lvl9pPr>
          </a:lstStyle>
          <a:p>
            <a:pPr algn="ctr" eaLnBrk="1" fontAlgn="auto" hangingPunct="1">
              <a:lnSpc>
                <a:spcPts val="1333"/>
              </a:lnSpc>
              <a:spcBef>
                <a:spcPts val="0"/>
              </a:spcBef>
              <a:spcAft>
                <a:spcPts val="0"/>
              </a:spcAft>
              <a:defRPr/>
            </a:pPr>
            <a:endParaRPr lang="en-US" sz="1067" b="0" i="1" dirty="0">
              <a:solidFill>
                <a:srgbClr val="FFFFFF"/>
              </a:solidFill>
              <a:latin typeface="Arial"/>
              <a:cs typeface="ＭＳ Ｐゴシック"/>
            </a:endParaRPr>
          </a:p>
        </p:txBody>
      </p:sp>
      <p:sp>
        <p:nvSpPr>
          <p:cNvPr id="10" name="Text Placeholder 3"/>
          <p:cNvSpPr>
            <a:spLocks noGrp="1"/>
          </p:cNvSpPr>
          <p:nvPr>
            <p:ph type="body" sz="quarter" idx="33" hasCustomPrompt="1"/>
          </p:nvPr>
        </p:nvSpPr>
        <p:spPr>
          <a:xfrm>
            <a:off x="528001"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a:cs typeface="Times New Roman"/>
              </a:defRPr>
            </a:lvl1pPr>
          </a:lstStyle>
          <a:p>
            <a:r>
              <a:rPr lang="en-US" sz="2133" baseline="0" dirty="0"/>
              <a:t>Footer title</a:t>
            </a:r>
            <a:endParaRPr lang="en-US" sz="2400" baseline="0" dirty="0"/>
          </a:p>
        </p:txBody>
      </p:sp>
      <p:sp>
        <p:nvSpPr>
          <p:cNvPr id="8" name="Rectangle 7"/>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4:3 Arup Blank">
    <p:spTree>
      <p:nvGrpSpPr>
        <p:cNvPr id="1" name=""/>
        <p:cNvGrpSpPr/>
        <p:nvPr/>
      </p:nvGrpSpPr>
      <p:grpSpPr>
        <a:xfrm>
          <a:off x="0" y="0"/>
          <a:ext cx="0" cy="0"/>
          <a:chOff x="0" y="0"/>
          <a:chExt cx="0" cy="0"/>
        </a:xfrm>
      </p:grpSpPr>
      <p:sp>
        <p:nvSpPr>
          <p:cNvPr id="6" name="Slide Number Placeholder 14"/>
          <p:cNvSpPr txBox="1"/>
          <p:nvPr/>
        </p:nvSpPr>
        <p:spPr>
          <a:xfrm>
            <a:off x="1738716" y="3054600"/>
            <a:ext cx="383117" cy="748800"/>
          </a:xfrm>
          <a:prstGeom prst="rect">
            <a:avLst/>
          </a:prstGeom>
        </p:spPr>
        <p:txBody>
          <a:bodyPr lIns="0" tIns="0" rIns="0" bIns="264000" anchor="b" anchorCtr="0"/>
          <a:lstStyle>
            <a:defPPr>
              <a:defRPr lang="en-US"/>
            </a:defPPr>
            <a:lvl1pPr algn="ctr" rtl="0" eaLnBrk="0" fontAlgn="base" hangingPunct="0">
              <a:spcBef>
                <a:spcPct val="0"/>
              </a:spcBef>
              <a:spcAft>
                <a:spcPct val="0"/>
              </a:spcAft>
              <a:defRPr sz="2400" b="1" kern="1200">
                <a:solidFill>
                  <a:schemeClr val="tx1"/>
                </a:solidFill>
                <a:latin typeface="Arial" charset="0"/>
                <a:ea typeface="+mn-ea"/>
                <a:cs typeface="Arial" charset="0"/>
              </a:defRPr>
            </a:lvl1pPr>
            <a:lvl2pPr marL="457200" algn="ctr" rtl="0" eaLnBrk="0" fontAlgn="base" hangingPunct="0">
              <a:spcBef>
                <a:spcPct val="0"/>
              </a:spcBef>
              <a:spcAft>
                <a:spcPct val="0"/>
              </a:spcAft>
              <a:defRPr sz="2400" b="1" kern="1200">
                <a:solidFill>
                  <a:schemeClr val="tx1"/>
                </a:solidFill>
                <a:latin typeface="Arial" charset="0"/>
                <a:ea typeface="+mn-ea"/>
                <a:cs typeface="Arial" charset="0"/>
              </a:defRPr>
            </a:lvl2pPr>
            <a:lvl3pPr marL="914400" algn="ctr" rtl="0" eaLnBrk="0" fontAlgn="base" hangingPunct="0">
              <a:spcBef>
                <a:spcPct val="0"/>
              </a:spcBef>
              <a:spcAft>
                <a:spcPct val="0"/>
              </a:spcAft>
              <a:defRPr sz="2400" b="1" kern="1200">
                <a:solidFill>
                  <a:schemeClr val="tx1"/>
                </a:solidFill>
                <a:latin typeface="Arial" charset="0"/>
                <a:ea typeface="+mn-ea"/>
                <a:cs typeface="Arial" charset="0"/>
              </a:defRPr>
            </a:lvl3pPr>
            <a:lvl4pPr marL="1371600" algn="ctr" rtl="0" eaLnBrk="0" fontAlgn="base" hangingPunct="0">
              <a:spcBef>
                <a:spcPct val="0"/>
              </a:spcBef>
              <a:spcAft>
                <a:spcPct val="0"/>
              </a:spcAft>
              <a:defRPr sz="2400" b="1" kern="1200">
                <a:solidFill>
                  <a:schemeClr val="tx1"/>
                </a:solidFill>
                <a:latin typeface="Arial" charset="0"/>
                <a:ea typeface="+mn-ea"/>
                <a:cs typeface="Arial" charset="0"/>
              </a:defRPr>
            </a:lvl4pPr>
            <a:lvl5pPr marL="1828800" algn="ctr" rtl="0" eaLnBrk="0" fontAlgn="base" hangingPunct="0">
              <a:spcBef>
                <a:spcPct val="0"/>
              </a:spcBef>
              <a:spcAft>
                <a:spcPct val="0"/>
              </a:spcAft>
              <a:defRPr sz="2400" b="1" kern="1200">
                <a:solidFill>
                  <a:schemeClr val="tx1"/>
                </a:solidFill>
                <a:latin typeface="Arial" charset="0"/>
                <a:ea typeface="+mn-ea"/>
                <a:cs typeface="Arial" charset="0"/>
              </a:defRPr>
            </a:lvl5pPr>
            <a:lvl6pPr marL="2286000" algn="l" defTabSz="914400" rtl="0" eaLnBrk="1" latinLnBrk="0" hangingPunct="1">
              <a:defRPr sz="2400" b="1" kern="1200">
                <a:solidFill>
                  <a:schemeClr val="tx1"/>
                </a:solidFill>
                <a:latin typeface="Arial" charset="0"/>
                <a:ea typeface="+mn-ea"/>
                <a:cs typeface="Arial" charset="0"/>
              </a:defRPr>
            </a:lvl6pPr>
            <a:lvl7pPr marL="2743200" algn="l" defTabSz="914400" rtl="0" eaLnBrk="1" latinLnBrk="0" hangingPunct="1">
              <a:defRPr sz="2400" b="1" kern="1200">
                <a:solidFill>
                  <a:schemeClr val="tx1"/>
                </a:solidFill>
                <a:latin typeface="Arial" charset="0"/>
                <a:ea typeface="+mn-ea"/>
                <a:cs typeface="Arial" charset="0"/>
              </a:defRPr>
            </a:lvl7pPr>
            <a:lvl8pPr marL="3200400" algn="l" defTabSz="914400" rtl="0" eaLnBrk="1" latinLnBrk="0" hangingPunct="1">
              <a:defRPr sz="2400" b="1" kern="1200">
                <a:solidFill>
                  <a:schemeClr val="tx1"/>
                </a:solidFill>
                <a:latin typeface="Arial" charset="0"/>
                <a:ea typeface="+mn-ea"/>
                <a:cs typeface="Arial" charset="0"/>
              </a:defRPr>
            </a:lvl8pPr>
            <a:lvl9pPr marL="3657600" algn="l" defTabSz="914400" rtl="0" eaLnBrk="1" latinLnBrk="0" hangingPunct="1">
              <a:defRPr sz="2400" b="1" kern="1200">
                <a:solidFill>
                  <a:schemeClr val="tx1"/>
                </a:solidFill>
                <a:latin typeface="Arial" charset="0"/>
                <a:ea typeface="+mn-ea"/>
                <a:cs typeface="Arial" charset="0"/>
              </a:defRPr>
            </a:lvl9pPr>
          </a:lstStyle>
          <a:p>
            <a:pPr eaLnBrk="1" fontAlgn="auto" hangingPunct="1">
              <a:spcBef>
                <a:spcPts val="0"/>
              </a:spcBef>
              <a:spcAft>
                <a:spcPts val="0"/>
              </a:spcAft>
              <a:defRPr/>
            </a:pPr>
            <a:fld id="{84ADEA5E-D855-46E6-A607-27446C644854}" type="slidenum">
              <a:rPr lang="en-US" sz="3200" b="0" dirty="0">
                <a:solidFill>
                  <a:srgbClr val="FFFFFF"/>
                </a:solidFill>
                <a:latin typeface="Arial"/>
                <a:cs typeface="ＭＳ Ｐゴシック"/>
              </a:rPr>
              <a:pPr eaLnBrk="1" fontAlgn="auto" hangingPunct="1">
                <a:spcBef>
                  <a:spcPts val="0"/>
                </a:spcBef>
                <a:spcAft>
                  <a:spcPts val="0"/>
                </a:spcAft>
                <a:defRPr/>
              </a:pPr>
              <a:t>‹#›</a:t>
            </a:fld>
            <a:r>
              <a:rPr lang="en-US" sz="3200" b="0" i="1" dirty="0">
                <a:solidFill>
                  <a:srgbClr val="FFFFFF"/>
                </a:solidFill>
                <a:latin typeface="Arial"/>
                <a:cs typeface="ＭＳ Ｐゴシック"/>
              </a:rPr>
              <a:t>
              </a:t>
            </a:r>
          </a:p>
        </p:txBody>
      </p:sp>
      <p:sp>
        <p:nvSpPr>
          <p:cNvPr id="8" name="Text Placeholder 3"/>
          <p:cNvSpPr>
            <a:spLocks noGrp="1"/>
          </p:cNvSpPr>
          <p:nvPr>
            <p:ph type="body" sz="quarter" idx="33" hasCustomPrompt="1"/>
          </p:nvPr>
        </p:nvSpPr>
        <p:spPr>
          <a:xfrm>
            <a:off x="528001"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a:cs typeface="Times New Roman"/>
              </a:defRPr>
            </a:lvl1pPr>
          </a:lstStyle>
          <a:p>
            <a:r>
              <a:rPr lang="en-US" sz="2133" baseline="0" dirty="0"/>
              <a:t>Footer title</a:t>
            </a:r>
            <a:endParaRPr lang="en-US" sz="2400" baseline="0" dirty="0"/>
          </a:p>
        </p:txBody>
      </p:sp>
      <p:sp>
        <p:nvSpPr>
          <p:cNvPr id="9" name="Rectangle 8"/>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3 Arup Single Object">
    <p:spTree>
      <p:nvGrpSpPr>
        <p:cNvPr id="1" name=""/>
        <p:cNvGrpSpPr/>
        <p:nvPr/>
      </p:nvGrpSpPr>
      <p:grpSpPr>
        <a:xfrm>
          <a:off x="0" y="0"/>
          <a:ext cx="0" cy="0"/>
          <a:chOff x="0" y="0"/>
          <a:chExt cx="0" cy="0"/>
        </a:xfrm>
      </p:grpSpPr>
      <p:sp>
        <p:nvSpPr>
          <p:cNvPr id="7" name="Content Placeholder 7"/>
          <p:cNvSpPr>
            <a:spLocks noGrp="1"/>
          </p:cNvSpPr>
          <p:nvPr>
            <p:ph sz="quarter" idx="10" hasCustomPrompt="1"/>
          </p:nvPr>
        </p:nvSpPr>
        <p:spPr>
          <a:xfrm>
            <a:off x="528001" y="331203"/>
            <a:ext cx="11037467" cy="5474969"/>
          </a:xfrm>
          <a:prstGeom prst="rect">
            <a:avLst/>
          </a:prstGeom>
        </p:spPr>
        <p:txBody>
          <a:bodyPr lIns="0" tIns="0" rIns="0" bIns="0">
            <a:noAutofit/>
          </a:bodyPr>
          <a:lstStyle>
            <a:lvl1pPr marL="0" indent="0">
              <a:lnSpc>
                <a:spcPts val="2600"/>
              </a:lnSpc>
              <a:spcBef>
                <a:spcPts val="0"/>
              </a:spcBef>
              <a:buFontTx/>
              <a:buNone/>
              <a:defRPr sz="2400" baseline="0">
                <a:latin typeface="Times New Roman"/>
                <a:cs typeface="Times New Roman"/>
              </a:defRPr>
            </a:lvl1pPr>
          </a:lstStyle>
          <a:p>
            <a:pPr lvl="0"/>
            <a:r>
              <a:rPr lang="en-US" dirty="0"/>
              <a:t>Use this layout for tables, charts/graphs images and multimedia by clicking on the icons below.</a:t>
            </a:r>
          </a:p>
          <a:p>
            <a:pPr lvl="0"/>
            <a:r>
              <a:rPr lang="en-US" dirty="0"/>
              <a:t>For a bullet slide with text, from the ‘Home’ menu choose:</a:t>
            </a:r>
          </a:p>
          <a:p>
            <a:pPr lvl="0"/>
            <a:r>
              <a:rPr lang="en-US" dirty="0"/>
              <a:t>New slide | Arup Bullet Layout</a:t>
            </a:r>
          </a:p>
          <a:p>
            <a:pPr lvl="0"/>
            <a:r>
              <a:rPr lang="en-US" dirty="0"/>
              <a:t>Do not use this layout for text.</a:t>
            </a:r>
          </a:p>
        </p:txBody>
      </p:sp>
      <p:sp>
        <p:nvSpPr>
          <p:cNvPr id="6" name="Text Placeholder 2"/>
          <p:cNvSpPr>
            <a:spLocks noGrp="1"/>
          </p:cNvSpPr>
          <p:nvPr>
            <p:ph type="body" sz="quarter" idx="13" hasCustomPrompt="1"/>
          </p:nvPr>
        </p:nvSpPr>
        <p:spPr>
          <a:xfrm>
            <a:off x="526108" y="5806180"/>
            <a:ext cx="10395893" cy="226339"/>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11" name="Text Placeholder 2"/>
          <p:cNvSpPr>
            <a:spLocks noGrp="1"/>
          </p:cNvSpPr>
          <p:nvPr>
            <p:ph type="body" sz="quarter" idx="17" hasCustomPrompt="1"/>
          </p:nvPr>
        </p:nvSpPr>
        <p:spPr>
          <a:xfrm rot="16200000">
            <a:off x="-812640" y="4481932"/>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9" name="Text Placeholder 3"/>
          <p:cNvSpPr>
            <a:spLocks noGrp="1"/>
          </p:cNvSpPr>
          <p:nvPr>
            <p:ph type="body" sz="quarter" idx="33"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a:cs typeface="Times New Roman"/>
              </a:defRPr>
            </a:lvl1pPr>
          </a:lstStyle>
          <a:p>
            <a:r>
              <a:rPr lang="en-US" sz="2133" baseline="0" dirty="0"/>
              <a:t>Footer title</a:t>
            </a:r>
            <a:endParaRPr lang="en-US" sz="2400" baseline="0" dirty="0"/>
          </a:p>
        </p:txBody>
      </p:sp>
      <p:sp>
        <p:nvSpPr>
          <p:cNvPr id="12" name="Rectangle 11"/>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4:3 Arup Two Objects">
    <p:spTree>
      <p:nvGrpSpPr>
        <p:cNvPr id="1" name=""/>
        <p:cNvGrpSpPr/>
        <p:nvPr/>
      </p:nvGrpSpPr>
      <p:grpSpPr>
        <a:xfrm>
          <a:off x="0" y="0"/>
          <a:ext cx="0" cy="0"/>
          <a:chOff x="0" y="0"/>
          <a:chExt cx="0" cy="0"/>
        </a:xfrm>
      </p:grpSpPr>
      <p:sp>
        <p:nvSpPr>
          <p:cNvPr id="21" name="Content Placeholder 7"/>
          <p:cNvSpPr>
            <a:spLocks noGrp="1"/>
          </p:cNvSpPr>
          <p:nvPr>
            <p:ph sz="quarter" idx="16" hasCustomPrompt="1"/>
          </p:nvPr>
        </p:nvSpPr>
        <p:spPr>
          <a:xfrm>
            <a:off x="6144025" y="331200"/>
            <a:ext cx="5280000" cy="5594400"/>
          </a:xfrm>
          <a:prstGeom prst="rect">
            <a:avLst/>
          </a:prstGeom>
        </p:spPr>
        <p:txBody>
          <a:bodyPr lIns="0" tIns="0" rIns="0" bIns="0">
            <a:noAutofit/>
          </a:bodyPr>
          <a:lstStyle>
            <a:lvl1pPr marL="0" indent="0">
              <a:lnSpc>
                <a:spcPts val="2600"/>
              </a:lnSpc>
              <a:spcBef>
                <a:spcPts val="0"/>
              </a:spcBef>
              <a:buFontTx/>
              <a:buNone/>
              <a:defRPr sz="2400" baseline="0">
                <a:latin typeface="Times New Roman"/>
                <a:cs typeface="Times New Roman"/>
              </a:defRPr>
            </a:lvl1pPr>
          </a:lstStyle>
          <a:p>
            <a:pPr lvl="0"/>
            <a:r>
              <a:rPr lang="en-US" dirty="0"/>
              <a:t>Use to insert images / graphical content by clicking on the icons below. Or small amount of text to compliment images</a:t>
            </a:r>
          </a:p>
        </p:txBody>
      </p:sp>
      <p:sp>
        <p:nvSpPr>
          <p:cNvPr id="13" name="Text Placeholder 3"/>
          <p:cNvSpPr>
            <a:spLocks noGrp="1"/>
          </p:cNvSpPr>
          <p:nvPr>
            <p:ph type="body" sz="quarter" idx="33" hasCustomPrompt="1"/>
          </p:nvPr>
        </p:nvSpPr>
        <p:spPr>
          <a:xfrm>
            <a:off x="528000" y="6258000"/>
            <a:ext cx="9024000" cy="600000"/>
          </a:xfrm>
          <a:prstGeom prst="rect">
            <a:avLst/>
          </a:prstGeom>
        </p:spPr>
        <p:txBody>
          <a:bodyPr vert="horz" wrap="square" lIns="0" tIns="93600" rIns="0" bIns="0" anchor="ctr">
            <a:noAutofit/>
          </a:bodyPr>
          <a:lstStyle>
            <a:lvl1pPr marL="0" marR="0" indent="0" algn="l" defTabSz="1197317" rtl="0" eaLnBrk="1" fontAlgn="auto" latinLnBrk="0" hangingPunct="1">
              <a:lnSpc>
                <a:spcPts val="1800"/>
              </a:lnSpc>
              <a:spcBef>
                <a:spcPts val="0"/>
              </a:spcBef>
              <a:spcAft>
                <a:spcPts val="0"/>
              </a:spcAft>
              <a:buClrTx/>
              <a:buSzTx/>
              <a:buFont typeface="Arial" pitchFamily="34" charset="0"/>
              <a:buNone/>
              <a:tabLst/>
              <a:defRPr sz="1600" b="0" i="0" baseline="0">
                <a:solidFill>
                  <a:schemeClr val="bg1"/>
                </a:solidFill>
                <a:latin typeface="Times New Roman" panose="02020603050405020304" pitchFamily="18" charset="0"/>
                <a:cs typeface="Times New Roman"/>
              </a:defRPr>
            </a:lvl1pPr>
          </a:lstStyle>
          <a:p>
            <a:r>
              <a:rPr lang="en-US" sz="2133" baseline="0" dirty="0"/>
              <a:t>Footer title</a:t>
            </a:r>
            <a:endParaRPr lang="en-US" sz="2400" baseline="0" dirty="0"/>
          </a:p>
        </p:txBody>
      </p:sp>
      <p:sp>
        <p:nvSpPr>
          <p:cNvPr id="6" name="Text Placeholder 2"/>
          <p:cNvSpPr>
            <a:spLocks noGrp="1"/>
          </p:cNvSpPr>
          <p:nvPr>
            <p:ph type="body" sz="quarter" idx="13" hasCustomPrompt="1"/>
          </p:nvPr>
        </p:nvSpPr>
        <p:spPr>
          <a:xfrm>
            <a:off x="526107" y="5972429"/>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7" name="Text Placeholder 2"/>
          <p:cNvSpPr>
            <a:spLocks noGrp="1"/>
          </p:cNvSpPr>
          <p:nvPr>
            <p:ph type="body" sz="quarter" idx="17" hasCustomPrompt="1"/>
          </p:nvPr>
        </p:nvSpPr>
        <p:spPr>
          <a:xfrm rot="16200000">
            <a:off x="-812644" y="4617957"/>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2" name="Text Placeholder 2"/>
          <p:cNvSpPr>
            <a:spLocks noGrp="1"/>
          </p:cNvSpPr>
          <p:nvPr>
            <p:ph type="body" sz="quarter" idx="34" hasCustomPrompt="1"/>
          </p:nvPr>
        </p:nvSpPr>
        <p:spPr>
          <a:xfrm>
            <a:off x="6158535" y="5972787"/>
            <a:ext cx="4604692" cy="175533"/>
          </a:xfrm>
          <a:prstGeom prst="rect">
            <a:avLst/>
          </a:prstGeom>
        </p:spPr>
        <p:txBody>
          <a:bodyPr vert="horz" wrap="square" lIns="0" tIns="36000" rIns="0" bIns="36000">
            <a:noAutofit/>
          </a:bodyPr>
          <a:lstStyle>
            <a:lvl1pPr marL="0" indent="0" algn="l">
              <a:lnSpc>
                <a:spcPts val="1000"/>
              </a:lnSpc>
              <a:spcBef>
                <a:spcPts val="480"/>
              </a:spcBef>
              <a:buNone/>
              <a:defRPr sz="800" baseline="0">
                <a:latin typeface="Times New Roman"/>
                <a:cs typeface="Times New Roman"/>
              </a:defRPr>
            </a:lvl1pPr>
            <a:lvl2pPr>
              <a:defRPr sz="800"/>
            </a:lvl2pPr>
            <a:lvl3pPr>
              <a:defRPr sz="800"/>
            </a:lvl3pPr>
            <a:lvl4pPr>
              <a:defRPr sz="800"/>
            </a:lvl4pPr>
            <a:lvl5pPr>
              <a:defRPr sz="800"/>
            </a:lvl5pPr>
          </a:lstStyle>
          <a:p>
            <a:r>
              <a:rPr lang="en-US" sz="1333" dirty="0"/>
              <a:t>Caption</a:t>
            </a:r>
            <a:endParaRPr lang="en-US" sz="800" dirty="0"/>
          </a:p>
        </p:txBody>
      </p:sp>
      <p:sp>
        <p:nvSpPr>
          <p:cNvPr id="14" name="Text Placeholder 2"/>
          <p:cNvSpPr>
            <a:spLocks noGrp="1"/>
          </p:cNvSpPr>
          <p:nvPr>
            <p:ph type="body" sz="quarter" idx="35" hasCustomPrompt="1"/>
          </p:nvPr>
        </p:nvSpPr>
        <p:spPr>
          <a:xfrm rot="16200000">
            <a:off x="4819787" y="4645307"/>
            <a:ext cx="2520000" cy="128476"/>
          </a:xfrm>
          <a:prstGeom prst="rect">
            <a:avLst/>
          </a:prstGeom>
        </p:spPr>
        <p:txBody>
          <a:bodyPr vert="horz" lIns="0" tIns="0" rIns="0" bIns="0">
            <a:noAutofit/>
          </a:bodyPr>
          <a:lstStyle>
            <a:lvl1pPr marL="0" indent="0" algn="l">
              <a:lnSpc>
                <a:spcPts val="600"/>
              </a:lnSpc>
              <a:spcBef>
                <a:spcPts val="0"/>
              </a:spcBef>
              <a:buNone/>
              <a:defRPr sz="500" baseline="0">
                <a:latin typeface="Times New Roman"/>
                <a:cs typeface="Times New Roman"/>
              </a:defRPr>
            </a:lvl1pPr>
            <a:lvl2pPr>
              <a:defRPr sz="500"/>
            </a:lvl2pPr>
            <a:lvl3pPr>
              <a:defRPr sz="500"/>
            </a:lvl3pPr>
            <a:lvl4pPr>
              <a:defRPr sz="500"/>
            </a:lvl4pPr>
            <a:lvl5pPr>
              <a:defRPr sz="500"/>
            </a:lvl5pPr>
          </a:lstStyle>
          <a:p>
            <a:r>
              <a:rPr lang="en-US" sz="800" dirty="0"/>
              <a:t>© Image Copyright</a:t>
            </a:r>
          </a:p>
        </p:txBody>
      </p:sp>
      <p:sp>
        <p:nvSpPr>
          <p:cNvPr id="11" name="Rectangle 10"/>
          <p:cNvSpPr/>
          <p:nvPr/>
        </p:nvSpPr>
        <p:spPr>
          <a:xfrm>
            <a:off x="0" y="6456922"/>
            <a:ext cx="528000" cy="246221"/>
          </a:xfrm>
          <a:prstGeom prst="rect">
            <a:avLst/>
          </a:prstGeom>
        </p:spPr>
        <p:txBody>
          <a:bodyPr wrap="square">
            <a:spAutoFit/>
          </a:bodyPr>
          <a:lstStyle/>
          <a:p>
            <a:fld id="{84ADEA5E-D855-46E6-A607-27446C644854}" type="slidenum">
              <a:rPr lang="en-US" sz="1000" b="0" dirty="0">
                <a:solidFill>
                  <a:srgbClr val="FFFFFF"/>
                </a:solidFill>
                <a:latin typeface="Arial"/>
                <a:cs typeface="ＭＳ Ｐゴシック"/>
              </a:rPr>
              <a:pPr/>
              <a:t>‹#›</a:t>
            </a:fld>
            <a:endParaRPr lang="en-US" sz="1000" dirty="0"/>
          </a:p>
        </p:txBody>
      </p:sp>
      <p:sp>
        <p:nvSpPr>
          <p:cNvPr id="15" name="Content Placeholder 7"/>
          <p:cNvSpPr>
            <a:spLocks noGrp="1"/>
          </p:cNvSpPr>
          <p:nvPr>
            <p:ph sz="quarter" idx="36" hasCustomPrompt="1"/>
          </p:nvPr>
        </p:nvSpPr>
        <p:spPr>
          <a:xfrm>
            <a:off x="572959" y="331200"/>
            <a:ext cx="5280000" cy="5594400"/>
          </a:xfrm>
          <a:prstGeom prst="rect">
            <a:avLst/>
          </a:prstGeom>
        </p:spPr>
        <p:txBody>
          <a:bodyPr lIns="0" tIns="0" rIns="0" bIns="0">
            <a:noAutofit/>
          </a:bodyPr>
          <a:lstStyle>
            <a:lvl1pPr marL="0" indent="0">
              <a:lnSpc>
                <a:spcPts val="2600"/>
              </a:lnSpc>
              <a:spcBef>
                <a:spcPts val="0"/>
              </a:spcBef>
              <a:buFontTx/>
              <a:buNone/>
              <a:defRPr sz="2400" baseline="0">
                <a:latin typeface="Times New Roman"/>
                <a:cs typeface="Times New Roman"/>
              </a:defRPr>
            </a:lvl1pPr>
          </a:lstStyle>
          <a:p>
            <a:pPr lvl="0"/>
            <a:r>
              <a:rPr lang="en-US" dirty="0"/>
              <a:t>Use to insert images / graphical content by clicking on the icons below. Or small amount of text to compliment images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w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slideLayout" Target="../slideLayouts/slideLayout33.xml"/><Relationship Id="rId18" Type="http://schemas.openxmlformats.org/officeDocument/2006/relationships/slideLayout" Target="../slideLayouts/slideLayout38.xml"/><Relationship Id="rId3" Type="http://schemas.openxmlformats.org/officeDocument/2006/relationships/slideLayout" Target="../slideLayouts/slideLayout23.xml"/><Relationship Id="rId21" Type="http://schemas.openxmlformats.org/officeDocument/2006/relationships/theme" Target="../theme/theme2.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17" Type="http://schemas.openxmlformats.org/officeDocument/2006/relationships/slideLayout" Target="../slideLayouts/slideLayout37.xml"/><Relationship Id="rId2" Type="http://schemas.openxmlformats.org/officeDocument/2006/relationships/slideLayout" Target="../slideLayouts/slideLayout22.xml"/><Relationship Id="rId16" Type="http://schemas.openxmlformats.org/officeDocument/2006/relationships/slideLayout" Target="../slideLayouts/slideLayout36.xml"/><Relationship Id="rId20" Type="http://schemas.openxmlformats.org/officeDocument/2006/relationships/slideLayout" Target="../slideLayouts/slideLayout40.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5" Type="http://schemas.openxmlformats.org/officeDocument/2006/relationships/slideLayout" Target="../slideLayouts/slideLayout35.xml"/><Relationship Id="rId10" Type="http://schemas.openxmlformats.org/officeDocument/2006/relationships/slideLayout" Target="../slideLayouts/slideLayout30.xml"/><Relationship Id="rId19" Type="http://schemas.openxmlformats.org/officeDocument/2006/relationships/slideLayout" Target="../slideLayouts/slideLayout39.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p:cNvSpPr/>
          <p:nvPr/>
        </p:nvSpPr>
        <p:spPr>
          <a:xfrm>
            <a:off x="0" y="6285600"/>
            <a:ext cx="12192000" cy="572400"/>
          </a:xfrm>
          <a:prstGeom prst="rect">
            <a:avLst/>
          </a:prstGeom>
          <a:solidFill>
            <a:schemeClr val="accent2"/>
          </a:solidFill>
          <a:ln>
            <a:noFill/>
          </a:ln>
          <a:effectLst/>
        </p:spPr>
        <p:style>
          <a:lnRef idx="2">
            <a:schemeClr val="accent2">
              <a:shade val="50000"/>
            </a:schemeClr>
          </a:lnRef>
          <a:fillRef idx="1">
            <a:schemeClr val="accent2"/>
          </a:fillRef>
          <a:effectRef idx="0">
            <a:schemeClr val="accent2"/>
          </a:effectRef>
          <a:fontRef idx="minor">
            <a:schemeClr val="lt1"/>
          </a:fontRef>
        </p:style>
      </p:sp>
      <p:pic>
        <p:nvPicPr>
          <p:cNvPr id="4" name="Picture 3" descr="ArupLogo2010_w_OvaWord1000mm_CompoundTransparent_3May2012.wmf"/>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10396533" y="6443427"/>
            <a:ext cx="1152000" cy="261273"/>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marL="0" indent="0" algn="l" defTabSz="1197317" rtl="0" eaLnBrk="1" latinLnBrk="0" hangingPunct="1">
        <a:lnSpc>
          <a:spcPct val="85000"/>
        </a:lnSpc>
        <a:spcBef>
          <a:spcPts val="261"/>
        </a:spcBef>
        <a:buNone/>
        <a:defRPr sz="5200" kern="1200">
          <a:solidFill>
            <a:schemeClr val="tx1"/>
          </a:solidFill>
          <a:latin typeface="+mn-lt"/>
          <a:ea typeface="+mj-ea"/>
          <a:cs typeface="+mj-cs"/>
        </a:defRPr>
      </a:lvl1pPr>
    </p:titleStyle>
    <p:bodyStyle>
      <a:lvl1pPr marL="236969" indent="-236969" algn="l" defTabSz="1197317" rtl="0" eaLnBrk="1" latinLnBrk="0" hangingPunct="1">
        <a:lnSpc>
          <a:spcPct val="85000"/>
        </a:lnSpc>
        <a:spcBef>
          <a:spcPts val="261"/>
        </a:spcBef>
        <a:buFont typeface="Arial" pitchFamily="34" charset="0"/>
        <a:buChar char="•"/>
        <a:defRPr sz="3200" kern="1200">
          <a:solidFill>
            <a:schemeClr val="tx1"/>
          </a:solidFill>
          <a:latin typeface="+mj-lt"/>
          <a:ea typeface="+mn-ea"/>
          <a:cs typeface="+mn-cs"/>
        </a:defRPr>
      </a:lvl1pPr>
      <a:lvl2pPr marL="473937" indent="-236969" algn="l" defTabSz="1197317" rtl="0" eaLnBrk="1" latinLnBrk="0" hangingPunct="1">
        <a:lnSpc>
          <a:spcPct val="85000"/>
        </a:lnSpc>
        <a:spcBef>
          <a:spcPts val="261"/>
        </a:spcBef>
        <a:buFont typeface="Arial" pitchFamily="34" charset="0"/>
        <a:buChar char="•"/>
        <a:defRPr sz="2667" kern="1200">
          <a:solidFill>
            <a:schemeClr val="tx1"/>
          </a:solidFill>
          <a:latin typeface="+mj-lt"/>
          <a:ea typeface="+mn-ea"/>
          <a:cs typeface="+mn-cs"/>
        </a:defRPr>
      </a:lvl2pPr>
      <a:lvl3pPr marL="710906" indent="-236969" algn="l" defTabSz="1197317" rtl="0" eaLnBrk="1" latinLnBrk="0" hangingPunct="1">
        <a:lnSpc>
          <a:spcPct val="85000"/>
        </a:lnSpc>
        <a:spcBef>
          <a:spcPts val="261"/>
        </a:spcBef>
        <a:buFont typeface="Arial" pitchFamily="34" charset="0"/>
        <a:buChar char="•"/>
        <a:defRPr sz="2400" kern="1200">
          <a:solidFill>
            <a:schemeClr val="tx1"/>
          </a:solidFill>
          <a:latin typeface="+mj-lt"/>
          <a:ea typeface="+mn-ea"/>
          <a:cs typeface="+mn-cs"/>
        </a:defRPr>
      </a:lvl3pPr>
      <a:lvl4pPr marL="935403" indent="-236969" algn="l" defTabSz="1197317" rtl="0" eaLnBrk="1" latinLnBrk="0" hangingPunct="1">
        <a:lnSpc>
          <a:spcPct val="85000"/>
        </a:lnSpc>
        <a:spcBef>
          <a:spcPts val="261"/>
        </a:spcBef>
        <a:buFont typeface="Arial" pitchFamily="34" charset="0"/>
        <a:buChar char="•"/>
        <a:tabLst/>
        <a:defRPr sz="2000" kern="1200">
          <a:solidFill>
            <a:schemeClr val="tx1"/>
          </a:solidFill>
          <a:latin typeface="+mj-lt"/>
          <a:ea typeface="+mn-ea"/>
          <a:cs typeface="+mn-cs"/>
        </a:defRPr>
      </a:lvl4pPr>
      <a:lvl5pPr marL="1172372" indent="-236969" algn="l" defTabSz="1197317" rtl="0" eaLnBrk="1" latinLnBrk="0" hangingPunct="1">
        <a:lnSpc>
          <a:spcPct val="85000"/>
        </a:lnSpc>
        <a:spcBef>
          <a:spcPts val="261"/>
        </a:spcBef>
        <a:buFont typeface="Arial" pitchFamily="34" charset="0"/>
        <a:buChar char="•"/>
        <a:tabLst/>
        <a:defRPr sz="2000" kern="1200">
          <a:solidFill>
            <a:schemeClr val="tx1"/>
          </a:solidFill>
          <a:latin typeface="+mj-lt"/>
          <a:ea typeface="+mn-ea"/>
          <a:cs typeface="+mn-cs"/>
        </a:defRPr>
      </a:lvl5pPr>
      <a:lvl6pPr marL="3292619"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891277"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489936"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088594"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197317" rtl="0" eaLnBrk="1" latinLnBrk="0" hangingPunct="1">
        <a:defRPr sz="2400" kern="1200">
          <a:solidFill>
            <a:schemeClr val="tx1"/>
          </a:solidFill>
          <a:latin typeface="+mn-lt"/>
          <a:ea typeface="+mn-ea"/>
          <a:cs typeface="+mn-cs"/>
        </a:defRPr>
      </a:lvl1pPr>
      <a:lvl2pPr marL="598658" algn="l" defTabSz="1197317" rtl="0" eaLnBrk="1" latinLnBrk="0" hangingPunct="1">
        <a:defRPr sz="2400" kern="1200">
          <a:solidFill>
            <a:schemeClr val="tx1"/>
          </a:solidFill>
          <a:latin typeface="+mn-lt"/>
          <a:ea typeface="+mn-ea"/>
          <a:cs typeface="+mn-cs"/>
        </a:defRPr>
      </a:lvl2pPr>
      <a:lvl3pPr marL="1197317" algn="l" defTabSz="1197317" rtl="0" eaLnBrk="1" latinLnBrk="0" hangingPunct="1">
        <a:defRPr sz="2400" kern="1200">
          <a:solidFill>
            <a:schemeClr val="tx1"/>
          </a:solidFill>
          <a:latin typeface="+mn-lt"/>
          <a:ea typeface="+mn-ea"/>
          <a:cs typeface="+mn-cs"/>
        </a:defRPr>
      </a:lvl3pPr>
      <a:lvl4pPr marL="1795975" algn="l" defTabSz="1197317" rtl="0" eaLnBrk="1" latinLnBrk="0" hangingPunct="1">
        <a:defRPr sz="2400" kern="1200">
          <a:solidFill>
            <a:schemeClr val="tx1"/>
          </a:solidFill>
          <a:latin typeface="+mn-lt"/>
          <a:ea typeface="+mn-ea"/>
          <a:cs typeface="+mn-cs"/>
        </a:defRPr>
      </a:lvl4pPr>
      <a:lvl5pPr marL="2394632" algn="l" defTabSz="1197317" rtl="0" eaLnBrk="1" latinLnBrk="0" hangingPunct="1">
        <a:defRPr sz="2400" kern="1200">
          <a:solidFill>
            <a:schemeClr val="tx1"/>
          </a:solidFill>
          <a:latin typeface="+mn-lt"/>
          <a:ea typeface="+mn-ea"/>
          <a:cs typeface="+mn-cs"/>
        </a:defRPr>
      </a:lvl5pPr>
      <a:lvl6pPr marL="2993290" algn="l" defTabSz="1197317" rtl="0" eaLnBrk="1" latinLnBrk="0" hangingPunct="1">
        <a:defRPr sz="2400" kern="1200">
          <a:solidFill>
            <a:schemeClr val="tx1"/>
          </a:solidFill>
          <a:latin typeface="+mn-lt"/>
          <a:ea typeface="+mn-ea"/>
          <a:cs typeface="+mn-cs"/>
        </a:defRPr>
      </a:lvl6pPr>
      <a:lvl7pPr marL="3591949" algn="l" defTabSz="1197317" rtl="0" eaLnBrk="1" latinLnBrk="0" hangingPunct="1">
        <a:defRPr sz="2400" kern="1200">
          <a:solidFill>
            <a:schemeClr val="tx1"/>
          </a:solidFill>
          <a:latin typeface="+mn-lt"/>
          <a:ea typeface="+mn-ea"/>
          <a:cs typeface="+mn-cs"/>
        </a:defRPr>
      </a:lvl7pPr>
      <a:lvl8pPr marL="4190607" algn="l" defTabSz="1197317" rtl="0" eaLnBrk="1" latinLnBrk="0" hangingPunct="1">
        <a:defRPr sz="2400" kern="1200">
          <a:solidFill>
            <a:schemeClr val="tx1"/>
          </a:solidFill>
          <a:latin typeface="+mn-lt"/>
          <a:ea typeface="+mn-ea"/>
          <a:cs typeface="+mn-cs"/>
        </a:defRPr>
      </a:lvl8pPr>
      <a:lvl9pPr marL="4789264" algn="l" defTabSz="1197317"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p:cNvSpPr/>
          <p:nvPr/>
        </p:nvSpPr>
        <p:spPr>
          <a:xfrm>
            <a:off x="0" y="6285600"/>
            <a:ext cx="12192000" cy="572400"/>
          </a:xfrm>
          <a:prstGeom prst="rect">
            <a:avLst/>
          </a:prstGeom>
          <a:solidFill>
            <a:schemeClr val="accent2"/>
          </a:solidFill>
          <a:ln>
            <a:noFill/>
          </a:ln>
          <a:effectLst/>
        </p:spPr>
        <p:style>
          <a:lnRef idx="2">
            <a:schemeClr val="accent2">
              <a:shade val="50000"/>
            </a:schemeClr>
          </a:lnRef>
          <a:fillRef idx="1">
            <a:schemeClr val="accent2"/>
          </a:fillRef>
          <a:effectRef idx="0">
            <a:schemeClr val="accent2"/>
          </a:effectRef>
          <a:fontRef idx="minor">
            <a:schemeClr val="lt1"/>
          </a:fontRef>
        </p:style>
      </p:sp>
    </p:spTree>
    <p:extLst>
      <p:ext uri="{BB962C8B-B14F-4D97-AF65-F5344CB8AC3E}">
        <p14:creationId xmlns:p14="http://schemas.microsoft.com/office/powerpoint/2010/main" val="1055870054"/>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 id="2147483696" r:id="rId15"/>
    <p:sldLayoutId id="2147483697" r:id="rId16"/>
    <p:sldLayoutId id="2147483698" r:id="rId17"/>
    <p:sldLayoutId id="2147483699" r:id="rId18"/>
    <p:sldLayoutId id="2147483700" r:id="rId19"/>
    <p:sldLayoutId id="2147483701" r:id="rId2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marL="0" indent="0" algn="l" defTabSz="1197317" rtl="0" eaLnBrk="1" latinLnBrk="0" hangingPunct="1">
        <a:lnSpc>
          <a:spcPct val="85000"/>
        </a:lnSpc>
        <a:spcBef>
          <a:spcPts val="261"/>
        </a:spcBef>
        <a:buNone/>
        <a:defRPr sz="5200" kern="1200">
          <a:solidFill>
            <a:schemeClr val="tx1"/>
          </a:solidFill>
          <a:latin typeface="+mn-lt"/>
          <a:ea typeface="+mj-ea"/>
          <a:cs typeface="+mj-cs"/>
        </a:defRPr>
      </a:lvl1pPr>
    </p:titleStyle>
    <p:bodyStyle>
      <a:lvl1pPr marL="236969" indent="-236969" algn="l" defTabSz="1197317" rtl="0" eaLnBrk="1" latinLnBrk="0" hangingPunct="1">
        <a:lnSpc>
          <a:spcPct val="85000"/>
        </a:lnSpc>
        <a:spcBef>
          <a:spcPts val="261"/>
        </a:spcBef>
        <a:buFont typeface="Arial" pitchFamily="34" charset="0"/>
        <a:buChar char="•"/>
        <a:defRPr sz="3200" kern="1200">
          <a:solidFill>
            <a:schemeClr val="tx1"/>
          </a:solidFill>
          <a:latin typeface="+mj-lt"/>
          <a:ea typeface="+mn-ea"/>
          <a:cs typeface="+mn-cs"/>
        </a:defRPr>
      </a:lvl1pPr>
      <a:lvl2pPr marL="473937" indent="-236969" algn="l" defTabSz="1197317" rtl="0" eaLnBrk="1" latinLnBrk="0" hangingPunct="1">
        <a:lnSpc>
          <a:spcPct val="85000"/>
        </a:lnSpc>
        <a:spcBef>
          <a:spcPts val="261"/>
        </a:spcBef>
        <a:buFont typeface="Arial" pitchFamily="34" charset="0"/>
        <a:buChar char="•"/>
        <a:defRPr sz="2667" kern="1200">
          <a:solidFill>
            <a:schemeClr val="tx1"/>
          </a:solidFill>
          <a:latin typeface="+mj-lt"/>
          <a:ea typeface="+mn-ea"/>
          <a:cs typeface="+mn-cs"/>
        </a:defRPr>
      </a:lvl2pPr>
      <a:lvl3pPr marL="710906" indent="-236969" algn="l" defTabSz="1197317" rtl="0" eaLnBrk="1" latinLnBrk="0" hangingPunct="1">
        <a:lnSpc>
          <a:spcPct val="85000"/>
        </a:lnSpc>
        <a:spcBef>
          <a:spcPts val="261"/>
        </a:spcBef>
        <a:buFont typeface="Arial" pitchFamily="34" charset="0"/>
        <a:buChar char="•"/>
        <a:defRPr sz="2400" kern="1200">
          <a:solidFill>
            <a:schemeClr val="tx1"/>
          </a:solidFill>
          <a:latin typeface="+mj-lt"/>
          <a:ea typeface="+mn-ea"/>
          <a:cs typeface="+mn-cs"/>
        </a:defRPr>
      </a:lvl3pPr>
      <a:lvl4pPr marL="935403" indent="-236969" algn="l" defTabSz="1197317" rtl="0" eaLnBrk="1" latinLnBrk="0" hangingPunct="1">
        <a:lnSpc>
          <a:spcPct val="85000"/>
        </a:lnSpc>
        <a:spcBef>
          <a:spcPts val="261"/>
        </a:spcBef>
        <a:buFont typeface="Arial" pitchFamily="34" charset="0"/>
        <a:buChar char="•"/>
        <a:tabLst/>
        <a:defRPr sz="2000" kern="1200">
          <a:solidFill>
            <a:schemeClr val="tx1"/>
          </a:solidFill>
          <a:latin typeface="+mj-lt"/>
          <a:ea typeface="+mn-ea"/>
          <a:cs typeface="+mn-cs"/>
        </a:defRPr>
      </a:lvl4pPr>
      <a:lvl5pPr marL="1172372" indent="-236969" algn="l" defTabSz="1197317" rtl="0" eaLnBrk="1" latinLnBrk="0" hangingPunct="1">
        <a:lnSpc>
          <a:spcPct val="85000"/>
        </a:lnSpc>
        <a:spcBef>
          <a:spcPts val="261"/>
        </a:spcBef>
        <a:buFont typeface="Arial" pitchFamily="34" charset="0"/>
        <a:buChar char="•"/>
        <a:tabLst/>
        <a:defRPr sz="2000" kern="1200">
          <a:solidFill>
            <a:schemeClr val="tx1"/>
          </a:solidFill>
          <a:latin typeface="+mj-lt"/>
          <a:ea typeface="+mn-ea"/>
          <a:cs typeface="+mn-cs"/>
        </a:defRPr>
      </a:lvl5pPr>
      <a:lvl6pPr marL="3292619"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891277"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489936"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088594"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197317" rtl="0" eaLnBrk="1" latinLnBrk="0" hangingPunct="1">
        <a:defRPr sz="2400" kern="1200">
          <a:solidFill>
            <a:schemeClr val="tx1"/>
          </a:solidFill>
          <a:latin typeface="+mn-lt"/>
          <a:ea typeface="+mn-ea"/>
          <a:cs typeface="+mn-cs"/>
        </a:defRPr>
      </a:lvl1pPr>
      <a:lvl2pPr marL="598658" algn="l" defTabSz="1197317" rtl="0" eaLnBrk="1" latinLnBrk="0" hangingPunct="1">
        <a:defRPr sz="2400" kern="1200">
          <a:solidFill>
            <a:schemeClr val="tx1"/>
          </a:solidFill>
          <a:latin typeface="+mn-lt"/>
          <a:ea typeface="+mn-ea"/>
          <a:cs typeface="+mn-cs"/>
        </a:defRPr>
      </a:lvl2pPr>
      <a:lvl3pPr marL="1197317" algn="l" defTabSz="1197317" rtl="0" eaLnBrk="1" latinLnBrk="0" hangingPunct="1">
        <a:defRPr sz="2400" kern="1200">
          <a:solidFill>
            <a:schemeClr val="tx1"/>
          </a:solidFill>
          <a:latin typeface="+mn-lt"/>
          <a:ea typeface="+mn-ea"/>
          <a:cs typeface="+mn-cs"/>
        </a:defRPr>
      </a:lvl3pPr>
      <a:lvl4pPr marL="1795975" algn="l" defTabSz="1197317" rtl="0" eaLnBrk="1" latinLnBrk="0" hangingPunct="1">
        <a:defRPr sz="2400" kern="1200">
          <a:solidFill>
            <a:schemeClr val="tx1"/>
          </a:solidFill>
          <a:latin typeface="+mn-lt"/>
          <a:ea typeface="+mn-ea"/>
          <a:cs typeface="+mn-cs"/>
        </a:defRPr>
      </a:lvl4pPr>
      <a:lvl5pPr marL="2394632" algn="l" defTabSz="1197317" rtl="0" eaLnBrk="1" latinLnBrk="0" hangingPunct="1">
        <a:defRPr sz="2400" kern="1200">
          <a:solidFill>
            <a:schemeClr val="tx1"/>
          </a:solidFill>
          <a:latin typeface="+mn-lt"/>
          <a:ea typeface="+mn-ea"/>
          <a:cs typeface="+mn-cs"/>
        </a:defRPr>
      </a:lvl5pPr>
      <a:lvl6pPr marL="2993290" algn="l" defTabSz="1197317" rtl="0" eaLnBrk="1" latinLnBrk="0" hangingPunct="1">
        <a:defRPr sz="2400" kern="1200">
          <a:solidFill>
            <a:schemeClr val="tx1"/>
          </a:solidFill>
          <a:latin typeface="+mn-lt"/>
          <a:ea typeface="+mn-ea"/>
          <a:cs typeface="+mn-cs"/>
        </a:defRPr>
      </a:lvl6pPr>
      <a:lvl7pPr marL="3591949" algn="l" defTabSz="1197317" rtl="0" eaLnBrk="1" latinLnBrk="0" hangingPunct="1">
        <a:defRPr sz="2400" kern="1200">
          <a:solidFill>
            <a:schemeClr val="tx1"/>
          </a:solidFill>
          <a:latin typeface="+mn-lt"/>
          <a:ea typeface="+mn-ea"/>
          <a:cs typeface="+mn-cs"/>
        </a:defRPr>
      </a:lvl7pPr>
      <a:lvl8pPr marL="4190607" algn="l" defTabSz="1197317" rtl="0" eaLnBrk="1" latinLnBrk="0" hangingPunct="1">
        <a:defRPr sz="2400" kern="1200">
          <a:solidFill>
            <a:schemeClr val="tx1"/>
          </a:solidFill>
          <a:latin typeface="+mn-lt"/>
          <a:ea typeface="+mn-ea"/>
          <a:cs typeface="+mn-cs"/>
        </a:defRPr>
      </a:lvl8pPr>
      <a:lvl9pPr marL="4789264" algn="l" defTabSz="1197317"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Project B75</a:t>
            </a:r>
            <a:endParaRPr lang="en-GB" dirty="0"/>
          </a:p>
        </p:txBody>
      </p:sp>
      <p:sp>
        <p:nvSpPr>
          <p:cNvPr id="3" name="Text Placeholder 2"/>
          <p:cNvSpPr>
            <a:spLocks noGrp="1"/>
          </p:cNvSpPr>
          <p:nvPr>
            <p:ph type="body" sz="quarter" idx="10"/>
          </p:nvPr>
        </p:nvSpPr>
        <p:spPr>
          <a:xfrm>
            <a:off x="1105841" y="3822177"/>
            <a:ext cx="10443207" cy="502688"/>
          </a:xfrm>
        </p:spPr>
        <p:txBody>
          <a:bodyPr/>
          <a:lstStyle/>
          <a:p>
            <a:r>
              <a:rPr lang="en-GB" dirty="0" smtClean="0"/>
              <a:t>Presentation to Project Board</a:t>
            </a:r>
          </a:p>
          <a:p>
            <a:r>
              <a:rPr lang="en-GB" dirty="0" smtClean="0"/>
              <a:t>9</a:t>
            </a:r>
            <a:r>
              <a:rPr lang="en-GB" baseline="30000" dirty="0" smtClean="0"/>
              <a:t>th</a:t>
            </a:r>
            <a:r>
              <a:rPr lang="en-GB" dirty="0" smtClean="0"/>
              <a:t> August 2016</a:t>
            </a:r>
            <a:endParaRPr lang="en-GB" dirty="0"/>
          </a:p>
        </p:txBody>
      </p:sp>
    </p:spTree>
    <p:extLst>
      <p:ext uri="{BB962C8B-B14F-4D97-AF65-F5344CB8AC3E}">
        <p14:creationId xmlns:p14="http://schemas.microsoft.com/office/powerpoint/2010/main" val="2451052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528000" y="1465526"/>
            <a:ext cx="11007356" cy="1127097"/>
          </a:xfrm>
        </p:spPr>
        <p:txBody>
          <a:bodyPr/>
          <a:lstStyle/>
          <a:p>
            <a:r>
              <a:rPr lang="en-GB" dirty="0" smtClean="0"/>
              <a:t>Blade being delivered by ALE – Specialist abnormal load handlers.</a:t>
            </a:r>
          </a:p>
          <a:p>
            <a:r>
              <a:rPr lang="en-GB" dirty="0" smtClean="0"/>
              <a:t>Blade to be transported on SPMTs. Casing at “root” end and clamp towards “tip” end.</a:t>
            </a:r>
          </a:p>
          <a:p>
            <a:endParaRPr lang="en-GB" dirty="0" smtClean="0"/>
          </a:p>
          <a:p>
            <a:endParaRPr lang="en-GB" dirty="0"/>
          </a:p>
        </p:txBody>
      </p:sp>
      <p:sp>
        <p:nvSpPr>
          <p:cNvPr id="3" name="Title 2"/>
          <p:cNvSpPr>
            <a:spLocks noGrp="1"/>
          </p:cNvSpPr>
          <p:nvPr>
            <p:ph type="title"/>
          </p:nvPr>
        </p:nvSpPr>
        <p:spPr/>
        <p:txBody>
          <a:bodyPr/>
          <a:lstStyle/>
          <a:p>
            <a:r>
              <a:rPr lang="en-GB" dirty="0" smtClean="0"/>
              <a:t>Transport </a:t>
            </a:r>
            <a:r>
              <a:rPr lang="en-GB" dirty="0" smtClean="0">
                <a:solidFill>
                  <a:srgbClr val="FF0000"/>
                </a:solidFill>
              </a:rPr>
              <a:t>&lt;&lt;Richard Bickers or Mike Millage&gt;&gt;</a:t>
            </a:r>
            <a:endParaRPr lang="en-GB" dirty="0">
              <a:solidFill>
                <a:srgbClr val="FF0000"/>
              </a:solidFill>
            </a:endParaRPr>
          </a:p>
        </p:txBody>
      </p:sp>
      <p:sp>
        <p:nvSpPr>
          <p:cNvPr id="5" name="Text Placeholder 4"/>
          <p:cNvSpPr>
            <a:spLocks noGrp="1"/>
          </p:cNvSpPr>
          <p:nvPr>
            <p:ph type="body" sz="quarter" idx="33"/>
          </p:nvPr>
        </p:nvSpPr>
        <p:spPr/>
        <p:txBody>
          <a:bodyPr/>
          <a:lstStyle/>
          <a:p>
            <a:r>
              <a:rPr lang="en-GB" dirty="0" smtClean="0"/>
              <a:t>Project B75</a:t>
            </a:r>
            <a:endParaRPr lang="en-GB" dirty="0"/>
          </a:p>
        </p:txBody>
      </p:sp>
      <p:grpSp>
        <p:nvGrpSpPr>
          <p:cNvPr id="19" name="Group 18"/>
          <p:cNvGrpSpPr/>
          <p:nvPr/>
        </p:nvGrpSpPr>
        <p:grpSpPr>
          <a:xfrm>
            <a:off x="1962150" y="2458132"/>
            <a:ext cx="7839075" cy="2568486"/>
            <a:chOff x="1943100" y="2972490"/>
            <a:chExt cx="7839075" cy="2568486"/>
          </a:xfrm>
        </p:grpSpPr>
        <p:pic>
          <p:nvPicPr>
            <p:cNvPr id="6" name="Picture 5"/>
            <p:cNvPicPr/>
            <p:nvPr/>
          </p:nvPicPr>
          <p:blipFill>
            <a:blip r:embed="rId2">
              <a:extLst>
                <a:ext uri="{BEBA8EAE-BF5A-486C-A8C5-ECC9F3942E4B}">
                  <a14:imgProps xmlns:a14="http://schemas.microsoft.com/office/drawing/2010/main">
                    <a14:imgLayer r:embed="rId3">
                      <a14:imgEffect>
                        <a14:backgroundRemoval t="9877" b="92593" l="2255" r="97215">
                          <a14:backgroundMark x1="18302" y1="21399" x2="18302" y2="21399"/>
                          <a14:backgroundMark x1="71353" y1="81893" x2="71353" y2="81893"/>
                          <a14:backgroundMark x1="39523" y1="74486" x2="39523" y2="74486"/>
                          <a14:backgroundMark x1="11273" y1="65844" x2="11273" y2="65844"/>
                          <a14:backgroundMark x1="90186" y1="30864" x2="90186" y2="30864"/>
                          <a14:backgroundMark x1="24005" y1="4115" x2="24005" y2="4115"/>
                        </a14:backgroundRemoval>
                      </a14:imgEffect>
                      <a14:imgEffect>
                        <a14:artisticCutout/>
                      </a14:imgEffect>
                      <a14:imgEffect>
                        <a14:saturation sat="0"/>
                      </a14:imgEffect>
                    </a14:imgLayer>
                  </a14:imgProps>
                </a:ext>
              </a:extLst>
            </a:blip>
            <a:stretch>
              <a:fillRect/>
            </a:stretch>
          </p:blipFill>
          <p:spPr>
            <a:xfrm>
              <a:off x="2668905" y="2972490"/>
              <a:ext cx="6103620" cy="1967124"/>
            </a:xfrm>
            <a:prstGeom prst="rect">
              <a:avLst/>
            </a:prstGeom>
          </p:spPr>
        </p:pic>
        <p:sp>
          <p:nvSpPr>
            <p:cNvPr id="8" name="Text Box 2"/>
            <p:cNvSpPr txBox="1">
              <a:spLocks noChangeArrowheads="1"/>
            </p:cNvSpPr>
            <p:nvPr/>
          </p:nvSpPr>
          <p:spPr bwMode="auto">
            <a:xfrm>
              <a:off x="1943100" y="5294596"/>
              <a:ext cx="7839075" cy="24638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spcAft>
                  <a:spcPts val="0"/>
                </a:spcAft>
              </a:pPr>
              <a:r>
                <a:rPr lang="en-GB" sz="1400" dirty="0">
                  <a:effectLst/>
                  <a:latin typeface="Times New Roman" panose="02020603050405020304" pitchFamily="18" charset="0"/>
                  <a:ea typeface="SimSun" panose="02010600030101010101" pitchFamily="2" charset="-122"/>
                  <a:cs typeface="Times New Roman" panose="02020603050405020304" pitchFamily="18" charset="0"/>
                </a:rPr>
                <a:t>Tip end of blade                  Clamp on SPMT                                  Casing (root end) on Tractor/SPMT</a:t>
              </a:r>
            </a:p>
          </p:txBody>
        </p:sp>
        <p:cxnSp>
          <p:nvCxnSpPr>
            <p:cNvPr id="9" name="Straight Arrow Connector 8"/>
            <p:cNvCxnSpPr/>
            <p:nvPr/>
          </p:nvCxnSpPr>
          <p:spPr>
            <a:xfrm flipV="1">
              <a:off x="2668905" y="3983113"/>
              <a:ext cx="214546" cy="131148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 name="Straight Arrow Connector 9"/>
            <p:cNvCxnSpPr/>
            <p:nvPr/>
          </p:nvCxnSpPr>
          <p:spPr>
            <a:xfrm flipH="1" flipV="1">
              <a:off x="4419600" y="4626374"/>
              <a:ext cx="129689" cy="65029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 name="Straight Arrow Connector 10"/>
            <p:cNvCxnSpPr/>
            <p:nvPr/>
          </p:nvCxnSpPr>
          <p:spPr>
            <a:xfrm flipH="1" flipV="1">
              <a:off x="7600950" y="4486276"/>
              <a:ext cx="9525" cy="80832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
        <p:nvSpPr>
          <p:cNvPr id="20" name="Content Placeholder 3"/>
          <p:cNvSpPr txBox="1">
            <a:spLocks/>
          </p:cNvSpPr>
          <p:nvPr/>
        </p:nvSpPr>
        <p:spPr>
          <a:xfrm>
            <a:off x="530127" y="5516090"/>
            <a:ext cx="11007356" cy="384195"/>
          </a:xfrm>
          <a:prstGeom prst="rect">
            <a:avLst/>
          </a:prstGeom>
        </p:spPr>
        <p:txBody>
          <a:bodyPr lIns="0" tIns="0" rIns="0" bIns="0">
            <a:noAutofit/>
          </a:bodyPr>
          <a:lstStyle>
            <a:lvl1pPr marL="0" indent="-236969" algn="l" defTabSz="1197317" rtl="0" eaLnBrk="1" latinLnBrk="0" hangingPunct="1">
              <a:lnSpc>
                <a:spcPts val="2600"/>
              </a:lnSpc>
              <a:spcBef>
                <a:spcPts val="1200"/>
              </a:spcBef>
              <a:buClr>
                <a:schemeClr val="accent2"/>
              </a:buClr>
              <a:buFont typeface="Arial" pitchFamily="34" charset="0"/>
              <a:buChar char="•"/>
              <a:defRPr sz="2400" kern="1200">
                <a:solidFill>
                  <a:schemeClr val="tx1"/>
                </a:solidFill>
                <a:latin typeface="Times New Roman"/>
                <a:ea typeface="+mn-ea"/>
                <a:cs typeface="Times New Roman"/>
              </a:defRPr>
            </a:lvl1pPr>
            <a:lvl2pPr marL="473937" indent="-236969" algn="l" defTabSz="1197317" rtl="0" eaLnBrk="1" latinLnBrk="0" hangingPunct="1">
              <a:lnSpc>
                <a:spcPts val="2600"/>
              </a:lnSpc>
              <a:spcBef>
                <a:spcPts val="288"/>
              </a:spcBef>
              <a:buClr>
                <a:schemeClr val="accent2"/>
              </a:buClr>
              <a:buFont typeface="Lucida Grande"/>
              <a:buChar char="-"/>
              <a:defRPr sz="2400" kern="1200">
                <a:solidFill>
                  <a:schemeClr val="tx1"/>
                </a:solidFill>
                <a:latin typeface="Times New Roman"/>
                <a:ea typeface="+mn-ea"/>
                <a:cs typeface="Times New Roman"/>
              </a:defRPr>
            </a:lvl2pPr>
            <a:lvl3pPr marL="710906" indent="-236969" algn="l" defTabSz="1197317" rtl="0" eaLnBrk="1" latinLnBrk="0" hangingPunct="1">
              <a:lnSpc>
                <a:spcPts val="2200"/>
              </a:lnSpc>
              <a:spcBef>
                <a:spcPts val="261"/>
              </a:spcBef>
              <a:buClr>
                <a:schemeClr val="accent2"/>
              </a:buClr>
              <a:buFont typeface="Lucida Grande"/>
              <a:buChar char="-"/>
              <a:defRPr sz="2200" kern="1200">
                <a:solidFill>
                  <a:schemeClr val="tx1"/>
                </a:solidFill>
                <a:latin typeface="Times New Roman"/>
                <a:ea typeface="+mn-ea"/>
                <a:cs typeface="Times New Roman"/>
              </a:defRPr>
            </a:lvl3pPr>
            <a:lvl4pPr marL="721766" indent="-234945" algn="l" defTabSz="1197317" rtl="0" eaLnBrk="1" latinLnBrk="0" hangingPunct="1">
              <a:lnSpc>
                <a:spcPts val="2200"/>
              </a:lnSpc>
              <a:spcBef>
                <a:spcPts val="261"/>
              </a:spcBef>
              <a:buClr>
                <a:schemeClr val="accent2"/>
              </a:buClr>
              <a:buFont typeface="Lucida Grande"/>
              <a:buChar char="-"/>
              <a:tabLst/>
              <a:defRPr sz="2200" kern="1200">
                <a:solidFill>
                  <a:schemeClr val="tx1"/>
                </a:solidFill>
                <a:latin typeface="Times New Roman"/>
                <a:ea typeface="+mn-ea"/>
                <a:cs typeface="Times New Roman"/>
              </a:defRPr>
            </a:lvl4pPr>
            <a:lvl5pPr marL="721766" indent="-234945" algn="l" defTabSz="1197317" rtl="0" eaLnBrk="1" latinLnBrk="0" hangingPunct="1">
              <a:lnSpc>
                <a:spcPts val="2200"/>
              </a:lnSpc>
              <a:spcBef>
                <a:spcPts val="261"/>
              </a:spcBef>
              <a:buClr>
                <a:schemeClr val="accent2"/>
              </a:buClr>
              <a:buFont typeface="Lucida Grande"/>
              <a:buChar char="-"/>
              <a:tabLst/>
              <a:defRPr sz="2200" kern="1200">
                <a:solidFill>
                  <a:schemeClr val="tx1"/>
                </a:solidFill>
                <a:latin typeface="Times New Roman"/>
                <a:ea typeface="+mn-ea"/>
                <a:cs typeface="Times New Roman"/>
              </a:defRPr>
            </a:lvl5pPr>
            <a:lvl6pPr marL="3292619"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891277"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489936"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088594"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r>
              <a:rPr lang="en-GB" smtClean="0"/>
              <a:t>Affected Street Apparatus and “pre-installation” activities.</a:t>
            </a:r>
          </a:p>
          <a:p>
            <a:endParaRPr lang="en-GB" smtClean="0"/>
          </a:p>
          <a:p>
            <a:endParaRPr lang="en-GB" dirty="0"/>
          </a:p>
        </p:txBody>
      </p:sp>
    </p:spTree>
    <p:extLst>
      <p:ext uri="{BB962C8B-B14F-4D97-AF65-F5344CB8AC3E}">
        <p14:creationId xmlns:p14="http://schemas.microsoft.com/office/powerpoint/2010/main" val="213193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530127" y="1892328"/>
            <a:ext cx="11007356" cy="898497"/>
          </a:xfrm>
        </p:spPr>
        <p:txBody>
          <a:bodyPr/>
          <a:lstStyle/>
          <a:p>
            <a:r>
              <a:rPr lang="en-GB" dirty="0" smtClean="0"/>
              <a:t>Pre-fabricated steelwork structures at root &amp; tip end incorporating standard fixings used by Siemens</a:t>
            </a:r>
          </a:p>
          <a:p>
            <a:endParaRPr lang="en-GB" dirty="0" smtClean="0"/>
          </a:p>
          <a:p>
            <a:endParaRPr lang="en-GB" dirty="0"/>
          </a:p>
        </p:txBody>
      </p:sp>
      <p:sp>
        <p:nvSpPr>
          <p:cNvPr id="3" name="Title 2"/>
          <p:cNvSpPr>
            <a:spLocks noGrp="1"/>
          </p:cNvSpPr>
          <p:nvPr>
            <p:ph type="title"/>
          </p:nvPr>
        </p:nvSpPr>
        <p:spPr/>
        <p:txBody>
          <a:bodyPr/>
          <a:lstStyle/>
          <a:p>
            <a:r>
              <a:rPr lang="en-GB" dirty="0" smtClean="0"/>
              <a:t>Installation </a:t>
            </a:r>
            <a:r>
              <a:rPr lang="en-GB" dirty="0" smtClean="0">
                <a:solidFill>
                  <a:srgbClr val="FF0000"/>
                </a:solidFill>
              </a:rPr>
              <a:t>&lt;&lt;Richard Bickers&gt;&gt;</a:t>
            </a:r>
            <a:endParaRPr lang="en-GB" dirty="0">
              <a:solidFill>
                <a:srgbClr val="FF0000"/>
              </a:solidFill>
            </a:endParaRPr>
          </a:p>
        </p:txBody>
      </p:sp>
      <p:sp>
        <p:nvSpPr>
          <p:cNvPr id="5" name="Text Placeholder 4"/>
          <p:cNvSpPr>
            <a:spLocks noGrp="1"/>
          </p:cNvSpPr>
          <p:nvPr>
            <p:ph type="body" sz="quarter" idx="33"/>
          </p:nvPr>
        </p:nvSpPr>
        <p:spPr/>
        <p:txBody>
          <a:bodyPr/>
          <a:lstStyle/>
          <a:p>
            <a:r>
              <a:rPr lang="en-GB" dirty="0" smtClean="0"/>
              <a:t>Project B75</a:t>
            </a:r>
            <a:endParaRPr lang="en-GB" dirty="0"/>
          </a:p>
        </p:txBody>
      </p:sp>
      <p:grpSp>
        <p:nvGrpSpPr>
          <p:cNvPr id="11" name="Group 10"/>
          <p:cNvGrpSpPr/>
          <p:nvPr/>
        </p:nvGrpSpPr>
        <p:grpSpPr>
          <a:xfrm>
            <a:off x="2198863" y="2663928"/>
            <a:ext cx="7667626" cy="2093891"/>
            <a:chOff x="2336976" y="2654403"/>
            <a:chExt cx="7667626" cy="2093891"/>
          </a:xfrm>
        </p:grpSpPr>
        <p:pic>
          <p:nvPicPr>
            <p:cNvPr id="6" name="Picture 5" descr="C:\Users\javed.hussain\Desktop\Capture3.JPG"/>
            <p:cNvPicPr/>
            <p:nvPr/>
          </p:nvPicPr>
          <p:blipFill>
            <a:blip r:embed="rId2" cstate="print">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2336976" y="2654403"/>
              <a:ext cx="7391400" cy="1646128"/>
            </a:xfrm>
            <a:prstGeom prst="rect">
              <a:avLst/>
            </a:prstGeom>
            <a:noFill/>
            <a:ln>
              <a:noFill/>
            </a:ln>
          </p:spPr>
        </p:pic>
        <p:grpSp>
          <p:nvGrpSpPr>
            <p:cNvPr id="2" name="Group 1"/>
            <p:cNvGrpSpPr/>
            <p:nvPr/>
          </p:nvGrpSpPr>
          <p:grpSpPr>
            <a:xfrm>
              <a:off x="2652082" y="4417925"/>
              <a:ext cx="7352520" cy="330369"/>
              <a:chOff x="2623507" y="4671446"/>
              <a:chExt cx="7352520" cy="330369"/>
            </a:xfrm>
          </p:grpSpPr>
          <p:sp>
            <p:nvSpPr>
              <p:cNvPr id="8" name="Text Box 2"/>
              <p:cNvSpPr txBox="1">
                <a:spLocks noChangeArrowheads="1"/>
              </p:cNvSpPr>
              <p:nvPr/>
            </p:nvSpPr>
            <p:spPr bwMode="auto">
              <a:xfrm>
                <a:off x="3505200" y="4694754"/>
                <a:ext cx="6470827" cy="307061"/>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spcAft>
                    <a:spcPts val="0"/>
                  </a:spcAft>
                </a:pPr>
                <a:r>
                  <a:rPr lang="en-GB" sz="1600" dirty="0">
                    <a:effectLst/>
                    <a:latin typeface="Times New Roman" panose="02020603050405020304" pitchFamily="18" charset="0"/>
                    <a:ea typeface="SimSun" panose="02010600030101010101" pitchFamily="2" charset="-122"/>
                    <a:cs typeface="Times New Roman" panose="02020603050405020304" pitchFamily="18" charset="0"/>
                  </a:rPr>
                  <a:t>Root support             </a:t>
                </a:r>
                <a:r>
                  <a:rPr lang="en-GB" sz="1600" dirty="0" smtClean="0">
                    <a:effectLst/>
                    <a:latin typeface="Times New Roman" panose="02020603050405020304" pitchFamily="18" charset="0"/>
                    <a:ea typeface="SimSun" panose="02010600030101010101" pitchFamily="2" charset="-122"/>
                    <a:cs typeface="Times New Roman" panose="02020603050405020304" pitchFamily="18" charset="0"/>
                  </a:rPr>
                  <a:t>                                            </a:t>
                </a:r>
                <a:r>
                  <a:rPr lang="en-GB" sz="1600" dirty="0">
                    <a:effectLst/>
                    <a:latin typeface="Times New Roman" panose="02020603050405020304" pitchFamily="18" charset="0"/>
                    <a:ea typeface="SimSun" panose="02010600030101010101" pitchFamily="2" charset="-122"/>
                    <a:cs typeface="Times New Roman" panose="02020603050405020304" pitchFamily="18" charset="0"/>
                  </a:rPr>
                  <a:t>Tip Support</a:t>
                </a:r>
              </a:p>
            </p:txBody>
          </p:sp>
          <p:cxnSp>
            <p:nvCxnSpPr>
              <p:cNvPr id="9" name="Elbow Connector 8"/>
              <p:cNvCxnSpPr/>
              <p:nvPr/>
            </p:nvCxnSpPr>
            <p:spPr>
              <a:xfrm flipH="1" flipV="1">
                <a:off x="2623507" y="4671446"/>
                <a:ext cx="806538" cy="233219"/>
              </a:xfrm>
              <a:prstGeom prst="bentConnector3">
                <a:avLst>
                  <a:gd name="adj1" fmla="val 100667"/>
                </a:avLst>
              </a:prstGeom>
              <a:ln>
                <a:tailEnd type="triangle"/>
              </a:ln>
            </p:spPr>
            <p:style>
              <a:lnRef idx="1">
                <a:schemeClr val="dk1"/>
              </a:lnRef>
              <a:fillRef idx="0">
                <a:schemeClr val="dk1"/>
              </a:fillRef>
              <a:effectRef idx="0">
                <a:schemeClr val="dk1"/>
              </a:effectRef>
              <a:fontRef idx="minor">
                <a:schemeClr val="tx1"/>
              </a:fontRef>
            </p:style>
          </p:cxnSp>
          <p:cxnSp>
            <p:nvCxnSpPr>
              <p:cNvPr id="10" name="Elbow Connector 9"/>
              <p:cNvCxnSpPr/>
              <p:nvPr/>
            </p:nvCxnSpPr>
            <p:spPr>
              <a:xfrm flipH="1" flipV="1">
                <a:off x="7104658" y="4682967"/>
                <a:ext cx="404094" cy="221698"/>
              </a:xfrm>
              <a:prstGeom prst="bentConnector3">
                <a:avLst>
                  <a:gd name="adj1" fmla="val 100667"/>
                </a:avLst>
              </a:prstGeom>
              <a:ln>
                <a:tailEnd type="triangle"/>
              </a:ln>
            </p:spPr>
            <p:style>
              <a:lnRef idx="1">
                <a:schemeClr val="dk1"/>
              </a:lnRef>
              <a:fillRef idx="0">
                <a:schemeClr val="dk1"/>
              </a:fillRef>
              <a:effectRef idx="0">
                <a:schemeClr val="dk1"/>
              </a:effectRef>
              <a:fontRef idx="minor">
                <a:schemeClr val="tx1"/>
              </a:fontRef>
            </p:style>
          </p:cxnSp>
        </p:grpSp>
      </p:grpSp>
    </p:spTree>
    <p:extLst>
      <p:ext uri="{BB962C8B-B14F-4D97-AF65-F5344CB8AC3E}">
        <p14:creationId xmlns:p14="http://schemas.microsoft.com/office/powerpoint/2010/main" val="13511415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529992" y="1549697"/>
            <a:ext cx="11007356" cy="431772"/>
          </a:xfrm>
        </p:spPr>
        <p:txBody>
          <a:bodyPr/>
          <a:lstStyle/>
          <a:p>
            <a:r>
              <a:rPr lang="en-GB" dirty="0" smtClean="0"/>
              <a:t>Supports sit on Public Realm surface</a:t>
            </a:r>
          </a:p>
          <a:p>
            <a:endParaRPr lang="en-GB" dirty="0" smtClean="0"/>
          </a:p>
          <a:p>
            <a:endParaRPr lang="en-GB" dirty="0"/>
          </a:p>
        </p:txBody>
      </p:sp>
      <p:sp>
        <p:nvSpPr>
          <p:cNvPr id="3" name="Title 2"/>
          <p:cNvSpPr>
            <a:spLocks noGrp="1"/>
          </p:cNvSpPr>
          <p:nvPr>
            <p:ph type="title"/>
          </p:nvPr>
        </p:nvSpPr>
        <p:spPr/>
        <p:txBody>
          <a:bodyPr/>
          <a:lstStyle/>
          <a:p>
            <a:r>
              <a:rPr lang="en-GB" dirty="0" smtClean="0"/>
              <a:t>Installation </a:t>
            </a:r>
            <a:r>
              <a:rPr lang="en-GB" dirty="0" smtClean="0">
                <a:solidFill>
                  <a:srgbClr val="FF0000"/>
                </a:solidFill>
              </a:rPr>
              <a:t>&lt;&lt;Richard Bickers&gt;&gt;</a:t>
            </a:r>
            <a:endParaRPr lang="en-GB" dirty="0">
              <a:solidFill>
                <a:srgbClr val="FF0000"/>
              </a:solidFill>
            </a:endParaRPr>
          </a:p>
        </p:txBody>
      </p:sp>
      <p:sp>
        <p:nvSpPr>
          <p:cNvPr id="5" name="Text Placeholder 4"/>
          <p:cNvSpPr>
            <a:spLocks noGrp="1"/>
          </p:cNvSpPr>
          <p:nvPr>
            <p:ph type="body" sz="quarter" idx="33"/>
          </p:nvPr>
        </p:nvSpPr>
        <p:spPr/>
        <p:txBody>
          <a:bodyPr/>
          <a:lstStyle/>
          <a:p>
            <a:r>
              <a:rPr lang="en-GB" dirty="0" smtClean="0"/>
              <a:t>Project B75</a:t>
            </a:r>
            <a:endParaRPr lang="en-GB" dirty="0"/>
          </a:p>
        </p:txBody>
      </p:sp>
      <p:sp>
        <p:nvSpPr>
          <p:cNvPr id="6" name="Content Placeholder 3"/>
          <p:cNvSpPr txBox="1">
            <a:spLocks/>
          </p:cNvSpPr>
          <p:nvPr/>
        </p:nvSpPr>
        <p:spPr>
          <a:xfrm>
            <a:off x="529992" y="5045103"/>
            <a:ext cx="11007356" cy="984222"/>
          </a:xfrm>
          <a:prstGeom prst="rect">
            <a:avLst/>
          </a:prstGeom>
        </p:spPr>
        <p:txBody>
          <a:bodyPr lIns="0" tIns="0" rIns="0" bIns="0">
            <a:noAutofit/>
          </a:bodyPr>
          <a:lstStyle>
            <a:lvl1pPr marL="0" indent="-236969" algn="l" defTabSz="1197317" rtl="0" eaLnBrk="1" latinLnBrk="0" hangingPunct="1">
              <a:lnSpc>
                <a:spcPts val="2600"/>
              </a:lnSpc>
              <a:spcBef>
                <a:spcPts val="1200"/>
              </a:spcBef>
              <a:buClr>
                <a:schemeClr val="accent2"/>
              </a:buClr>
              <a:buFont typeface="Arial" pitchFamily="34" charset="0"/>
              <a:buChar char="•"/>
              <a:defRPr sz="2400" kern="1200">
                <a:solidFill>
                  <a:schemeClr val="tx1"/>
                </a:solidFill>
                <a:latin typeface="Times New Roman"/>
                <a:ea typeface="+mn-ea"/>
                <a:cs typeface="Times New Roman"/>
              </a:defRPr>
            </a:lvl1pPr>
            <a:lvl2pPr marL="473937" indent="-236969" algn="l" defTabSz="1197317" rtl="0" eaLnBrk="1" latinLnBrk="0" hangingPunct="1">
              <a:lnSpc>
                <a:spcPts val="2600"/>
              </a:lnSpc>
              <a:spcBef>
                <a:spcPts val="288"/>
              </a:spcBef>
              <a:buClr>
                <a:schemeClr val="accent2"/>
              </a:buClr>
              <a:buFont typeface="Lucida Grande"/>
              <a:buChar char="-"/>
              <a:defRPr sz="2400" kern="1200">
                <a:solidFill>
                  <a:schemeClr val="tx1"/>
                </a:solidFill>
                <a:latin typeface="Times New Roman"/>
                <a:ea typeface="+mn-ea"/>
                <a:cs typeface="Times New Roman"/>
              </a:defRPr>
            </a:lvl2pPr>
            <a:lvl3pPr marL="710906" indent="-236969" algn="l" defTabSz="1197317" rtl="0" eaLnBrk="1" latinLnBrk="0" hangingPunct="1">
              <a:lnSpc>
                <a:spcPts val="2200"/>
              </a:lnSpc>
              <a:spcBef>
                <a:spcPts val="261"/>
              </a:spcBef>
              <a:buClr>
                <a:schemeClr val="accent2"/>
              </a:buClr>
              <a:buFont typeface="Lucida Grande"/>
              <a:buChar char="-"/>
              <a:defRPr sz="2200" kern="1200">
                <a:solidFill>
                  <a:schemeClr val="tx1"/>
                </a:solidFill>
                <a:latin typeface="Times New Roman"/>
                <a:ea typeface="+mn-ea"/>
                <a:cs typeface="Times New Roman"/>
              </a:defRPr>
            </a:lvl3pPr>
            <a:lvl4pPr marL="721766" indent="-234945" algn="l" defTabSz="1197317" rtl="0" eaLnBrk="1" latinLnBrk="0" hangingPunct="1">
              <a:lnSpc>
                <a:spcPts val="2200"/>
              </a:lnSpc>
              <a:spcBef>
                <a:spcPts val="261"/>
              </a:spcBef>
              <a:buClr>
                <a:schemeClr val="accent2"/>
              </a:buClr>
              <a:buFont typeface="Lucida Grande"/>
              <a:buChar char="-"/>
              <a:tabLst/>
              <a:defRPr sz="2200" kern="1200">
                <a:solidFill>
                  <a:schemeClr val="tx1"/>
                </a:solidFill>
                <a:latin typeface="Times New Roman"/>
                <a:ea typeface="+mn-ea"/>
                <a:cs typeface="Times New Roman"/>
              </a:defRPr>
            </a:lvl4pPr>
            <a:lvl5pPr marL="721766" indent="-234945" algn="l" defTabSz="1197317" rtl="0" eaLnBrk="1" latinLnBrk="0" hangingPunct="1">
              <a:lnSpc>
                <a:spcPts val="2200"/>
              </a:lnSpc>
              <a:spcBef>
                <a:spcPts val="261"/>
              </a:spcBef>
              <a:buClr>
                <a:schemeClr val="accent2"/>
              </a:buClr>
              <a:buFont typeface="Lucida Grande"/>
              <a:buChar char="-"/>
              <a:tabLst/>
              <a:defRPr sz="2200" kern="1200">
                <a:solidFill>
                  <a:schemeClr val="tx1"/>
                </a:solidFill>
                <a:latin typeface="Times New Roman"/>
                <a:ea typeface="+mn-ea"/>
                <a:cs typeface="Times New Roman"/>
              </a:defRPr>
            </a:lvl5pPr>
            <a:lvl6pPr marL="3292619"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891277"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489936"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088594"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r>
              <a:rPr lang="en-GB" dirty="0" smtClean="0"/>
              <a:t>Mock Up in December 2012</a:t>
            </a:r>
          </a:p>
          <a:p>
            <a:r>
              <a:rPr lang="en-GB" dirty="0" smtClean="0"/>
              <a:t>Benches positioned below blade where 2.3m headroom clearance cannot be achieved</a:t>
            </a:r>
          </a:p>
          <a:p>
            <a:endParaRPr lang="en-GB" dirty="0" smtClean="0"/>
          </a:p>
          <a:p>
            <a:endParaRPr lang="en-GB" dirty="0"/>
          </a:p>
        </p:txBody>
      </p:sp>
    </p:spTree>
    <p:extLst>
      <p:ext uri="{BB962C8B-B14F-4D97-AF65-F5344CB8AC3E}">
        <p14:creationId xmlns:p14="http://schemas.microsoft.com/office/powerpoint/2010/main" val="1477724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33"/>
          </p:nvPr>
        </p:nvSpPr>
        <p:spPr/>
        <p:txBody>
          <a:bodyPr/>
          <a:lstStyle/>
          <a:p>
            <a:r>
              <a:rPr lang="en-GB" dirty="0" smtClean="0"/>
              <a:t>Project B75</a:t>
            </a:r>
            <a:endParaRPr lang="en-GB" dirty="0"/>
          </a:p>
        </p:txBody>
      </p:sp>
      <p:sp>
        <p:nvSpPr>
          <p:cNvPr id="3" name="Title 2"/>
          <p:cNvSpPr>
            <a:spLocks noGrp="1"/>
          </p:cNvSpPr>
          <p:nvPr>
            <p:ph type="title"/>
          </p:nvPr>
        </p:nvSpPr>
        <p:spPr>
          <a:xfrm>
            <a:off x="173665" y="204251"/>
            <a:ext cx="2511614" cy="918432"/>
          </a:xfrm>
          <a:solidFill>
            <a:schemeClr val="bg1"/>
          </a:solidFill>
        </p:spPr>
        <p:txBody>
          <a:bodyPr/>
          <a:lstStyle/>
          <a:p>
            <a:r>
              <a:rPr lang="en-GB" b="1" dirty="0" smtClean="0"/>
              <a:t>Preferred Arrangement</a:t>
            </a:r>
            <a:endParaRPr lang="en-GB" b="1" dirty="0">
              <a:solidFill>
                <a:srgbClr val="FF0000"/>
              </a:solidFill>
            </a:endParaRPr>
          </a:p>
        </p:txBody>
      </p:sp>
    </p:spTree>
    <p:extLst>
      <p:ext uri="{BB962C8B-B14F-4D97-AF65-F5344CB8AC3E}">
        <p14:creationId xmlns:p14="http://schemas.microsoft.com/office/powerpoint/2010/main" val="1805850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33"/>
          </p:nvPr>
        </p:nvSpPr>
        <p:spPr/>
        <p:txBody>
          <a:bodyPr/>
          <a:lstStyle/>
          <a:p>
            <a:r>
              <a:rPr lang="en-GB" dirty="0" smtClean="0"/>
              <a:t>Project B75</a:t>
            </a:r>
            <a:endParaRPr lang="en-GB" dirty="0"/>
          </a:p>
        </p:txBody>
      </p:sp>
      <p:sp>
        <p:nvSpPr>
          <p:cNvPr id="7" name="Title 2"/>
          <p:cNvSpPr>
            <a:spLocks noGrp="1"/>
          </p:cNvSpPr>
          <p:nvPr>
            <p:ph type="title"/>
          </p:nvPr>
        </p:nvSpPr>
        <p:spPr>
          <a:xfrm>
            <a:off x="165427" y="196013"/>
            <a:ext cx="2511614" cy="918432"/>
          </a:xfrm>
          <a:solidFill>
            <a:schemeClr val="bg1"/>
          </a:solidFill>
        </p:spPr>
        <p:txBody>
          <a:bodyPr/>
          <a:lstStyle/>
          <a:p>
            <a:r>
              <a:rPr lang="en-GB" b="1" dirty="0" smtClean="0"/>
              <a:t>Alternative Arrangement</a:t>
            </a:r>
            <a:endParaRPr lang="en-GB" b="1" dirty="0">
              <a:solidFill>
                <a:srgbClr val="FF0000"/>
              </a:solidFill>
            </a:endParaRPr>
          </a:p>
        </p:txBody>
      </p:sp>
    </p:spTree>
    <p:extLst>
      <p:ext uri="{BB962C8B-B14F-4D97-AF65-F5344CB8AC3E}">
        <p14:creationId xmlns:p14="http://schemas.microsoft.com/office/powerpoint/2010/main" val="794825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0"/>
          </p:nvPr>
        </p:nvSpPr>
        <p:spPr/>
        <p:txBody>
          <a:bodyPr/>
          <a:lstStyle/>
          <a:p>
            <a:r>
              <a:rPr lang="en-GB" dirty="0" smtClean="0"/>
              <a:t>Planning Consent – two scenarios</a:t>
            </a:r>
          </a:p>
          <a:p>
            <a:r>
              <a:rPr lang="en-GB" dirty="0" smtClean="0"/>
              <a:t>Event license (or similar)</a:t>
            </a:r>
          </a:p>
          <a:p>
            <a:r>
              <a:rPr lang="en-GB" dirty="0" smtClean="0"/>
              <a:t>Abnormal Loads license</a:t>
            </a:r>
          </a:p>
          <a:p>
            <a:r>
              <a:rPr lang="en-GB" dirty="0" smtClean="0"/>
              <a:t>Removal/reinstatement of street apparatus, regulatory signs and safety barriers</a:t>
            </a:r>
          </a:p>
          <a:p>
            <a:r>
              <a:rPr lang="en-GB" dirty="0" smtClean="0"/>
              <a:t>Police escort</a:t>
            </a:r>
          </a:p>
          <a:p>
            <a:r>
              <a:rPr lang="en-GB" dirty="0" smtClean="0"/>
              <a:t>Traffic Management/Temporary Traffic Regulation Orders</a:t>
            </a:r>
          </a:p>
          <a:p>
            <a:r>
              <a:rPr lang="en-GB" dirty="0" err="1" smtClean="0"/>
              <a:t>Oversail</a:t>
            </a:r>
            <a:r>
              <a:rPr lang="en-GB" dirty="0" smtClean="0"/>
              <a:t> license</a:t>
            </a:r>
          </a:p>
          <a:p>
            <a:endParaRPr lang="en-GB" dirty="0" smtClean="0"/>
          </a:p>
          <a:p>
            <a:endParaRPr lang="en-GB" dirty="0" smtClean="0"/>
          </a:p>
          <a:p>
            <a:endParaRPr lang="en-GB" dirty="0"/>
          </a:p>
        </p:txBody>
      </p:sp>
      <p:sp>
        <p:nvSpPr>
          <p:cNvPr id="3" name="Title 2"/>
          <p:cNvSpPr>
            <a:spLocks noGrp="1"/>
          </p:cNvSpPr>
          <p:nvPr>
            <p:ph type="title"/>
          </p:nvPr>
        </p:nvSpPr>
        <p:spPr/>
        <p:txBody>
          <a:bodyPr/>
          <a:lstStyle/>
          <a:p>
            <a:r>
              <a:rPr lang="en-GB" dirty="0" smtClean="0"/>
              <a:t>Permissions </a:t>
            </a:r>
            <a:r>
              <a:rPr lang="en-GB" dirty="0" smtClean="0">
                <a:solidFill>
                  <a:srgbClr val="FF0000"/>
                </a:solidFill>
              </a:rPr>
              <a:t>&lt;&lt;Richard Bickers&gt;&gt;</a:t>
            </a:r>
            <a:endParaRPr lang="en-GB" dirty="0">
              <a:solidFill>
                <a:srgbClr val="FF0000"/>
              </a:solidFill>
            </a:endParaRPr>
          </a:p>
        </p:txBody>
      </p:sp>
      <p:sp>
        <p:nvSpPr>
          <p:cNvPr id="5" name="Text Placeholder 4"/>
          <p:cNvSpPr>
            <a:spLocks noGrp="1"/>
          </p:cNvSpPr>
          <p:nvPr>
            <p:ph type="body" sz="quarter" idx="33"/>
          </p:nvPr>
        </p:nvSpPr>
        <p:spPr/>
        <p:txBody>
          <a:bodyPr/>
          <a:lstStyle/>
          <a:p>
            <a:r>
              <a:rPr lang="en-GB" dirty="0" smtClean="0"/>
              <a:t>Project B75</a:t>
            </a:r>
            <a:endParaRPr lang="en-GB" dirty="0"/>
          </a:p>
        </p:txBody>
      </p:sp>
    </p:spTree>
    <p:extLst>
      <p:ext uri="{BB962C8B-B14F-4D97-AF65-F5344CB8AC3E}">
        <p14:creationId xmlns:p14="http://schemas.microsoft.com/office/powerpoint/2010/main" val="2692691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0"/>
          </p:nvPr>
        </p:nvSpPr>
        <p:spPr/>
        <p:txBody>
          <a:bodyPr/>
          <a:lstStyle/>
          <a:p>
            <a:r>
              <a:rPr lang="en-GB" dirty="0" smtClean="0"/>
              <a:t>Ownership and Liabilities – Options for loan agreement</a:t>
            </a:r>
          </a:p>
          <a:p>
            <a:r>
              <a:rPr lang="en-GB" dirty="0" smtClean="0"/>
              <a:t>Insurance</a:t>
            </a:r>
          </a:p>
          <a:p>
            <a:r>
              <a:rPr lang="en-GB" dirty="0" smtClean="0"/>
              <a:t>Security Presence</a:t>
            </a:r>
          </a:p>
          <a:p>
            <a:r>
              <a:rPr lang="en-GB" dirty="0" smtClean="0"/>
              <a:t>Secure Design</a:t>
            </a:r>
          </a:p>
          <a:p>
            <a:r>
              <a:rPr lang="en-GB" dirty="0" smtClean="0"/>
              <a:t>Maintenance – cleaning, repairing and repainting</a:t>
            </a:r>
          </a:p>
          <a:p>
            <a:endParaRPr lang="en-GB" dirty="0" smtClean="0"/>
          </a:p>
          <a:p>
            <a:endParaRPr lang="en-GB" dirty="0"/>
          </a:p>
        </p:txBody>
      </p:sp>
      <p:sp>
        <p:nvSpPr>
          <p:cNvPr id="3" name="Title 2"/>
          <p:cNvSpPr>
            <a:spLocks noGrp="1"/>
          </p:cNvSpPr>
          <p:nvPr>
            <p:ph type="title"/>
          </p:nvPr>
        </p:nvSpPr>
        <p:spPr/>
        <p:txBody>
          <a:bodyPr/>
          <a:lstStyle/>
          <a:p>
            <a:r>
              <a:rPr lang="en-GB" dirty="0" smtClean="0"/>
              <a:t>Ownership and Maintenance</a:t>
            </a:r>
            <a:r>
              <a:rPr lang="en-GB" dirty="0" smtClean="0">
                <a:solidFill>
                  <a:srgbClr val="FF0000"/>
                </a:solidFill>
              </a:rPr>
              <a:t>&lt;&lt;Richard Bickers&gt;&gt;</a:t>
            </a:r>
            <a:endParaRPr lang="en-GB" dirty="0">
              <a:solidFill>
                <a:srgbClr val="FF0000"/>
              </a:solidFill>
            </a:endParaRPr>
          </a:p>
        </p:txBody>
      </p:sp>
      <p:sp>
        <p:nvSpPr>
          <p:cNvPr id="5" name="Text Placeholder 4"/>
          <p:cNvSpPr>
            <a:spLocks noGrp="1"/>
          </p:cNvSpPr>
          <p:nvPr>
            <p:ph type="body" sz="quarter" idx="33"/>
          </p:nvPr>
        </p:nvSpPr>
        <p:spPr/>
        <p:txBody>
          <a:bodyPr/>
          <a:lstStyle/>
          <a:p>
            <a:r>
              <a:rPr lang="en-GB" dirty="0" smtClean="0"/>
              <a:t>Project B75</a:t>
            </a:r>
            <a:endParaRPr lang="en-GB" dirty="0"/>
          </a:p>
        </p:txBody>
      </p:sp>
    </p:spTree>
    <p:extLst>
      <p:ext uri="{BB962C8B-B14F-4D97-AF65-F5344CB8AC3E}">
        <p14:creationId xmlns:p14="http://schemas.microsoft.com/office/powerpoint/2010/main" val="1811963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 name="Table 40"/>
          <p:cNvGraphicFramePr>
            <a:graphicFrameLocks noGrp="1"/>
          </p:cNvGraphicFramePr>
          <p:nvPr>
            <p:extLst>
              <p:ext uri="{D42A27DB-BD31-4B8C-83A1-F6EECF244321}">
                <p14:modId xmlns:p14="http://schemas.microsoft.com/office/powerpoint/2010/main" val="2051257043"/>
              </p:ext>
            </p:extLst>
          </p:nvPr>
        </p:nvGraphicFramePr>
        <p:xfrm>
          <a:off x="1556565" y="1454002"/>
          <a:ext cx="8128000" cy="4439920"/>
        </p:xfrm>
        <a:graphic>
          <a:graphicData uri="http://schemas.openxmlformats.org/drawingml/2006/table">
            <a:tbl>
              <a:tblPr firstRow="1" firstCol="1" bandRow="1">
                <a:tableStyleId>{21E4AEA4-8DFA-4A89-87EB-49C32662AFE0}</a:tableStyleId>
              </a:tblPr>
              <a:tblGrid>
                <a:gridCol w="3287240"/>
                <a:gridCol w="729650"/>
                <a:gridCol w="708454"/>
                <a:gridCol w="708454"/>
                <a:gridCol w="683741"/>
                <a:gridCol w="708454"/>
                <a:gridCol w="659027"/>
                <a:gridCol w="642980"/>
              </a:tblGrid>
              <a:tr h="0">
                <a:tc rowSpan="2">
                  <a:txBody>
                    <a:bodyPr/>
                    <a:lstStyle/>
                    <a:p>
                      <a:pPr algn="ctr"/>
                      <a:r>
                        <a:rPr lang="en-GB" sz="1200" dirty="0" smtClean="0"/>
                        <a:t>Critical Path Activities</a:t>
                      </a:r>
                      <a:endParaRPr lang="en-GB" sz="1200" dirty="0"/>
                    </a:p>
                  </a:txBody>
                  <a:tcPr anchor="ctr"/>
                </a:tc>
                <a:tc gridSpan="5">
                  <a:txBody>
                    <a:bodyPr/>
                    <a:lstStyle/>
                    <a:p>
                      <a:pPr algn="ctr"/>
                      <a:r>
                        <a:rPr lang="en-GB" sz="1200" dirty="0" smtClean="0"/>
                        <a:t>2016</a:t>
                      </a:r>
                      <a:endParaRPr lang="en-GB" sz="1200" dirty="0"/>
                    </a:p>
                  </a:txBody>
                  <a:tcPr anchor="ctr"/>
                </a:tc>
                <a:tc hMerge="1">
                  <a:txBody>
                    <a:bodyPr/>
                    <a:lstStyle/>
                    <a:p>
                      <a:pPr algn="ctr"/>
                      <a:endParaRPr lang="en-GB" sz="1200" dirty="0"/>
                    </a:p>
                  </a:txBody>
                  <a:tcPr anchor="ctr"/>
                </a:tc>
                <a:tc hMerge="1">
                  <a:txBody>
                    <a:bodyPr/>
                    <a:lstStyle/>
                    <a:p>
                      <a:pPr algn="ctr"/>
                      <a:endParaRPr lang="en-GB" sz="1200" dirty="0"/>
                    </a:p>
                  </a:txBody>
                  <a:tcPr anchor="ctr"/>
                </a:tc>
                <a:tc hMerge="1">
                  <a:txBody>
                    <a:bodyPr/>
                    <a:lstStyle/>
                    <a:p>
                      <a:pPr algn="ctr"/>
                      <a:endParaRPr lang="en-GB" sz="1200" dirty="0"/>
                    </a:p>
                  </a:txBody>
                  <a:tcPr anchor="ctr"/>
                </a:tc>
                <a:tc hMerge="1">
                  <a:txBody>
                    <a:bodyPr/>
                    <a:lstStyle/>
                    <a:p>
                      <a:pPr algn="ctr"/>
                      <a:endParaRPr lang="en-GB" sz="1200" dirty="0"/>
                    </a:p>
                  </a:txBody>
                  <a:tcPr anchor="ctr"/>
                </a:tc>
                <a:tc gridSpan="2">
                  <a:txBody>
                    <a:bodyPr/>
                    <a:lstStyle/>
                    <a:p>
                      <a:pPr algn="ctr"/>
                      <a:r>
                        <a:rPr lang="en-GB" sz="1200" dirty="0" smtClean="0"/>
                        <a:t>2017</a:t>
                      </a:r>
                      <a:endParaRPr lang="en-GB" sz="1200" dirty="0"/>
                    </a:p>
                  </a:txBody>
                  <a:tcPr anchor="ctr"/>
                </a:tc>
                <a:tc hMerge="1">
                  <a:txBody>
                    <a:bodyPr/>
                    <a:lstStyle/>
                    <a:p>
                      <a:pPr algn="ctr"/>
                      <a:endParaRPr lang="en-GB" sz="1200" dirty="0"/>
                    </a:p>
                  </a:txBody>
                  <a:tcPr anchor="ctr"/>
                </a:tc>
              </a:tr>
              <a:tr h="370840">
                <a:tc vMerge="1">
                  <a:txBody>
                    <a:bodyPr/>
                    <a:lstStyle/>
                    <a:p>
                      <a:endParaRPr lang="en-GB" sz="1200" dirty="0"/>
                    </a:p>
                  </a:txBody>
                  <a:tcPr/>
                </a:tc>
                <a:tc>
                  <a:txBody>
                    <a:bodyPr/>
                    <a:lstStyle/>
                    <a:p>
                      <a:pPr algn="ctr"/>
                      <a:r>
                        <a:rPr lang="en-GB" sz="1200" dirty="0" smtClean="0"/>
                        <a:t>Aug</a:t>
                      </a:r>
                      <a:endParaRPr lang="en-GB" sz="1200" dirty="0"/>
                    </a:p>
                  </a:txBody>
                  <a:tcPr anchor="ctr"/>
                </a:tc>
                <a:tc>
                  <a:txBody>
                    <a:bodyPr/>
                    <a:lstStyle/>
                    <a:p>
                      <a:pPr algn="ctr"/>
                      <a:r>
                        <a:rPr lang="en-GB" sz="1200" dirty="0" smtClean="0"/>
                        <a:t>Sept</a:t>
                      </a:r>
                      <a:endParaRPr lang="en-GB" sz="1200" dirty="0"/>
                    </a:p>
                  </a:txBody>
                  <a:tcPr anchor="ctr"/>
                </a:tc>
                <a:tc>
                  <a:txBody>
                    <a:bodyPr/>
                    <a:lstStyle/>
                    <a:p>
                      <a:pPr algn="ctr"/>
                      <a:r>
                        <a:rPr lang="en-GB" sz="1200" dirty="0" smtClean="0"/>
                        <a:t>Oct</a:t>
                      </a:r>
                      <a:endParaRPr lang="en-GB" sz="1200" dirty="0"/>
                    </a:p>
                  </a:txBody>
                  <a:tcPr anchor="ctr"/>
                </a:tc>
                <a:tc>
                  <a:txBody>
                    <a:bodyPr/>
                    <a:lstStyle/>
                    <a:p>
                      <a:pPr algn="ctr"/>
                      <a:r>
                        <a:rPr lang="en-GB" sz="1200" dirty="0" smtClean="0"/>
                        <a:t>Nov</a:t>
                      </a:r>
                      <a:endParaRPr lang="en-GB" sz="1200" dirty="0"/>
                    </a:p>
                  </a:txBody>
                  <a:tcPr anchor="ctr"/>
                </a:tc>
                <a:tc>
                  <a:txBody>
                    <a:bodyPr/>
                    <a:lstStyle/>
                    <a:p>
                      <a:pPr algn="ctr"/>
                      <a:r>
                        <a:rPr lang="en-GB" sz="1200" dirty="0" smtClean="0"/>
                        <a:t>Dec</a:t>
                      </a:r>
                      <a:endParaRPr lang="en-GB" sz="1200" dirty="0"/>
                    </a:p>
                  </a:txBody>
                  <a:tcPr anchor="ctr"/>
                </a:tc>
                <a:tc>
                  <a:txBody>
                    <a:bodyPr/>
                    <a:lstStyle/>
                    <a:p>
                      <a:pPr algn="ctr"/>
                      <a:r>
                        <a:rPr lang="en-GB" sz="1200" dirty="0" smtClean="0"/>
                        <a:t>Jan</a:t>
                      </a:r>
                      <a:endParaRPr lang="en-GB" sz="1200" dirty="0"/>
                    </a:p>
                  </a:txBody>
                  <a:tcPr anchor="ctr"/>
                </a:tc>
                <a:tc>
                  <a:txBody>
                    <a:bodyPr/>
                    <a:lstStyle/>
                    <a:p>
                      <a:pPr algn="ctr"/>
                      <a:r>
                        <a:rPr lang="en-GB" sz="1200" dirty="0" smtClean="0"/>
                        <a:t>Feb</a:t>
                      </a:r>
                      <a:endParaRPr lang="en-GB" sz="1200" dirty="0"/>
                    </a:p>
                  </a:txBody>
                  <a:tcPr anchor="ctr"/>
                </a:tc>
              </a:tr>
              <a:tr h="370840">
                <a:tc>
                  <a:txBody>
                    <a:bodyPr/>
                    <a:lstStyle/>
                    <a:p>
                      <a:pPr marL="0" marR="0" indent="0" algn="l" defTabSz="1197317" rtl="0" eaLnBrk="1" fontAlgn="auto" latinLnBrk="0" hangingPunct="1">
                        <a:lnSpc>
                          <a:spcPct val="100000"/>
                        </a:lnSpc>
                        <a:spcBef>
                          <a:spcPts val="0"/>
                        </a:spcBef>
                        <a:spcAft>
                          <a:spcPts val="0"/>
                        </a:spcAft>
                        <a:buClrTx/>
                        <a:buSzTx/>
                        <a:buFontTx/>
                        <a:buNone/>
                        <a:tabLst/>
                        <a:defRPr/>
                      </a:pPr>
                      <a:r>
                        <a:rPr lang="en-GB" sz="1200" b="0" dirty="0" smtClean="0"/>
                        <a:t>Presentation to Project Board</a:t>
                      </a:r>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r>
              <a:tr h="370840">
                <a:tc>
                  <a:txBody>
                    <a:bodyPr/>
                    <a:lstStyle/>
                    <a:p>
                      <a:pPr marL="0" marR="0" indent="0" algn="l" defTabSz="1197317" rtl="0" eaLnBrk="1" fontAlgn="auto" latinLnBrk="0" hangingPunct="1">
                        <a:lnSpc>
                          <a:spcPct val="100000"/>
                        </a:lnSpc>
                        <a:spcBef>
                          <a:spcPts val="0"/>
                        </a:spcBef>
                        <a:spcAft>
                          <a:spcPts val="0"/>
                        </a:spcAft>
                        <a:buClrTx/>
                        <a:buSzTx/>
                        <a:buFontTx/>
                        <a:buNone/>
                        <a:tabLst/>
                        <a:defRPr/>
                      </a:pPr>
                      <a:r>
                        <a:rPr lang="en-GB" sz="1200" b="0" dirty="0" smtClean="0"/>
                        <a:t>Go/No Go decision</a:t>
                      </a:r>
                      <a:r>
                        <a:rPr lang="en-GB" sz="1200" b="0" baseline="0" dirty="0" smtClean="0"/>
                        <a:t> by Project Board</a:t>
                      </a:r>
                      <a:endParaRPr lang="en-GB" sz="1200" b="0" dirty="0" smtClean="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r>
              <a:tr h="370840">
                <a:tc>
                  <a:txBody>
                    <a:bodyPr/>
                    <a:lstStyle/>
                    <a:p>
                      <a:r>
                        <a:rPr lang="en-GB" sz="1200" b="0" dirty="0" smtClean="0"/>
                        <a:t>Desig</a:t>
                      </a:r>
                      <a:r>
                        <a:rPr lang="en-GB" sz="1200" b="0" baseline="0" dirty="0" smtClean="0"/>
                        <a:t>n of Supports</a:t>
                      </a:r>
                      <a:endParaRPr lang="en-GB" sz="1200" b="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r>
              <a:tr h="370840">
                <a:tc>
                  <a:txBody>
                    <a:bodyPr/>
                    <a:lstStyle/>
                    <a:p>
                      <a:r>
                        <a:rPr lang="en-GB" sz="1200" b="0" dirty="0" smtClean="0"/>
                        <a:t>Fabricator</a:t>
                      </a:r>
                      <a:r>
                        <a:rPr lang="en-GB" sz="1200" b="0" baseline="0" dirty="0" smtClean="0"/>
                        <a:t> Procurement</a:t>
                      </a:r>
                      <a:endParaRPr lang="en-GB" sz="1200" b="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r>
              <a:tr h="370840">
                <a:tc>
                  <a:txBody>
                    <a:bodyPr/>
                    <a:lstStyle/>
                    <a:p>
                      <a:r>
                        <a:rPr lang="en-GB" sz="1200" b="0" dirty="0" smtClean="0"/>
                        <a:t>Fabrication of Supports</a:t>
                      </a:r>
                      <a:endParaRPr lang="en-GB" sz="1200" b="0" dirty="0"/>
                    </a:p>
                  </a:txBody>
                  <a:tcPr anchor="ctr"/>
                </a:tc>
                <a:tc>
                  <a:txBody>
                    <a:bodyPr/>
                    <a:lstStyle/>
                    <a:p>
                      <a:pPr algn="ctr"/>
                      <a:endParaRPr lang="en-GB" sz="1200" dirty="0"/>
                    </a:p>
                  </a:txBody>
                  <a:tcPr anchor="ctr"/>
                </a:tc>
                <a:tc>
                  <a:txBody>
                    <a:bodyPr/>
                    <a:lstStyle/>
                    <a:p>
                      <a:pPr algn="ctr"/>
                      <a:endParaRPr lang="en-GB" sz="120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a:p>
                  </a:txBody>
                  <a:tcPr anchor="ctr"/>
                </a:tc>
                <a:tc>
                  <a:txBody>
                    <a:bodyPr/>
                    <a:lstStyle/>
                    <a:p>
                      <a:pPr algn="ctr"/>
                      <a:endParaRPr lang="en-GB" sz="1200"/>
                    </a:p>
                  </a:txBody>
                  <a:tcPr anchor="ctr"/>
                </a:tc>
              </a:tr>
              <a:tr h="370840">
                <a:tc>
                  <a:txBody>
                    <a:bodyPr/>
                    <a:lstStyle/>
                    <a:p>
                      <a:r>
                        <a:rPr lang="en-GB" sz="1200" b="0" dirty="0" smtClean="0"/>
                        <a:t>Pre-installation – Mock</a:t>
                      </a:r>
                      <a:r>
                        <a:rPr lang="en-GB" sz="1200" b="0" baseline="0" dirty="0" smtClean="0"/>
                        <a:t> Up</a:t>
                      </a:r>
                      <a:endParaRPr lang="en-GB" sz="1200" b="0" dirty="0"/>
                    </a:p>
                  </a:txBody>
                  <a:tcPr anchor="ctr"/>
                </a:tc>
                <a:tc>
                  <a:txBody>
                    <a:bodyPr/>
                    <a:lstStyle/>
                    <a:p>
                      <a:pPr algn="ctr"/>
                      <a:endParaRPr lang="en-GB" sz="1200"/>
                    </a:p>
                  </a:txBody>
                  <a:tcPr anchor="ctr"/>
                </a:tc>
                <a:tc>
                  <a:txBody>
                    <a:bodyPr/>
                    <a:lstStyle/>
                    <a:p>
                      <a:pPr algn="ctr"/>
                      <a:endParaRPr lang="en-GB" sz="1200"/>
                    </a:p>
                  </a:txBody>
                  <a:tcPr anchor="ctr"/>
                </a:tc>
                <a:tc>
                  <a:txBody>
                    <a:bodyPr/>
                    <a:lstStyle/>
                    <a:p>
                      <a:pPr algn="ctr"/>
                      <a:endParaRPr lang="en-GB" sz="120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a:p>
                  </a:txBody>
                  <a:tcPr anchor="ctr"/>
                </a:tc>
              </a:tr>
              <a:tr h="370840">
                <a:tc>
                  <a:txBody>
                    <a:bodyPr/>
                    <a:lstStyle/>
                    <a:p>
                      <a:r>
                        <a:rPr lang="en-GB" sz="1200" b="0" dirty="0" smtClean="0"/>
                        <a:t>Pre-installation</a:t>
                      </a:r>
                      <a:r>
                        <a:rPr lang="en-GB" sz="1200" b="0" baseline="0" dirty="0" smtClean="0"/>
                        <a:t> – Socketing of Street Furniture</a:t>
                      </a:r>
                      <a:endParaRPr lang="en-GB" sz="1200" b="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r>
              <a:tr h="370840">
                <a:tc>
                  <a:txBody>
                    <a:bodyPr/>
                    <a:lstStyle/>
                    <a:p>
                      <a:r>
                        <a:rPr lang="en-GB" sz="1200" b="0" dirty="0" smtClean="0"/>
                        <a:t>Completion of Queen Victoria Square Public Realm Works</a:t>
                      </a:r>
                      <a:endParaRPr lang="en-GB" sz="1200" b="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r>
              <a:tr h="370840">
                <a:tc>
                  <a:txBody>
                    <a:bodyPr/>
                    <a:lstStyle/>
                    <a:p>
                      <a:r>
                        <a:rPr lang="en-GB" sz="1200" b="0" dirty="0" smtClean="0"/>
                        <a:t>Installation</a:t>
                      </a:r>
                      <a:endParaRPr lang="en-GB" sz="1200" b="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r>
              <a:tr h="370840">
                <a:tc>
                  <a:txBody>
                    <a:bodyPr/>
                    <a:lstStyle/>
                    <a:p>
                      <a:r>
                        <a:rPr lang="en-GB" sz="1200" b="0" dirty="0" smtClean="0"/>
                        <a:t>Removal</a:t>
                      </a:r>
                      <a:endParaRPr lang="en-GB" sz="1200" b="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c>
                  <a:txBody>
                    <a:bodyPr/>
                    <a:lstStyle/>
                    <a:p>
                      <a:pPr algn="ctr"/>
                      <a:endParaRPr lang="en-GB" sz="1200" dirty="0"/>
                    </a:p>
                  </a:txBody>
                  <a:tcPr anchor="ctr"/>
                </a:tc>
              </a:tr>
            </a:tbl>
          </a:graphicData>
        </a:graphic>
      </p:graphicFrame>
      <p:sp>
        <p:nvSpPr>
          <p:cNvPr id="3" name="Title 2"/>
          <p:cNvSpPr>
            <a:spLocks noGrp="1"/>
          </p:cNvSpPr>
          <p:nvPr>
            <p:ph type="title"/>
          </p:nvPr>
        </p:nvSpPr>
        <p:spPr/>
        <p:txBody>
          <a:bodyPr/>
          <a:lstStyle/>
          <a:p>
            <a:r>
              <a:rPr lang="en-GB" dirty="0" smtClean="0"/>
              <a:t>Programme </a:t>
            </a:r>
            <a:r>
              <a:rPr lang="en-GB" dirty="0" smtClean="0">
                <a:solidFill>
                  <a:srgbClr val="FF0000"/>
                </a:solidFill>
              </a:rPr>
              <a:t>&lt;&lt;Richard Bickers&gt;&gt;</a:t>
            </a:r>
            <a:endParaRPr lang="en-GB" dirty="0">
              <a:solidFill>
                <a:srgbClr val="FF0000"/>
              </a:solidFill>
            </a:endParaRPr>
          </a:p>
        </p:txBody>
      </p:sp>
      <p:sp>
        <p:nvSpPr>
          <p:cNvPr id="5" name="Text Placeholder 4"/>
          <p:cNvSpPr>
            <a:spLocks noGrp="1"/>
          </p:cNvSpPr>
          <p:nvPr>
            <p:ph type="body" sz="quarter" idx="33"/>
          </p:nvPr>
        </p:nvSpPr>
        <p:spPr/>
        <p:txBody>
          <a:bodyPr/>
          <a:lstStyle/>
          <a:p>
            <a:r>
              <a:rPr lang="en-GB" dirty="0" smtClean="0"/>
              <a:t>Project B75</a:t>
            </a:r>
            <a:endParaRPr lang="en-GB" dirty="0"/>
          </a:p>
        </p:txBody>
      </p:sp>
      <p:grpSp>
        <p:nvGrpSpPr>
          <p:cNvPr id="47" name="Group 46"/>
          <p:cNvGrpSpPr/>
          <p:nvPr/>
        </p:nvGrpSpPr>
        <p:grpSpPr>
          <a:xfrm>
            <a:off x="4853953" y="2208520"/>
            <a:ext cx="4247313" cy="3621316"/>
            <a:chOff x="6863985" y="2192044"/>
            <a:chExt cx="4247313" cy="3621316"/>
          </a:xfrm>
        </p:grpSpPr>
        <p:sp>
          <p:nvSpPr>
            <p:cNvPr id="22" name="Diamond 21"/>
            <p:cNvSpPr/>
            <p:nvPr/>
          </p:nvSpPr>
          <p:spPr>
            <a:xfrm>
              <a:off x="7411435" y="2608025"/>
              <a:ext cx="111125" cy="165100"/>
            </a:xfrm>
            <a:prstGeom prst="diamond">
              <a:avLst/>
            </a:prstGeom>
          </p:spPr>
          <p:style>
            <a:lnRef idx="0">
              <a:schemeClr val="accent2"/>
            </a:lnRef>
            <a:fillRef idx="3">
              <a:schemeClr val="accent2"/>
            </a:fillRef>
            <a:effectRef idx="3">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nvGrpSpPr>
            <p:cNvPr id="44" name="Group 43"/>
            <p:cNvGrpSpPr/>
            <p:nvPr/>
          </p:nvGrpSpPr>
          <p:grpSpPr>
            <a:xfrm>
              <a:off x="7522559" y="3329172"/>
              <a:ext cx="3588739" cy="2484188"/>
              <a:chOff x="7522559" y="2966706"/>
              <a:chExt cx="3588739" cy="2484188"/>
            </a:xfrm>
          </p:grpSpPr>
          <p:sp>
            <p:nvSpPr>
              <p:cNvPr id="23" name="Diamond 22"/>
              <p:cNvSpPr/>
              <p:nvPr/>
            </p:nvSpPr>
            <p:spPr>
              <a:xfrm>
                <a:off x="9684565" y="3699697"/>
                <a:ext cx="123825" cy="177800"/>
              </a:xfrm>
              <a:prstGeom prst="diamond">
                <a:avLst/>
              </a:prstGeom>
            </p:spPr>
            <p:style>
              <a:lnRef idx="0">
                <a:schemeClr val="accent2"/>
              </a:lnRef>
              <a:fillRef idx="3">
                <a:schemeClr val="accent2"/>
              </a:fillRef>
              <a:effectRef idx="3">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5" name="Diamond 24"/>
              <p:cNvSpPr/>
              <p:nvPr/>
            </p:nvSpPr>
            <p:spPr>
              <a:xfrm>
                <a:off x="10272583" y="4046365"/>
                <a:ext cx="120650" cy="182562"/>
              </a:xfrm>
              <a:prstGeom prst="diamond">
                <a:avLst/>
              </a:prstGeom>
            </p:spPr>
            <p:style>
              <a:lnRef idx="0">
                <a:schemeClr val="accent2"/>
              </a:lnRef>
              <a:fillRef idx="3">
                <a:schemeClr val="accent2"/>
              </a:fillRef>
              <a:effectRef idx="3">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6" name="Diamond 25"/>
              <p:cNvSpPr/>
              <p:nvPr/>
            </p:nvSpPr>
            <p:spPr>
              <a:xfrm>
                <a:off x="10332908" y="4891847"/>
                <a:ext cx="127000" cy="168275"/>
              </a:xfrm>
              <a:prstGeom prst="diamond">
                <a:avLst/>
              </a:prstGeom>
            </p:spPr>
            <p:style>
              <a:lnRef idx="0">
                <a:schemeClr val="accent2"/>
              </a:lnRef>
              <a:fillRef idx="3">
                <a:schemeClr val="accent2"/>
              </a:fillRef>
              <a:effectRef idx="3">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7" name="Diamond 26"/>
              <p:cNvSpPr/>
              <p:nvPr/>
            </p:nvSpPr>
            <p:spPr>
              <a:xfrm>
                <a:off x="11000173" y="5265157"/>
                <a:ext cx="111125" cy="185737"/>
              </a:xfrm>
              <a:prstGeom prst="diamond">
                <a:avLst/>
              </a:prstGeom>
            </p:spPr>
            <p:style>
              <a:lnRef idx="0">
                <a:schemeClr val="accent2"/>
              </a:lnRef>
              <a:fillRef idx="3">
                <a:schemeClr val="accent2"/>
              </a:fillRef>
              <a:effectRef idx="3">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8" name="Right Arrow 27"/>
              <p:cNvSpPr/>
              <p:nvPr/>
            </p:nvSpPr>
            <p:spPr>
              <a:xfrm>
                <a:off x="8394358" y="3311496"/>
                <a:ext cx="1098422" cy="177800"/>
              </a:xfrm>
              <a:prstGeom prst="rightArrow">
                <a:avLst/>
              </a:prstGeom>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9" name="Right Arrow 28"/>
              <p:cNvSpPr/>
              <p:nvPr/>
            </p:nvSpPr>
            <p:spPr>
              <a:xfrm>
                <a:off x="9552000" y="3716000"/>
                <a:ext cx="132565" cy="145021"/>
              </a:xfrm>
              <a:prstGeom prst="rightArrow">
                <a:avLst/>
              </a:prstGeom>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0" name="Right Arrow 29"/>
              <p:cNvSpPr/>
              <p:nvPr/>
            </p:nvSpPr>
            <p:spPr>
              <a:xfrm>
                <a:off x="7522559" y="2974066"/>
                <a:ext cx="818079" cy="157739"/>
              </a:xfrm>
              <a:prstGeom prst="rightArrow">
                <a:avLst/>
              </a:prstGeom>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5" name="Diamond 34"/>
              <p:cNvSpPr/>
              <p:nvPr/>
            </p:nvSpPr>
            <p:spPr>
              <a:xfrm>
                <a:off x="8338795" y="2966706"/>
                <a:ext cx="111125" cy="165100"/>
              </a:xfrm>
              <a:prstGeom prst="diamond">
                <a:avLst/>
              </a:prstGeom>
            </p:spPr>
            <p:style>
              <a:lnRef idx="0">
                <a:schemeClr val="accent2"/>
              </a:lnRef>
              <a:fillRef idx="3">
                <a:schemeClr val="accent2"/>
              </a:fillRef>
              <a:effectRef idx="3">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6" name="Diamond 35"/>
              <p:cNvSpPr/>
              <p:nvPr/>
            </p:nvSpPr>
            <p:spPr>
              <a:xfrm>
                <a:off x="9494457" y="3319734"/>
                <a:ext cx="123825" cy="177800"/>
              </a:xfrm>
              <a:prstGeom prst="diamond">
                <a:avLst/>
              </a:prstGeom>
            </p:spPr>
            <p:style>
              <a:lnRef idx="0">
                <a:schemeClr val="accent2"/>
              </a:lnRef>
              <a:fillRef idx="3">
                <a:schemeClr val="accent2"/>
              </a:fillRef>
              <a:effectRef idx="3">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7" name="Diamond 36"/>
              <p:cNvSpPr/>
              <p:nvPr/>
            </p:nvSpPr>
            <p:spPr>
              <a:xfrm>
                <a:off x="10275758" y="4519224"/>
                <a:ext cx="120650" cy="187325"/>
              </a:xfrm>
              <a:prstGeom prst="diamond">
                <a:avLst/>
              </a:prstGeom>
            </p:spPr>
            <p:style>
              <a:lnRef idx="0">
                <a:schemeClr val="accent2"/>
              </a:lnRef>
              <a:fillRef idx="3">
                <a:schemeClr val="accent2"/>
              </a:fillRef>
              <a:effectRef idx="3">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8" name="Right Arrow 37"/>
              <p:cNvSpPr/>
              <p:nvPr/>
            </p:nvSpPr>
            <p:spPr>
              <a:xfrm>
                <a:off x="10033686" y="4051813"/>
                <a:ext cx="229958" cy="152400"/>
              </a:xfrm>
              <a:prstGeom prst="rightArrow">
                <a:avLst/>
              </a:prstGeom>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39" name="Right Arrow 38"/>
            <p:cNvSpPr/>
            <p:nvPr/>
          </p:nvSpPr>
          <p:spPr>
            <a:xfrm>
              <a:off x="6892695" y="2615465"/>
              <a:ext cx="518740" cy="131762"/>
            </a:xfrm>
            <a:prstGeom prst="rightArrow">
              <a:avLst/>
            </a:prstGeom>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43" name="Diamond 42"/>
            <p:cNvSpPr/>
            <p:nvPr/>
          </p:nvSpPr>
          <p:spPr>
            <a:xfrm>
              <a:off x="6863985" y="2192044"/>
              <a:ext cx="111125" cy="165100"/>
            </a:xfrm>
            <a:prstGeom prst="diamond">
              <a:avLst/>
            </a:prstGeom>
          </p:spPr>
          <p:style>
            <a:lnRef idx="0">
              <a:schemeClr val="accent2"/>
            </a:lnRef>
            <a:fillRef idx="3">
              <a:schemeClr val="accent2"/>
            </a:fillRef>
            <a:effectRef idx="3">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45" name="Diamond 44"/>
            <p:cNvSpPr/>
            <p:nvPr/>
          </p:nvSpPr>
          <p:spPr>
            <a:xfrm>
              <a:off x="8074581" y="2942334"/>
              <a:ext cx="111125" cy="165100"/>
            </a:xfrm>
            <a:prstGeom prst="diamond">
              <a:avLst/>
            </a:prstGeom>
          </p:spPr>
          <p:style>
            <a:lnRef idx="0">
              <a:schemeClr val="accent2"/>
            </a:lnRef>
            <a:fillRef idx="3">
              <a:schemeClr val="accent2"/>
            </a:fillRef>
            <a:effectRef idx="3">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46" name="Right Arrow 45"/>
            <p:cNvSpPr/>
            <p:nvPr/>
          </p:nvSpPr>
          <p:spPr>
            <a:xfrm>
              <a:off x="7411435" y="2940828"/>
              <a:ext cx="662968" cy="166606"/>
            </a:xfrm>
            <a:prstGeom prst="rightArrow">
              <a:avLst/>
            </a:prstGeom>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Tree>
    <p:extLst>
      <p:ext uri="{BB962C8B-B14F-4D97-AF65-F5344CB8AC3E}">
        <p14:creationId xmlns:p14="http://schemas.microsoft.com/office/powerpoint/2010/main" val="2035607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528000" y="1014480"/>
            <a:ext cx="4175805" cy="517759"/>
          </a:xfrm>
        </p:spPr>
        <p:txBody>
          <a:bodyPr/>
          <a:lstStyle/>
          <a:p>
            <a:pPr indent="0">
              <a:buNone/>
            </a:pPr>
            <a:r>
              <a:rPr lang="en-GB" dirty="0" smtClean="0"/>
              <a:t>Initial Detailed Programme for Installation</a:t>
            </a:r>
          </a:p>
          <a:p>
            <a:endParaRPr lang="en-GB" dirty="0"/>
          </a:p>
          <a:p>
            <a:endParaRPr lang="en-GB" dirty="0" smtClean="0"/>
          </a:p>
          <a:p>
            <a:endParaRPr lang="en-GB" dirty="0"/>
          </a:p>
        </p:txBody>
      </p:sp>
      <p:sp>
        <p:nvSpPr>
          <p:cNvPr id="3" name="Title 2"/>
          <p:cNvSpPr>
            <a:spLocks noGrp="1"/>
          </p:cNvSpPr>
          <p:nvPr>
            <p:ph type="title"/>
          </p:nvPr>
        </p:nvSpPr>
        <p:spPr/>
        <p:txBody>
          <a:bodyPr/>
          <a:lstStyle/>
          <a:p>
            <a:r>
              <a:rPr lang="en-GB" dirty="0" smtClean="0"/>
              <a:t>Programme </a:t>
            </a:r>
            <a:r>
              <a:rPr lang="en-GB" dirty="0" smtClean="0">
                <a:solidFill>
                  <a:srgbClr val="FF0000"/>
                </a:solidFill>
              </a:rPr>
              <a:t>&lt;&lt;Richard Bickers&gt;&gt;</a:t>
            </a:r>
            <a:endParaRPr lang="en-GB" dirty="0">
              <a:solidFill>
                <a:srgbClr val="FF0000"/>
              </a:solidFill>
            </a:endParaRPr>
          </a:p>
        </p:txBody>
      </p:sp>
      <p:sp>
        <p:nvSpPr>
          <p:cNvPr id="5" name="Text Placeholder 4"/>
          <p:cNvSpPr>
            <a:spLocks noGrp="1"/>
          </p:cNvSpPr>
          <p:nvPr>
            <p:ph type="body" sz="quarter" idx="33"/>
          </p:nvPr>
        </p:nvSpPr>
        <p:spPr/>
        <p:txBody>
          <a:bodyPr/>
          <a:lstStyle/>
          <a:p>
            <a:r>
              <a:rPr lang="en-GB" dirty="0" smtClean="0"/>
              <a:t>Project B75</a:t>
            </a:r>
            <a:endParaRPr lang="en-GB" dirty="0"/>
          </a:p>
        </p:txBody>
      </p:sp>
      <p:graphicFrame>
        <p:nvGraphicFramePr>
          <p:cNvPr id="2" name="Table 1"/>
          <p:cNvGraphicFramePr>
            <a:graphicFrameLocks noGrp="1"/>
          </p:cNvGraphicFramePr>
          <p:nvPr>
            <p:extLst>
              <p:ext uri="{D42A27DB-BD31-4B8C-83A1-F6EECF244321}">
                <p14:modId xmlns:p14="http://schemas.microsoft.com/office/powerpoint/2010/main" val="1698361459"/>
              </p:ext>
            </p:extLst>
          </p:nvPr>
        </p:nvGraphicFramePr>
        <p:xfrm>
          <a:off x="5152604" y="1014480"/>
          <a:ext cx="6273279" cy="4931660"/>
        </p:xfrm>
        <a:graphic>
          <a:graphicData uri="http://schemas.openxmlformats.org/drawingml/2006/table">
            <a:tbl>
              <a:tblPr firstRow="1" firstCol="1" bandRow="1">
                <a:tableStyleId>{21E4AEA4-8DFA-4A89-87EB-49C32662AFE0}</a:tableStyleId>
              </a:tblPr>
              <a:tblGrid>
                <a:gridCol w="1005845"/>
                <a:gridCol w="5267434"/>
              </a:tblGrid>
              <a:tr h="197709">
                <a:tc>
                  <a:txBody>
                    <a:bodyPr/>
                    <a:lstStyle/>
                    <a:p>
                      <a:pPr algn="ctr">
                        <a:lnSpc>
                          <a:spcPts val="1000"/>
                        </a:lnSpc>
                        <a:spcBef>
                          <a:spcPts val="285"/>
                        </a:spcBef>
                        <a:spcAft>
                          <a:spcPts val="285"/>
                        </a:spcAft>
                      </a:pPr>
                      <a:r>
                        <a:rPr lang="en-GB" sz="1200" dirty="0">
                          <a:effectLst/>
                        </a:rPr>
                        <a:t>Date / Time</a:t>
                      </a:r>
                      <a:endParaRPr lang="en-GB" sz="12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ts val="1000"/>
                        </a:lnSpc>
                        <a:spcBef>
                          <a:spcPts val="285"/>
                        </a:spcBef>
                        <a:spcAft>
                          <a:spcPts val="285"/>
                        </a:spcAft>
                      </a:pPr>
                      <a:r>
                        <a:rPr lang="en-GB" sz="1200" dirty="0">
                          <a:effectLst/>
                        </a:rPr>
                        <a:t>Activity</a:t>
                      </a:r>
                      <a:endParaRPr lang="en-GB" sz="1200" dirty="0">
                        <a:effectLst/>
                        <a:latin typeface="Times New Roman" panose="02020603050405020304" pitchFamily="18" charset="0"/>
                        <a:ea typeface="SimSun" panose="02010600030101010101" pitchFamily="2" charset="-122"/>
                      </a:endParaRPr>
                    </a:p>
                  </a:txBody>
                  <a:tcPr marL="68580" marR="68580" marT="0" marB="0" anchor="ctr"/>
                </a:tc>
              </a:tr>
              <a:tr h="214762">
                <a:tc gridSpan="2">
                  <a:txBody>
                    <a:bodyPr/>
                    <a:lstStyle/>
                    <a:p>
                      <a:pPr>
                        <a:lnSpc>
                          <a:spcPts val="1000"/>
                        </a:lnSpc>
                        <a:spcBef>
                          <a:spcPts val="285"/>
                        </a:spcBef>
                        <a:spcAft>
                          <a:spcPts val="285"/>
                        </a:spcAft>
                      </a:pPr>
                      <a:r>
                        <a:rPr lang="en-GB" sz="1200">
                          <a:effectLst/>
                        </a:rPr>
                        <a:t>Friday 30</a:t>
                      </a:r>
                      <a:r>
                        <a:rPr lang="en-GB" sz="1200" baseline="30000">
                          <a:effectLst/>
                        </a:rPr>
                        <a:t>th</a:t>
                      </a:r>
                      <a:r>
                        <a:rPr lang="en-GB" sz="1200">
                          <a:effectLst/>
                        </a:rPr>
                        <a:t> December 2016</a:t>
                      </a:r>
                      <a:endParaRPr lang="en-GB" sz="12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en-GB"/>
                    </a:p>
                  </a:txBody>
                  <a:tcPr/>
                </a:tc>
              </a:tr>
              <a:tr h="796432">
                <a:tc>
                  <a:txBody>
                    <a:bodyPr/>
                    <a:lstStyle/>
                    <a:p>
                      <a:pPr>
                        <a:lnSpc>
                          <a:spcPts val="1000"/>
                        </a:lnSpc>
                        <a:spcBef>
                          <a:spcPts val="285"/>
                        </a:spcBef>
                        <a:spcAft>
                          <a:spcPts val="285"/>
                        </a:spcAft>
                      </a:pPr>
                      <a:r>
                        <a:rPr lang="en-GB" sz="1200" dirty="0">
                          <a:effectLst/>
                        </a:rPr>
                        <a:t>11.00</a:t>
                      </a:r>
                      <a:endParaRPr lang="en-GB" sz="12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r>
                        <a:rPr lang="en-GB" sz="1200" dirty="0">
                          <a:effectLst/>
                        </a:rPr>
                        <a:t>Meeting with key project members to review following:</a:t>
                      </a:r>
                    </a:p>
                    <a:p>
                      <a:pPr marL="342900" lvl="0" indent="-342900">
                        <a:buFont typeface="Symbol" panose="05050102010706020507" pitchFamily="18" charset="2"/>
                        <a:buChar char=""/>
                      </a:pPr>
                      <a:r>
                        <a:rPr lang="en-GB" sz="1200" dirty="0">
                          <a:effectLst/>
                        </a:rPr>
                        <a:t>Completion of preparation works</a:t>
                      </a:r>
                    </a:p>
                    <a:p>
                      <a:pPr marL="342900" lvl="0" indent="-342900">
                        <a:buFont typeface="Symbol" panose="05050102010706020507" pitchFamily="18" charset="2"/>
                        <a:buChar char=""/>
                      </a:pPr>
                      <a:r>
                        <a:rPr lang="en-GB" sz="1200" dirty="0">
                          <a:effectLst/>
                        </a:rPr>
                        <a:t>Detailed Installation programme</a:t>
                      </a:r>
                    </a:p>
                    <a:p>
                      <a:pPr marL="342900" lvl="0" indent="-342900">
                        <a:lnSpc>
                          <a:spcPts val="1000"/>
                        </a:lnSpc>
                        <a:spcBef>
                          <a:spcPts val="285"/>
                        </a:spcBef>
                        <a:spcAft>
                          <a:spcPts val="285"/>
                        </a:spcAft>
                        <a:buFont typeface="Symbol" panose="05050102010706020507" pitchFamily="18" charset="2"/>
                        <a:buChar char=""/>
                      </a:pPr>
                      <a:r>
                        <a:rPr lang="en-GB" sz="1200" dirty="0">
                          <a:effectLst/>
                        </a:rPr>
                        <a:t>Risk Register</a:t>
                      </a:r>
                      <a:endParaRPr lang="en-GB" sz="1200" dirty="0">
                        <a:effectLst/>
                        <a:latin typeface="Times New Roman" panose="02020603050405020304" pitchFamily="18" charset="0"/>
                        <a:ea typeface="SimSun" panose="02010600030101010101" pitchFamily="2" charset="-122"/>
                      </a:endParaRPr>
                    </a:p>
                  </a:txBody>
                  <a:tcPr marL="68580" marR="68580" marT="0" marB="0" anchor="ctr"/>
                </a:tc>
              </a:tr>
              <a:tr h="286242">
                <a:tc>
                  <a:txBody>
                    <a:bodyPr/>
                    <a:lstStyle/>
                    <a:p>
                      <a:pPr>
                        <a:lnSpc>
                          <a:spcPts val="1000"/>
                        </a:lnSpc>
                        <a:spcBef>
                          <a:spcPts val="285"/>
                        </a:spcBef>
                        <a:spcAft>
                          <a:spcPts val="285"/>
                        </a:spcAft>
                      </a:pPr>
                      <a:r>
                        <a:rPr lang="en-GB" sz="1200">
                          <a:effectLst/>
                        </a:rPr>
                        <a:t>13.00</a:t>
                      </a:r>
                      <a:endParaRPr lang="en-GB" sz="12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342900" lvl="0" indent="-342900">
                        <a:lnSpc>
                          <a:spcPts val="1000"/>
                        </a:lnSpc>
                        <a:spcBef>
                          <a:spcPts val="285"/>
                        </a:spcBef>
                        <a:spcAft>
                          <a:spcPts val="285"/>
                        </a:spcAft>
                        <a:buFont typeface="Symbol" panose="05050102010706020507" pitchFamily="18" charset="2"/>
                        <a:buChar char=""/>
                      </a:pPr>
                      <a:r>
                        <a:rPr lang="en-GB" sz="1200" dirty="0">
                          <a:effectLst/>
                        </a:rPr>
                        <a:t>Team building meeting with all persons involved. Remind them of roles &amp; responsibilities</a:t>
                      </a:r>
                      <a:endParaRPr lang="en-GB" sz="1200" dirty="0">
                        <a:effectLst/>
                        <a:latin typeface="Times New Roman" panose="02020603050405020304" pitchFamily="18" charset="0"/>
                        <a:ea typeface="SimSun" panose="02010600030101010101" pitchFamily="2" charset="-122"/>
                      </a:endParaRPr>
                    </a:p>
                  </a:txBody>
                  <a:tcPr marL="68580" marR="68580" marT="0" marB="0" anchor="ctr"/>
                </a:tc>
              </a:tr>
              <a:tr h="220061">
                <a:tc gridSpan="2">
                  <a:txBody>
                    <a:bodyPr/>
                    <a:lstStyle/>
                    <a:p>
                      <a:pPr>
                        <a:lnSpc>
                          <a:spcPts val="1000"/>
                        </a:lnSpc>
                        <a:spcBef>
                          <a:spcPts val="285"/>
                        </a:spcBef>
                        <a:spcAft>
                          <a:spcPts val="285"/>
                        </a:spcAft>
                      </a:pPr>
                      <a:r>
                        <a:rPr lang="en-GB" sz="1200" dirty="0">
                          <a:effectLst/>
                        </a:rPr>
                        <a:t>Sunday 1st January 2017</a:t>
                      </a:r>
                      <a:endParaRPr lang="en-GB" sz="1200" dirty="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en-GB"/>
                    </a:p>
                  </a:txBody>
                  <a:tcPr/>
                </a:tc>
              </a:tr>
              <a:tr h="390535">
                <a:tc>
                  <a:txBody>
                    <a:bodyPr/>
                    <a:lstStyle/>
                    <a:p>
                      <a:pPr>
                        <a:lnSpc>
                          <a:spcPts val="1000"/>
                        </a:lnSpc>
                        <a:spcBef>
                          <a:spcPts val="285"/>
                        </a:spcBef>
                        <a:spcAft>
                          <a:spcPts val="285"/>
                        </a:spcAft>
                      </a:pPr>
                      <a:r>
                        <a:rPr lang="en-GB" sz="1200">
                          <a:effectLst/>
                        </a:rPr>
                        <a:t>6.00 </a:t>
                      </a:r>
                      <a:endParaRPr lang="en-GB" sz="12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342900" lvl="0" indent="-342900">
                        <a:buFont typeface="Symbol" panose="05050102010706020507" pitchFamily="18" charset="2"/>
                        <a:buChar char=""/>
                      </a:pPr>
                      <a:r>
                        <a:rPr lang="en-GB" sz="1200" dirty="0">
                          <a:effectLst/>
                        </a:rPr>
                        <a:t>Meet at Siemens Yard.</a:t>
                      </a:r>
                    </a:p>
                    <a:p>
                      <a:pPr marL="342900" lvl="0" indent="-342900">
                        <a:lnSpc>
                          <a:spcPts val="1000"/>
                        </a:lnSpc>
                        <a:spcBef>
                          <a:spcPts val="285"/>
                        </a:spcBef>
                        <a:spcAft>
                          <a:spcPts val="285"/>
                        </a:spcAft>
                        <a:buFont typeface="Symbol" panose="05050102010706020507" pitchFamily="18" charset="2"/>
                        <a:buChar char=""/>
                      </a:pPr>
                      <a:r>
                        <a:rPr lang="en-GB" sz="1200" dirty="0">
                          <a:effectLst/>
                        </a:rPr>
                        <a:t>Health and Safety Induction</a:t>
                      </a:r>
                      <a:endParaRPr lang="en-GB" sz="1200" dirty="0">
                        <a:effectLst/>
                        <a:latin typeface="Times New Roman" panose="02020603050405020304" pitchFamily="18" charset="0"/>
                        <a:ea typeface="SimSun" panose="02010600030101010101" pitchFamily="2" charset="-122"/>
                      </a:endParaRPr>
                    </a:p>
                  </a:txBody>
                  <a:tcPr marL="68580" marR="68580" marT="0" marB="0" anchor="ctr"/>
                </a:tc>
              </a:tr>
              <a:tr h="593484">
                <a:tc>
                  <a:txBody>
                    <a:bodyPr/>
                    <a:lstStyle/>
                    <a:p>
                      <a:pPr>
                        <a:lnSpc>
                          <a:spcPts val="1000"/>
                        </a:lnSpc>
                        <a:spcBef>
                          <a:spcPts val="285"/>
                        </a:spcBef>
                        <a:spcAft>
                          <a:spcPts val="285"/>
                        </a:spcAft>
                      </a:pPr>
                      <a:r>
                        <a:rPr lang="en-GB" sz="1200">
                          <a:effectLst/>
                        </a:rPr>
                        <a:t>6.30</a:t>
                      </a:r>
                      <a:endParaRPr lang="en-GB" sz="12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342900" lvl="0" indent="-342900">
                        <a:buFont typeface="Symbol" panose="05050102010706020507" pitchFamily="18" charset="2"/>
                        <a:buChar char=""/>
                      </a:pPr>
                      <a:r>
                        <a:rPr lang="en-GB" sz="1200">
                          <a:effectLst/>
                        </a:rPr>
                        <a:t>Load steel supports onto lorries – transport to site</a:t>
                      </a:r>
                    </a:p>
                    <a:p>
                      <a:pPr marL="342900" lvl="0" indent="-342900">
                        <a:buFont typeface="Symbol" panose="05050102010706020507" pitchFamily="18" charset="2"/>
                        <a:buChar char=""/>
                      </a:pPr>
                      <a:r>
                        <a:rPr lang="en-GB" sz="1200">
                          <a:effectLst/>
                        </a:rPr>
                        <a:t>Cranes into position in Queen Victoria Square</a:t>
                      </a:r>
                    </a:p>
                    <a:p>
                      <a:pPr marL="342900" lvl="0" indent="-342900">
                        <a:lnSpc>
                          <a:spcPts val="1000"/>
                        </a:lnSpc>
                        <a:spcBef>
                          <a:spcPts val="285"/>
                        </a:spcBef>
                        <a:spcAft>
                          <a:spcPts val="285"/>
                        </a:spcAft>
                        <a:buFont typeface="Symbol" panose="05050102010706020507" pitchFamily="18" charset="2"/>
                        <a:buChar char=""/>
                      </a:pPr>
                      <a:r>
                        <a:rPr lang="en-GB" sz="1200">
                          <a:effectLst/>
                        </a:rPr>
                        <a:t>Gangs start to remove street-furniture</a:t>
                      </a:r>
                      <a:endParaRPr lang="en-GB" sz="1200">
                        <a:effectLst/>
                        <a:latin typeface="Times New Roman" panose="02020603050405020304" pitchFamily="18" charset="0"/>
                        <a:ea typeface="SimSun" panose="02010600030101010101" pitchFamily="2" charset="-122"/>
                      </a:endParaRPr>
                    </a:p>
                  </a:txBody>
                  <a:tcPr marL="68580" marR="68580" marT="0" marB="0" anchor="ctr"/>
                </a:tc>
              </a:tr>
              <a:tr h="405897">
                <a:tc>
                  <a:txBody>
                    <a:bodyPr/>
                    <a:lstStyle/>
                    <a:p>
                      <a:pPr>
                        <a:lnSpc>
                          <a:spcPts val="1000"/>
                        </a:lnSpc>
                        <a:spcBef>
                          <a:spcPts val="285"/>
                        </a:spcBef>
                        <a:spcAft>
                          <a:spcPts val="285"/>
                        </a:spcAft>
                      </a:pPr>
                      <a:r>
                        <a:rPr lang="en-GB" sz="1200">
                          <a:effectLst/>
                        </a:rPr>
                        <a:t>7.30</a:t>
                      </a:r>
                      <a:endParaRPr lang="en-GB" sz="12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342900" lvl="0" indent="-342900">
                        <a:buFont typeface="Symbol" panose="05050102010706020507" pitchFamily="18" charset="2"/>
                        <a:buChar char=""/>
                      </a:pPr>
                      <a:r>
                        <a:rPr lang="en-GB" sz="1200">
                          <a:effectLst/>
                        </a:rPr>
                        <a:t>Blade leaves Siemens Yard under police escort</a:t>
                      </a:r>
                    </a:p>
                    <a:p>
                      <a:pPr marL="342900" lvl="0" indent="-342900">
                        <a:buFont typeface="Symbol" panose="05050102010706020507" pitchFamily="18" charset="2"/>
                        <a:buChar char=""/>
                      </a:pPr>
                      <a:r>
                        <a:rPr lang="en-GB" sz="1200">
                          <a:effectLst/>
                        </a:rPr>
                        <a:t>Steel supports lifted into position and bolted together</a:t>
                      </a:r>
                      <a:endParaRPr lang="en-GB" sz="1200">
                        <a:effectLst/>
                        <a:latin typeface="Times New Roman" panose="02020603050405020304" pitchFamily="18" charset="0"/>
                        <a:ea typeface="Times New Roman" panose="02020603050405020304" pitchFamily="18" charset="0"/>
                      </a:endParaRPr>
                    </a:p>
                  </a:txBody>
                  <a:tcPr marL="68580" marR="68580" marT="0" marB="0" anchor="ctr"/>
                </a:tc>
              </a:tr>
              <a:tr h="405897">
                <a:tc>
                  <a:txBody>
                    <a:bodyPr/>
                    <a:lstStyle/>
                    <a:p>
                      <a:pPr>
                        <a:lnSpc>
                          <a:spcPts val="1000"/>
                        </a:lnSpc>
                        <a:spcBef>
                          <a:spcPts val="285"/>
                        </a:spcBef>
                        <a:spcAft>
                          <a:spcPts val="285"/>
                        </a:spcAft>
                      </a:pPr>
                      <a:r>
                        <a:rPr lang="en-GB" sz="1200">
                          <a:effectLst/>
                        </a:rPr>
                        <a:t>8.30 (approx.)</a:t>
                      </a:r>
                      <a:endParaRPr lang="en-GB" sz="12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342900" lvl="0" indent="-342900">
                        <a:buFont typeface="Symbol" panose="05050102010706020507" pitchFamily="18" charset="2"/>
                        <a:buChar char=""/>
                      </a:pPr>
                      <a:r>
                        <a:rPr lang="en-GB" sz="1200">
                          <a:effectLst/>
                        </a:rPr>
                        <a:t>Blade leaves A63 (Highways England property)</a:t>
                      </a:r>
                    </a:p>
                    <a:p>
                      <a:pPr marL="342900" lvl="0" indent="-342900">
                        <a:buFont typeface="Symbol" panose="05050102010706020507" pitchFamily="18" charset="2"/>
                        <a:buChar char=""/>
                      </a:pPr>
                      <a:r>
                        <a:rPr lang="en-GB" sz="1200">
                          <a:effectLst/>
                        </a:rPr>
                        <a:t>Gangs start to replace street furniture</a:t>
                      </a:r>
                      <a:endParaRPr lang="en-GB" sz="1200">
                        <a:effectLst/>
                        <a:latin typeface="Times New Roman" panose="02020603050405020304" pitchFamily="18" charset="0"/>
                        <a:ea typeface="Times New Roman" panose="02020603050405020304" pitchFamily="18" charset="0"/>
                      </a:endParaRPr>
                    </a:p>
                  </a:txBody>
                  <a:tcPr marL="68580" marR="68580" marT="0" marB="0" anchor="ctr"/>
                </a:tc>
              </a:tr>
              <a:tr h="202949">
                <a:tc>
                  <a:txBody>
                    <a:bodyPr/>
                    <a:lstStyle/>
                    <a:p>
                      <a:pPr>
                        <a:lnSpc>
                          <a:spcPts val="1000"/>
                        </a:lnSpc>
                        <a:spcBef>
                          <a:spcPts val="285"/>
                        </a:spcBef>
                        <a:spcAft>
                          <a:spcPts val="285"/>
                        </a:spcAft>
                      </a:pPr>
                      <a:r>
                        <a:rPr lang="en-GB" sz="1200">
                          <a:effectLst/>
                        </a:rPr>
                        <a:t>10.00</a:t>
                      </a:r>
                      <a:endParaRPr lang="en-GB" sz="12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342900" lvl="0" indent="-342900">
                        <a:buFont typeface="Symbol" panose="05050102010706020507" pitchFamily="18" charset="2"/>
                        <a:buChar char=""/>
                      </a:pPr>
                      <a:r>
                        <a:rPr lang="en-GB" sz="1200">
                          <a:effectLst/>
                        </a:rPr>
                        <a:t>Blade arrives in Queen Victoria Square</a:t>
                      </a:r>
                      <a:endParaRPr lang="en-GB" sz="1200">
                        <a:effectLst/>
                        <a:latin typeface="Times New Roman" panose="02020603050405020304" pitchFamily="18" charset="0"/>
                        <a:ea typeface="Times New Roman" panose="02020603050405020304" pitchFamily="18" charset="0"/>
                      </a:endParaRPr>
                    </a:p>
                  </a:txBody>
                  <a:tcPr marL="68580" marR="68580" marT="0" marB="0" anchor="ctr"/>
                </a:tc>
              </a:tr>
              <a:tr h="202949">
                <a:tc>
                  <a:txBody>
                    <a:bodyPr/>
                    <a:lstStyle/>
                    <a:p>
                      <a:pPr>
                        <a:lnSpc>
                          <a:spcPts val="1000"/>
                        </a:lnSpc>
                        <a:spcBef>
                          <a:spcPts val="285"/>
                        </a:spcBef>
                        <a:spcAft>
                          <a:spcPts val="285"/>
                        </a:spcAft>
                      </a:pPr>
                      <a:r>
                        <a:rPr lang="en-GB" sz="1200">
                          <a:effectLst/>
                        </a:rPr>
                        <a:t>11.00</a:t>
                      </a:r>
                      <a:endParaRPr lang="en-GB" sz="12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342900" lvl="0" indent="-342900">
                        <a:buFont typeface="Symbol" panose="05050102010706020507" pitchFamily="18" charset="2"/>
                        <a:buChar char=""/>
                      </a:pPr>
                      <a:r>
                        <a:rPr lang="en-GB" sz="1200">
                          <a:effectLst/>
                        </a:rPr>
                        <a:t>Blade lifted into position</a:t>
                      </a:r>
                      <a:endParaRPr lang="en-GB" sz="1200">
                        <a:effectLst/>
                        <a:latin typeface="Times New Roman" panose="02020603050405020304" pitchFamily="18" charset="0"/>
                        <a:ea typeface="Times New Roman" panose="02020603050405020304" pitchFamily="18" charset="0"/>
                      </a:endParaRPr>
                    </a:p>
                  </a:txBody>
                  <a:tcPr marL="68580" marR="68580" marT="0" marB="0" anchor="ctr"/>
                </a:tc>
              </a:tr>
              <a:tr h="405897">
                <a:tc>
                  <a:txBody>
                    <a:bodyPr/>
                    <a:lstStyle/>
                    <a:p>
                      <a:pPr>
                        <a:lnSpc>
                          <a:spcPts val="1000"/>
                        </a:lnSpc>
                        <a:spcBef>
                          <a:spcPts val="285"/>
                        </a:spcBef>
                        <a:spcAft>
                          <a:spcPts val="285"/>
                        </a:spcAft>
                      </a:pPr>
                      <a:r>
                        <a:rPr lang="en-GB" sz="1200">
                          <a:effectLst/>
                        </a:rPr>
                        <a:t>12.00</a:t>
                      </a:r>
                      <a:endParaRPr lang="en-GB" sz="12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342900" lvl="0" indent="-342900">
                        <a:buFont typeface="Symbol" panose="05050102010706020507" pitchFamily="18" charset="2"/>
                        <a:buChar char=""/>
                      </a:pPr>
                      <a:r>
                        <a:rPr lang="en-GB" sz="1200">
                          <a:effectLst/>
                        </a:rPr>
                        <a:t>Blade securing in position</a:t>
                      </a:r>
                    </a:p>
                    <a:p>
                      <a:pPr marL="342900" lvl="0" indent="-342900">
                        <a:buFont typeface="Symbol" panose="05050102010706020507" pitchFamily="18" charset="2"/>
                        <a:buChar char=""/>
                      </a:pPr>
                      <a:r>
                        <a:rPr lang="en-GB" sz="1200">
                          <a:effectLst/>
                        </a:rPr>
                        <a:t>Safety checks</a:t>
                      </a:r>
                      <a:endParaRPr lang="en-GB" sz="1200">
                        <a:effectLst/>
                        <a:latin typeface="Times New Roman" panose="02020603050405020304" pitchFamily="18" charset="0"/>
                        <a:ea typeface="Times New Roman" panose="02020603050405020304" pitchFamily="18" charset="0"/>
                      </a:endParaRPr>
                    </a:p>
                  </a:txBody>
                  <a:tcPr marL="68580" marR="68580" marT="0" marB="0" anchor="ctr"/>
                </a:tc>
              </a:tr>
              <a:tr h="405897">
                <a:tc>
                  <a:txBody>
                    <a:bodyPr/>
                    <a:lstStyle/>
                    <a:p>
                      <a:pPr>
                        <a:lnSpc>
                          <a:spcPts val="1000"/>
                        </a:lnSpc>
                        <a:spcBef>
                          <a:spcPts val="285"/>
                        </a:spcBef>
                        <a:spcAft>
                          <a:spcPts val="285"/>
                        </a:spcAft>
                      </a:pPr>
                      <a:r>
                        <a:rPr lang="en-GB" sz="1200">
                          <a:effectLst/>
                        </a:rPr>
                        <a:t>13.00</a:t>
                      </a:r>
                      <a:endParaRPr lang="en-GB" sz="12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342900" lvl="0" indent="-342900">
                        <a:buFont typeface="Symbol" panose="05050102010706020507" pitchFamily="18" charset="2"/>
                        <a:buChar char=""/>
                      </a:pPr>
                      <a:r>
                        <a:rPr lang="en-GB" sz="1200" dirty="0">
                          <a:effectLst/>
                        </a:rPr>
                        <a:t>Cranes demobilised &amp; removed from site</a:t>
                      </a:r>
                    </a:p>
                    <a:p>
                      <a:pPr marL="342900" lvl="0" indent="-342900">
                        <a:buFont typeface="Symbol" panose="05050102010706020507" pitchFamily="18" charset="2"/>
                        <a:buChar char=""/>
                      </a:pPr>
                      <a:r>
                        <a:rPr lang="en-GB" sz="1200" dirty="0">
                          <a:effectLst/>
                        </a:rPr>
                        <a:t>Clean Up</a:t>
                      </a:r>
                      <a:endParaRPr lang="en-GB" sz="1200" dirty="0">
                        <a:effectLst/>
                        <a:latin typeface="Times New Roman" panose="02020603050405020304" pitchFamily="18" charset="0"/>
                        <a:ea typeface="Times New Roman" panose="02020603050405020304" pitchFamily="18" charset="0"/>
                      </a:endParaRPr>
                    </a:p>
                  </a:txBody>
                  <a:tcPr marL="68580" marR="68580" marT="0" marB="0" anchor="ctr"/>
                </a:tc>
              </a:tr>
              <a:tr h="202949">
                <a:tc>
                  <a:txBody>
                    <a:bodyPr/>
                    <a:lstStyle/>
                    <a:p>
                      <a:pPr>
                        <a:lnSpc>
                          <a:spcPts val="1000"/>
                        </a:lnSpc>
                        <a:spcBef>
                          <a:spcPts val="285"/>
                        </a:spcBef>
                        <a:spcAft>
                          <a:spcPts val="285"/>
                        </a:spcAft>
                      </a:pPr>
                      <a:r>
                        <a:rPr lang="en-GB" sz="1200">
                          <a:effectLst/>
                        </a:rPr>
                        <a:t>14.00</a:t>
                      </a:r>
                      <a:endParaRPr lang="en-GB" sz="12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342900" lvl="0" indent="-342900">
                        <a:buFont typeface="Symbol" panose="05050102010706020507" pitchFamily="18" charset="2"/>
                        <a:buChar char=""/>
                      </a:pPr>
                      <a:r>
                        <a:rPr lang="en-GB" sz="1200" dirty="0">
                          <a:effectLst/>
                        </a:rPr>
                        <a:t>Hand-over</a:t>
                      </a:r>
                      <a:endParaRPr lang="en-GB" sz="1200" dirty="0">
                        <a:effectLst/>
                        <a:latin typeface="Times New Roman" panose="02020603050405020304" pitchFamily="18" charset="0"/>
                        <a:ea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3980873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528000" y="1282728"/>
            <a:ext cx="5088078" cy="4007958"/>
          </a:xfrm>
        </p:spPr>
        <p:txBody>
          <a:bodyPr/>
          <a:lstStyle/>
          <a:p>
            <a:r>
              <a:rPr lang="en-GB" sz="2000" dirty="0" smtClean="0"/>
              <a:t>Approach to cost estimate – bottom up</a:t>
            </a:r>
          </a:p>
          <a:p>
            <a:r>
              <a:rPr lang="en-GB" sz="2000" dirty="0" smtClean="0"/>
              <a:t>Transportation</a:t>
            </a:r>
          </a:p>
          <a:p>
            <a:r>
              <a:rPr lang="en-GB" sz="2000" dirty="0" smtClean="0"/>
              <a:t>Installation</a:t>
            </a:r>
          </a:p>
          <a:p>
            <a:r>
              <a:rPr lang="en-GB" sz="2000" dirty="0" smtClean="0"/>
              <a:t>Maintenance</a:t>
            </a:r>
            <a:endParaRPr lang="en-GB" sz="2000" dirty="0"/>
          </a:p>
          <a:p>
            <a:r>
              <a:rPr lang="en-GB" sz="2000" dirty="0" smtClean="0"/>
              <a:t>Removal</a:t>
            </a:r>
          </a:p>
          <a:p>
            <a:r>
              <a:rPr lang="en-GB" sz="2000" dirty="0" smtClean="0"/>
              <a:t>Management and Consultancy</a:t>
            </a:r>
          </a:p>
          <a:p>
            <a:r>
              <a:rPr lang="en-GB" sz="2000" dirty="0" smtClean="0"/>
              <a:t>Cost for Blade, ALE’s input, storage, mock-up, Police and </a:t>
            </a:r>
            <a:r>
              <a:rPr lang="en-GB" sz="2000" dirty="0" err="1" smtClean="0"/>
              <a:t>craneage</a:t>
            </a:r>
            <a:r>
              <a:rPr lang="en-GB" sz="2000" dirty="0" smtClean="0"/>
              <a:t> are excluded from the cost estimate.</a:t>
            </a:r>
            <a:endParaRPr lang="en-GB" dirty="0" smtClean="0">
              <a:solidFill>
                <a:srgbClr val="FF0000"/>
              </a:solidFill>
            </a:endParaRPr>
          </a:p>
          <a:p>
            <a:endParaRPr lang="en-GB" dirty="0" smtClean="0"/>
          </a:p>
          <a:p>
            <a:endParaRPr lang="en-GB" dirty="0"/>
          </a:p>
        </p:txBody>
      </p:sp>
      <p:sp>
        <p:nvSpPr>
          <p:cNvPr id="3" name="Title 2"/>
          <p:cNvSpPr>
            <a:spLocks noGrp="1"/>
          </p:cNvSpPr>
          <p:nvPr>
            <p:ph type="title"/>
          </p:nvPr>
        </p:nvSpPr>
        <p:spPr>
          <a:xfrm>
            <a:off x="528000" y="252000"/>
            <a:ext cx="11009344" cy="581356"/>
          </a:xfrm>
        </p:spPr>
        <p:txBody>
          <a:bodyPr/>
          <a:lstStyle/>
          <a:p>
            <a:r>
              <a:rPr lang="en-GB" dirty="0" smtClean="0"/>
              <a:t>Costs</a:t>
            </a:r>
            <a:r>
              <a:rPr lang="en-GB" dirty="0" smtClean="0">
                <a:solidFill>
                  <a:srgbClr val="FF0000"/>
                </a:solidFill>
              </a:rPr>
              <a:t>&lt;&lt;Richard Bickers&gt;&gt;</a:t>
            </a:r>
            <a:endParaRPr lang="en-GB" dirty="0">
              <a:solidFill>
                <a:srgbClr val="FF0000"/>
              </a:solidFill>
            </a:endParaRPr>
          </a:p>
        </p:txBody>
      </p:sp>
      <p:sp>
        <p:nvSpPr>
          <p:cNvPr id="5" name="Text Placeholder 4"/>
          <p:cNvSpPr>
            <a:spLocks noGrp="1"/>
          </p:cNvSpPr>
          <p:nvPr>
            <p:ph type="body" sz="quarter" idx="33"/>
          </p:nvPr>
        </p:nvSpPr>
        <p:spPr/>
        <p:txBody>
          <a:bodyPr/>
          <a:lstStyle/>
          <a:p>
            <a:r>
              <a:rPr lang="en-GB" dirty="0" smtClean="0"/>
              <a:t>Project B75</a:t>
            </a:r>
            <a:endParaRPr lang="en-GB" dirty="0"/>
          </a:p>
        </p:txBody>
      </p:sp>
      <p:graphicFrame>
        <p:nvGraphicFramePr>
          <p:cNvPr id="2" name="Table 1"/>
          <p:cNvGraphicFramePr>
            <a:graphicFrameLocks noGrp="1"/>
          </p:cNvGraphicFramePr>
          <p:nvPr>
            <p:extLst>
              <p:ext uri="{D42A27DB-BD31-4B8C-83A1-F6EECF244321}">
                <p14:modId xmlns:p14="http://schemas.microsoft.com/office/powerpoint/2010/main" val="2036176170"/>
              </p:ext>
            </p:extLst>
          </p:nvPr>
        </p:nvGraphicFramePr>
        <p:xfrm>
          <a:off x="6302039" y="2842512"/>
          <a:ext cx="5235309" cy="2556102"/>
        </p:xfrm>
        <a:graphic>
          <a:graphicData uri="http://schemas.openxmlformats.org/drawingml/2006/table">
            <a:tbl>
              <a:tblPr firstRow="1" lastRow="1" bandRow="1">
                <a:tableStyleId>{21E4AEA4-8DFA-4A89-87EB-49C32662AFE0}</a:tableStyleId>
              </a:tblPr>
              <a:tblGrid>
                <a:gridCol w="2617324"/>
                <a:gridCol w="2617985"/>
              </a:tblGrid>
              <a:tr h="426017">
                <a:tc>
                  <a:txBody>
                    <a:bodyPr/>
                    <a:lstStyle/>
                    <a:p>
                      <a:pPr algn="ctr">
                        <a:lnSpc>
                          <a:spcPts val="1000"/>
                        </a:lnSpc>
                        <a:spcBef>
                          <a:spcPts val="285"/>
                        </a:spcBef>
                        <a:spcAft>
                          <a:spcPts val="285"/>
                        </a:spcAft>
                      </a:pPr>
                      <a:r>
                        <a:rPr lang="en-GB" sz="1600" dirty="0">
                          <a:effectLst/>
                        </a:rPr>
                        <a:t>Description</a:t>
                      </a:r>
                      <a:endParaRPr lang="en-GB" sz="16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ts val="1000"/>
                        </a:lnSpc>
                        <a:spcBef>
                          <a:spcPts val="285"/>
                        </a:spcBef>
                        <a:spcAft>
                          <a:spcPts val="285"/>
                        </a:spcAft>
                      </a:pPr>
                      <a:r>
                        <a:rPr lang="en-GB" sz="1600" dirty="0">
                          <a:effectLst/>
                        </a:rPr>
                        <a:t>Estimated Cost</a:t>
                      </a:r>
                      <a:endParaRPr lang="en-GB" sz="1600" dirty="0">
                        <a:effectLst/>
                        <a:latin typeface="Times New Roman" panose="02020603050405020304" pitchFamily="18" charset="0"/>
                        <a:ea typeface="SimSun" panose="02010600030101010101" pitchFamily="2" charset="-122"/>
                      </a:endParaRPr>
                    </a:p>
                  </a:txBody>
                  <a:tcPr marL="68580" marR="68580" marT="0" marB="0" anchor="ctr"/>
                </a:tc>
              </a:tr>
              <a:tr h="426017">
                <a:tc>
                  <a:txBody>
                    <a:bodyPr/>
                    <a:lstStyle/>
                    <a:p>
                      <a:pPr>
                        <a:lnSpc>
                          <a:spcPts val="1000"/>
                        </a:lnSpc>
                        <a:spcBef>
                          <a:spcPts val="285"/>
                        </a:spcBef>
                        <a:spcAft>
                          <a:spcPts val="285"/>
                        </a:spcAft>
                      </a:pPr>
                      <a:r>
                        <a:rPr lang="en-GB" sz="1600" dirty="0">
                          <a:effectLst/>
                        </a:rPr>
                        <a:t>Installation</a:t>
                      </a:r>
                      <a:endParaRPr lang="en-GB" sz="16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ts val="1000"/>
                        </a:lnSpc>
                        <a:spcBef>
                          <a:spcPts val="285"/>
                        </a:spcBef>
                        <a:spcAft>
                          <a:spcPts val="285"/>
                        </a:spcAft>
                      </a:pPr>
                      <a:r>
                        <a:rPr lang="en-GB" sz="1600" dirty="0" smtClean="0">
                          <a:effectLst/>
                          <a:latin typeface="Times New Roman" panose="02020603050405020304" pitchFamily="18" charset="0"/>
                          <a:ea typeface="SimSun" panose="02010600030101010101" pitchFamily="2" charset="-122"/>
                        </a:rPr>
                        <a:t>£119,000</a:t>
                      </a:r>
                      <a:endParaRPr lang="en-GB" sz="1600" dirty="0">
                        <a:effectLst/>
                        <a:latin typeface="Times New Roman" panose="02020603050405020304" pitchFamily="18" charset="0"/>
                        <a:ea typeface="SimSun" panose="02010600030101010101" pitchFamily="2" charset="-122"/>
                      </a:endParaRPr>
                    </a:p>
                  </a:txBody>
                  <a:tcPr marL="68580" marR="68580" marT="0" marB="0" anchor="ctr"/>
                </a:tc>
              </a:tr>
              <a:tr h="426017">
                <a:tc>
                  <a:txBody>
                    <a:bodyPr/>
                    <a:lstStyle/>
                    <a:p>
                      <a:pPr>
                        <a:lnSpc>
                          <a:spcPts val="1000"/>
                        </a:lnSpc>
                        <a:spcBef>
                          <a:spcPts val="285"/>
                        </a:spcBef>
                        <a:spcAft>
                          <a:spcPts val="285"/>
                        </a:spcAft>
                      </a:pPr>
                      <a:r>
                        <a:rPr lang="en-GB" sz="1600" dirty="0" smtClean="0">
                          <a:effectLst/>
                        </a:rPr>
                        <a:t>Maintenance (28 days)</a:t>
                      </a:r>
                      <a:endParaRPr lang="en-GB" sz="16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ts val="1000"/>
                        </a:lnSpc>
                        <a:spcBef>
                          <a:spcPts val="285"/>
                        </a:spcBef>
                        <a:spcAft>
                          <a:spcPts val="285"/>
                        </a:spcAft>
                      </a:pPr>
                      <a:r>
                        <a:rPr lang="en-GB" sz="1600" dirty="0" smtClean="0">
                          <a:effectLst/>
                          <a:latin typeface="Times New Roman" panose="02020603050405020304" pitchFamily="18" charset="0"/>
                          <a:ea typeface="SimSun" panose="02010600030101010101" pitchFamily="2" charset="-122"/>
                        </a:rPr>
                        <a:t>£23,320</a:t>
                      </a:r>
                      <a:endParaRPr lang="en-GB" sz="1600" dirty="0">
                        <a:effectLst/>
                        <a:latin typeface="Times New Roman" panose="02020603050405020304" pitchFamily="18" charset="0"/>
                        <a:ea typeface="SimSun" panose="02010600030101010101" pitchFamily="2" charset="-122"/>
                      </a:endParaRPr>
                    </a:p>
                  </a:txBody>
                  <a:tcPr marL="68580" marR="68580" marT="0" marB="0" anchor="ctr"/>
                </a:tc>
              </a:tr>
              <a:tr h="426017">
                <a:tc>
                  <a:txBody>
                    <a:bodyPr/>
                    <a:lstStyle/>
                    <a:p>
                      <a:pPr>
                        <a:lnSpc>
                          <a:spcPts val="1000"/>
                        </a:lnSpc>
                        <a:spcBef>
                          <a:spcPts val="285"/>
                        </a:spcBef>
                        <a:spcAft>
                          <a:spcPts val="285"/>
                        </a:spcAft>
                      </a:pPr>
                      <a:r>
                        <a:rPr lang="en-GB" sz="1600" dirty="0">
                          <a:effectLst/>
                        </a:rPr>
                        <a:t>Management and Consultancy</a:t>
                      </a:r>
                      <a:endParaRPr lang="en-GB" sz="16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ts val="1000"/>
                        </a:lnSpc>
                        <a:spcBef>
                          <a:spcPts val="285"/>
                        </a:spcBef>
                        <a:spcAft>
                          <a:spcPts val="285"/>
                        </a:spcAft>
                      </a:pPr>
                      <a:r>
                        <a:rPr lang="en-GB" sz="1600" dirty="0" smtClean="0">
                          <a:effectLst/>
                          <a:latin typeface="Times New Roman" panose="02020603050405020304" pitchFamily="18" charset="0"/>
                          <a:ea typeface="SimSun" panose="02010600030101010101" pitchFamily="2" charset="-122"/>
                        </a:rPr>
                        <a:t>£70,000</a:t>
                      </a:r>
                      <a:endParaRPr lang="en-GB" sz="1600" dirty="0">
                        <a:effectLst/>
                        <a:latin typeface="Times New Roman" panose="02020603050405020304" pitchFamily="18" charset="0"/>
                        <a:ea typeface="SimSun" panose="02010600030101010101" pitchFamily="2" charset="-122"/>
                      </a:endParaRPr>
                    </a:p>
                  </a:txBody>
                  <a:tcPr marL="68580" marR="68580" marT="0" marB="0" anchor="ctr"/>
                </a:tc>
              </a:tr>
              <a:tr h="426017">
                <a:tc>
                  <a:txBody>
                    <a:bodyPr/>
                    <a:lstStyle/>
                    <a:p>
                      <a:pPr>
                        <a:lnSpc>
                          <a:spcPts val="1000"/>
                        </a:lnSpc>
                        <a:spcBef>
                          <a:spcPts val="285"/>
                        </a:spcBef>
                        <a:spcAft>
                          <a:spcPts val="285"/>
                        </a:spcAft>
                      </a:pPr>
                      <a:r>
                        <a:rPr lang="en-GB" sz="1600" dirty="0" smtClean="0">
                          <a:effectLst/>
                        </a:rPr>
                        <a:t>Contingency (5% of above)</a:t>
                      </a:r>
                      <a:endParaRPr lang="en-GB" sz="16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ts val="1000"/>
                        </a:lnSpc>
                        <a:spcBef>
                          <a:spcPts val="285"/>
                        </a:spcBef>
                        <a:spcAft>
                          <a:spcPts val="285"/>
                        </a:spcAft>
                      </a:pPr>
                      <a:r>
                        <a:rPr lang="en-GB" sz="1600" dirty="0" smtClean="0">
                          <a:effectLst/>
                          <a:latin typeface="Times New Roman" panose="02020603050405020304" pitchFamily="18" charset="0"/>
                          <a:ea typeface="SimSun" panose="02010600030101010101" pitchFamily="2" charset="-122"/>
                        </a:rPr>
                        <a:t>£10,616</a:t>
                      </a:r>
                      <a:endParaRPr lang="en-GB" sz="1600" dirty="0">
                        <a:effectLst/>
                        <a:latin typeface="Times New Roman" panose="02020603050405020304" pitchFamily="18" charset="0"/>
                        <a:ea typeface="SimSun" panose="02010600030101010101" pitchFamily="2" charset="-122"/>
                      </a:endParaRPr>
                    </a:p>
                  </a:txBody>
                  <a:tcPr marL="68580" marR="68580" marT="0" marB="0" anchor="ctr"/>
                </a:tc>
              </a:tr>
              <a:tr h="426017">
                <a:tc>
                  <a:txBody>
                    <a:bodyPr/>
                    <a:lstStyle/>
                    <a:p>
                      <a:pPr>
                        <a:lnSpc>
                          <a:spcPts val="1000"/>
                        </a:lnSpc>
                        <a:spcBef>
                          <a:spcPts val="285"/>
                        </a:spcBef>
                        <a:spcAft>
                          <a:spcPts val="285"/>
                        </a:spcAft>
                      </a:pPr>
                      <a:r>
                        <a:rPr lang="en-GB" sz="1600" dirty="0">
                          <a:effectLst/>
                        </a:rPr>
                        <a:t>Total</a:t>
                      </a:r>
                      <a:endParaRPr lang="en-GB" sz="16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ts val="1000"/>
                        </a:lnSpc>
                        <a:spcBef>
                          <a:spcPts val="285"/>
                        </a:spcBef>
                        <a:spcAft>
                          <a:spcPts val="285"/>
                        </a:spcAft>
                      </a:pPr>
                      <a:r>
                        <a:rPr lang="en-GB" sz="1600" dirty="0" smtClean="0">
                          <a:effectLst/>
                          <a:latin typeface="Times New Roman" panose="02020603050405020304" pitchFamily="18" charset="0"/>
                          <a:ea typeface="SimSun" panose="02010600030101010101" pitchFamily="2" charset="-122"/>
                        </a:rPr>
                        <a:t>£222,936</a:t>
                      </a:r>
                      <a:endParaRPr lang="en-GB" sz="1600" dirty="0">
                        <a:effectLst/>
                        <a:latin typeface="Times New Roman" panose="02020603050405020304" pitchFamily="18" charset="0"/>
                        <a:ea typeface="SimSun" panose="02010600030101010101" pitchFamily="2" charset="-122"/>
                      </a:endParaRPr>
                    </a:p>
                  </a:txBody>
                  <a:tcPr marL="68580" marR="68580" marT="0" marB="0" anchor="ct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199725223"/>
              </p:ext>
            </p:extLst>
          </p:nvPr>
        </p:nvGraphicFramePr>
        <p:xfrm>
          <a:off x="6302035" y="833109"/>
          <a:ext cx="5235309" cy="1699368"/>
        </p:xfrm>
        <a:graphic>
          <a:graphicData uri="http://schemas.openxmlformats.org/drawingml/2006/table">
            <a:tbl>
              <a:tblPr firstRow="1" lastRow="1" bandRow="1">
                <a:tableStyleId>{21E4AEA4-8DFA-4A89-87EB-49C32662AFE0}</a:tableStyleId>
              </a:tblPr>
              <a:tblGrid>
                <a:gridCol w="2617324"/>
                <a:gridCol w="2617985"/>
              </a:tblGrid>
              <a:tr h="424842">
                <a:tc>
                  <a:txBody>
                    <a:bodyPr/>
                    <a:lstStyle/>
                    <a:p>
                      <a:pPr algn="ctr">
                        <a:lnSpc>
                          <a:spcPts val="1000"/>
                        </a:lnSpc>
                        <a:spcBef>
                          <a:spcPts val="285"/>
                        </a:spcBef>
                        <a:spcAft>
                          <a:spcPts val="285"/>
                        </a:spcAft>
                      </a:pPr>
                      <a:r>
                        <a:rPr lang="en-GB" sz="1600" dirty="0">
                          <a:effectLst/>
                        </a:rPr>
                        <a:t>Description</a:t>
                      </a:r>
                      <a:endParaRPr lang="en-GB" sz="16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ts val="1000"/>
                        </a:lnSpc>
                        <a:spcBef>
                          <a:spcPts val="285"/>
                        </a:spcBef>
                        <a:spcAft>
                          <a:spcPts val="285"/>
                        </a:spcAft>
                      </a:pPr>
                      <a:r>
                        <a:rPr lang="en-GB" sz="1600" dirty="0">
                          <a:effectLst/>
                        </a:rPr>
                        <a:t>Estimated Cost</a:t>
                      </a:r>
                      <a:endParaRPr lang="en-GB" sz="1600" dirty="0">
                        <a:effectLst/>
                        <a:latin typeface="Times New Roman" panose="02020603050405020304" pitchFamily="18" charset="0"/>
                        <a:ea typeface="SimSun" panose="02010600030101010101" pitchFamily="2" charset="-122"/>
                      </a:endParaRPr>
                    </a:p>
                  </a:txBody>
                  <a:tcPr marL="68580" marR="68580" marT="0" marB="0" anchor="ctr"/>
                </a:tc>
              </a:tr>
              <a:tr h="424842">
                <a:tc>
                  <a:txBody>
                    <a:bodyPr/>
                    <a:lstStyle/>
                    <a:p>
                      <a:pPr>
                        <a:lnSpc>
                          <a:spcPts val="1000"/>
                        </a:lnSpc>
                        <a:spcBef>
                          <a:spcPts val="285"/>
                        </a:spcBef>
                        <a:spcAft>
                          <a:spcPts val="285"/>
                        </a:spcAft>
                      </a:pPr>
                      <a:r>
                        <a:rPr lang="en-GB" sz="1600" dirty="0">
                          <a:effectLst/>
                        </a:rPr>
                        <a:t>Transportation</a:t>
                      </a:r>
                      <a:endParaRPr lang="en-GB" sz="16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ts val="1000"/>
                        </a:lnSpc>
                        <a:spcBef>
                          <a:spcPts val="285"/>
                        </a:spcBef>
                        <a:spcAft>
                          <a:spcPts val="285"/>
                        </a:spcAft>
                      </a:pPr>
                      <a:r>
                        <a:rPr lang="en-GB" sz="1600" dirty="0" smtClean="0">
                          <a:effectLst/>
                          <a:latin typeface="Times New Roman" panose="02020603050405020304" pitchFamily="18" charset="0"/>
                          <a:ea typeface="SimSun" panose="02010600030101010101" pitchFamily="2" charset="-122"/>
                        </a:rPr>
                        <a:t>£178,900</a:t>
                      </a:r>
                      <a:endParaRPr lang="en-GB" sz="1600" dirty="0">
                        <a:effectLst/>
                        <a:latin typeface="Times New Roman" panose="02020603050405020304" pitchFamily="18" charset="0"/>
                        <a:ea typeface="SimSun" panose="02010600030101010101" pitchFamily="2" charset="-122"/>
                      </a:endParaRPr>
                    </a:p>
                  </a:txBody>
                  <a:tcPr marL="68580" marR="68580" marT="0" marB="0" anchor="ctr"/>
                </a:tc>
              </a:tr>
              <a:tr h="424842">
                <a:tc>
                  <a:txBody>
                    <a:bodyPr/>
                    <a:lstStyle/>
                    <a:p>
                      <a:pPr>
                        <a:lnSpc>
                          <a:spcPts val="1000"/>
                        </a:lnSpc>
                        <a:spcBef>
                          <a:spcPts val="285"/>
                        </a:spcBef>
                        <a:spcAft>
                          <a:spcPts val="285"/>
                        </a:spcAft>
                      </a:pPr>
                      <a:r>
                        <a:rPr lang="en-GB" sz="1600" dirty="0">
                          <a:effectLst/>
                        </a:rPr>
                        <a:t>Removal</a:t>
                      </a:r>
                      <a:endParaRPr lang="en-GB" sz="16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ts val="1000"/>
                        </a:lnSpc>
                        <a:spcBef>
                          <a:spcPts val="285"/>
                        </a:spcBef>
                        <a:spcAft>
                          <a:spcPts val="285"/>
                        </a:spcAft>
                      </a:pPr>
                      <a:r>
                        <a:rPr lang="en-GB" sz="1600" dirty="0" smtClean="0">
                          <a:effectLst/>
                          <a:latin typeface="Times New Roman" panose="02020603050405020304" pitchFamily="18" charset="0"/>
                          <a:ea typeface="SimSun" panose="02010600030101010101" pitchFamily="2" charset="-122"/>
                        </a:rPr>
                        <a:t>£59,100</a:t>
                      </a:r>
                      <a:endParaRPr lang="en-GB" sz="1600" dirty="0">
                        <a:effectLst/>
                        <a:latin typeface="Times New Roman" panose="02020603050405020304" pitchFamily="18" charset="0"/>
                        <a:ea typeface="SimSun" panose="02010600030101010101" pitchFamily="2" charset="-122"/>
                      </a:endParaRPr>
                    </a:p>
                  </a:txBody>
                  <a:tcPr marL="68580" marR="68580" marT="0" marB="0" anchor="ctr"/>
                </a:tc>
              </a:tr>
              <a:tr h="424842">
                <a:tc>
                  <a:txBody>
                    <a:bodyPr/>
                    <a:lstStyle/>
                    <a:p>
                      <a:pPr>
                        <a:lnSpc>
                          <a:spcPts val="1000"/>
                        </a:lnSpc>
                        <a:spcBef>
                          <a:spcPts val="285"/>
                        </a:spcBef>
                        <a:spcAft>
                          <a:spcPts val="285"/>
                        </a:spcAft>
                      </a:pPr>
                      <a:r>
                        <a:rPr lang="en-GB" sz="1600" dirty="0">
                          <a:effectLst/>
                        </a:rPr>
                        <a:t>Total</a:t>
                      </a:r>
                      <a:endParaRPr lang="en-GB" sz="16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ts val="1000"/>
                        </a:lnSpc>
                        <a:spcBef>
                          <a:spcPts val="285"/>
                        </a:spcBef>
                        <a:spcAft>
                          <a:spcPts val="285"/>
                        </a:spcAft>
                      </a:pPr>
                      <a:r>
                        <a:rPr lang="en-GB" sz="1600" dirty="0" smtClean="0">
                          <a:effectLst/>
                          <a:latin typeface="Times New Roman" panose="02020603050405020304" pitchFamily="18" charset="0"/>
                          <a:ea typeface="SimSun" panose="02010600030101010101" pitchFamily="2" charset="-122"/>
                        </a:rPr>
                        <a:t>£228,000</a:t>
                      </a:r>
                      <a:endParaRPr lang="en-GB" sz="1600" dirty="0">
                        <a:effectLst/>
                        <a:latin typeface="Times New Roman" panose="02020603050405020304" pitchFamily="18" charset="0"/>
                        <a:ea typeface="SimSun" panose="02010600030101010101" pitchFamily="2" charset="-122"/>
                      </a:endParaRPr>
                    </a:p>
                  </a:txBody>
                  <a:tcPr marL="68580" marR="68580" marT="0" marB="0" anchor="ct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694255893"/>
              </p:ext>
            </p:extLst>
          </p:nvPr>
        </p:nvGraphicFramePr>
        <p:xfrm>
          <a:off x="6302039" y="5432796"/>
          <a:ext cx="5235309" cy="539380"/>
        </p:xfrm>
        <a:graphic>
          <a:graphicData uri="http://schemas.openxmlformats.org/drawingml/2006/table">
            <a:tbl>
              <a:tblPr bandRow="1">
                <a:tableStyleId>{21E4AEA4-8DFA-4A89-87EB-49C32662AFE0}</a:tableStyleId>
              </a:tblPr>
              <a:tblGrid>
                <a:gridCol w="2617324"/>
                <a:gridCol w="2617985"/>
              </a:tblGrid>
              <a:tr h="539380">
                <a:tc>
                  <a:txBody>
                    <a:bodyPr/>
                    <a:lstStyle/>
                    <a:p>
                      <a:pPr>
                        <a:lnSpc>
                          <a:spcPts val="1000"/>
                        </a:lnSpc>
                        <a:spcBef>
                          <a:spcPts val="285"/>
                        </a:spcBef>
                        <a:spcAft>
                          <a:spcPts val="285"/>
                        </a:spcAft>
                      </a:pPr>
                      <a:r>
                        <a:rPr lang="en-GB" sz="1600" dirty="0" smtClean="0">
                          <a:effectLst/>
                        </a:rPr>
                        <a:t>Additional 28 days                      </a:t>
                      </a:r>
                      <a:r>
                        <a:rPr lang="en-GB" sz="1200" dirty="0" smtClean="0">
                          <a:effectLst/>
                        </a:rPr>
                        <a:t>(incl. 5%</a:t>
                      </a:r>
                      <a:r>
                        <a:rPr lang="en-GB" sz="1200" baseline="0" dirty="0" smtClean="0">
                          <a:effectLst/>
                        </a:rPr>
                        <a:t> Contingency)</a:t>
                      </a:r>
                      <a:endParaRPr lang="en-GB" sz="12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ts val="1000"/>
                        </a:lnSpc>
                        <a:spcBef>
                          <a:spcPts val="285"/>
                        </a:spcBef>
                        <a:spcAft>
                          <a:spcPts val="285"/>
                        </a:spcAft>
                      </a:pPr>
                      <a:r>
                        <a:rPr lang="en-GB" sz="1600" dirty="0" smtClean="0">
                          <a:effectLst/>
                          <a:latin typeface="Times New Roman" panose="02020603050405020304" pitchFamily="18" charset="0"/>
                          <a:ea typeface="SimSun" panose="02010600030101010101" pitchFamily="2" charset="-122"/>
                        </a:rPr>
                        <a:t>£19,236</a:t>
                      </a:r>
                      <a:endParaRPr lang="en-GB" sz="1600" dirty="0">
                        <a:effectLst/>
                        <a:latin typeface="Times New Roman" panose="02020603050405020304" pitchFamily="18" charset="0"/>
                        <a:ea typeface="SimSun" panose="02010600030101010101" pitchFamily="2" charset="-122"/>
                      </a:endParaRPr>
                    </a:p>
                  </a:txBody>
                  <a:tcPr marL="68580" marR="68580" marT="0" marB="0" anchor="ctr"/>
                </a:tc>
              </a:tr>
            </a:tbl>
          </a:graphicData>
        </a:graphic>
      </p:graphicFrame>
    </p:spTree>
    <p:extLst>
      <p:ext uri="{BB962C8B-B14F-4D97-AF65-F5344CB8AC3E}">
        <p14:creationId xmlns:p14="http://schemas.microsoft.com/office/powerpoint/2010/main" val="3732012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0"/>
          </p:nvPr>
        </p:nvSpPr>
        <p:spPr/>
        <p:txBody>
          <a:bodyPr/>
          <a:lstStyle/>
          <a:p>
            <a:r>
              <a:rPr lang="en-GB" dirty="0" smtClean="0"/>
              <a:t>H2017 - Made in Hull Season</a:t>
            </a:r>
          </a:p>
          <a:p>
            <a:r>
              <a:rPr lang="en-GB" dirty="0" smtClean="0"/>
              <a:t>Siemens in Hull – future for Hull – Black energy to Green energy</a:t>
            </a:r>
          </a:p>
          <a:p>
            <a:r>
              <a:rPr lang="en-GB" dirty="0" smtClean="0"/>
              <a:t>Blade manufacture – handcrafted, shipbuilding skills etc. – employing people in Hull</a:t>
            </a:r>
          </a:p>
          <a:p>
            <a:r>
              <a:rPr lang="en-GB" dirty="0" smtClean="0"/>
              <a:t>Siemens collaboration – using in blade made by Hull people, made in Hull (</a:t>
            </a:r>
            <a:r>
              <a:rPr lang="en-GB" dirty="0" err="1" smtClean="0"/>
              <a:t>tbc</a:t>
            </a:r>
            <a:r>
              <a:rPr lang="en-GB" dirty="0" smtClean="0"/>
              <a:t>)</a:t>
            </a:r>
          </a:p>
          <a:p>
            <a:r>
              <a:rPr lang="en-GB" dirty="0" smtClean="0"/>
              <a:t>Timing – why January 1</a:t>
            </a:r>
            <a:r>
              <a:rPr lang="en-GB" baseline="30000" dirty="0" smtClean="0"/>
              <a:t>st</a:t>
            </a:r>
            <a:r>
              <a:rPr lang="en-GB" dirty="0" smtClean="0"/>
              <a:t> for installation? Removed on 2</a:t>
            </a:r>
            <a:r>
              <a:rPr lang="en-GB" baseline="30000" dirty="0" smtClean="0"/>
              <a:t>nd</a:t>
            </a:r>
            <a:r>
              <a:rPr lang="en-GB" dirty="0" smtClean="0"/>
              <a:t> April</a:t>
            </a:r>
          </a:p>
          <a:p>
            <a:endParaRPr lang="en-GB" dirty="0" smtClean="0"/>
          </a:p>
          <a:p>
            <a:endParaRPr lang="en-GB" dirty="0"/>
          </a:p>
        </p:txBody>
      </p:sp>
      <p:sp>
        <p:nvSpPr>
          <p:cNvPr id="3" name="Title 2"/>
          <p:cNvSpPr>
            <a:spLocks noGrp="1"/>
          </p:cNvSpPr>
          <p:nvPr>
            <p:ph type="title"/>
          </p:nvPr>
        </p:nvSpPr>
        <p:spPr/>
        <p:txBody>
          <a:bodyPr/>
          <a:lstStyle/>
          <a:p>
            <a:r>
              <a:rPr lang="en-GB" dirty="0" smtClean="0"/>
              <a:t>Concept  </a:t>
            </a:r>
            <a:r>
              <a:rPr lang="en-GB" dirty="0" smtClean="0">
                <a:solidFill>
                  <a:srgbClr val="FF0000"/>
                </a:solidFill>
              </a:rPr>
              <a:t>&lt;&lt;Andrew Knight&gt;&gt;</a:t>
            </a:r>
            <a:endParaRPr lang="en-GB" dirty="0">
              <a:solidFill>
                <a:srgbClr val="FF0000"/>
              </a:solidFill>
            </a:endParaRPr>
          </a:p>
        </p:txBody>
      </p:sp>
      <p:sp>
        <p:nvSpPr>
          <p:cNvPr id="5" name="Text Placeholder 4"/>
          <p:cNvSpPr>
            <a:spLocks noGrp="1"/>
          </p:cNvSpPr>
          <p:nvPr>
            <p:ph type="body" sz="quarter" idx="33"/>
          </p:nvPr>
        </p:nvSpPr>
        <p:spPr/>
        <p:txBody>
          <a:bodyPr/>
          <a:lstStyle/>
          <a:p>
            <a:r>
              <a:rPr lang="en-GB" dirty="0" smtClean="0"/>
              <a:t>Project B75</a:t>
            </a:r>
            <a:endParaRPr lang="en-GB" dirty="0"/>
          </a:p>
        </p:txBody>
      </p:sp>
    </p:spTree>
    <p:extLst>
      <p:ext uri="{BB962C8B-B14F-4D97-AF65-F5344CB8AC3E}">
        <p14:creationId xmlns:p14="http://schemas.microsoft.com/office/powerpoint/2010/main" val="214124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530127" y="994611"/>
            <a:ext cx="11007356" cy="4905675"/>
          </a:xfrm>
        </p:spPr>
        <p:txBody>
          <a:bodyPr/>
          <a:lstStyle/>
          <a:p>
            <a:r>
              <a:rPr lang="en-GB" dirty="0" smtClean="0"/>
              <a:t>Key Project Risks</a:t>
            </a:r>
          </a:p>
          <a:p>
            <a:endParaRPr lang="en-GB" dirty="0"/>
          </a:p>
          <a:p>
            <a:pPr indent="0">
              <a:buNone/>
            </a:pPr>
            <a:endParaRPr lang="en-GB" dirty="0" smtClean="0"/>
          </a:p>
          <a:p>
            <a:pPr indent="0">
              <a:buNone/>
            </a:pPr>
            <a:endParaRPr lang="en-GB" dirty="0" smtClean="0"/>
          </a:p>
          <a:p>
            <a:pPr indent="0">
              <a:buNone/>
            </a:pPr>
            <a:endParaRPr lang="en-GB" dirty="0"/>
          </a:p>
          <a:p>
            <a:pPr indent="0">
              <a:buNone/>
            </a:pPr>
            <a:endParaRPr lang="en-GB" dirty="0" smtClean="0"/>
          </a:p>
          <a:p>
            <a:pPr indent="0">
              <a:buNone/>
            </a:pPr>
            <a:endParaRPr lang="en-GB" dirty="0" smtClean="0"/>
          </a:p>
          <a:p>
            <a:pPr indent="0">
              <a:buNone/>
            </a:pPr>
            <a:endParaRPr lang="en-GB" dirty="0"/>
          </a:p>
          <a:p>
            <a:endParaRPr lang="en-GB" dirty="0" smtClean="0"/>
          </a:p>
          <a:p>
            <a:endParaRPr lang="en-GB" dirty="0" smtClean="0"/>
          </a:p>
          <a:p>
            <a:endParaRPr lang="en-GB" dirty="0"/>
          </a:p>
        </p:txBody>
      </p:sp>
      <p:sp>
        <p:nvSpPr>
          <p:cNvPr id="3" name="Title 2"/>
          <p:cNvSpPr>
            <a:spLocks noGrp="1"/>
          </p:cNvSpPr>
          <p:nvPr>
            <p:ph type="title"/>
          </p:nvPr>
        </p:nvSpPr>
        <p:spPr/>
        <p:txBody>
          <a:bodyPr/>
          <a:lstStyle/>
          <a:p>
            <a:r>
              <a:rPr lang="en-GB" dirty="0" smtClean="0"/>
              <a:t>Risk </a:t>
            </a:r>
            <a:r>
              <a:rPr lang="en-GB" dirty="0" smtClean="0">
                <a:solidFill>
                  <a:srgbClr val="FF0000"/>
                </a:solidFill>
              </a:rPr>
              <a:t>&lt;&lt;Richard Bickers&gt;&gt;</a:t>
            </a:r>
            <a:endParaRPr lang="en-GB" dirty="0">
              <a:solidFill>
                <a:srgbClr val="FF0000"/>
              </a:solidFill>
            </a:endParaRPr>
          </a:p>
        </p:txBody>
      </p:sp>
      <p:sp>
        <p:nvSpPr>
          <p:cNvPr id="5" name="Text Placeholder 4"/>
          <p:cNvSpPr>
            <a:spLocks noGrp="1"/>
          </p:cNvSpPr>
          <p:nvPr>
            <p:ph type="body" sz="quarter" idx="33"/>
          </p:nvPr>
        </p:nvSpPr>
        <p:spPr/>
        <p:txBody>
          <a:bodyPr/>
          <a:lstStyle/>
          <a:p>
            <a:r>
              <a:rPr lang="en-GB" dirty="0" smtClean="0"/>
              <a:t>Project B75</a:t>
            </a:r>
            <a:endParaRPr lang="en-GB" dirty="0"/>
          </a:p>
        </p:txBody>
      </p:sp>
      <p:graphicFrame>
        <p:nvGraphicFramePr>
          <p:cNvPr id="2" name="Table 1"/>
          <p:cNvGraphicFramePr>
            <a:graphicFrameLocks noGrp="1"/>
          </p:cNvGraphicFramePr>
          <p:nvPr>
            <p:extLst>
              <p:ext uri="{D42A27DB-BD31-4B8C-83A1-F6EECF244321}">
                <p14:modId xmlns:p14="http://schemas.microsoft.com/office/powerpoint/2010/main" val="853901657"/>
              </p:ext>
            </p:extLst>
          </p:nvPr>
        </p:nvGraphicFramePr>
        <p:xfrm>
          <a:off x="1251283" y="1925053"/>
          <a:ext cx="10703160" cy="3169920"/>
        </p:xfrm>
        <a:graphic>
          <a:graphicData uri="http://schemas.openxmlformats.org/drawingml/2006/table">
            <a:tbl>
              <a:tblPr firstRow="1" bandRow="1">
                <a:tableStyleId>{2D5ABB26-0587-4C30-8999-92F81FD0307C}</a:tableStyleId>
              </a:tblPr>
              <a:tblGrid>
                <a:gridCol w="5351580"/>
                <a:gridCol w="5351580"/>
              </a:tblGrid>
              <a:tr h="370840">
                <a:tc>
                  <a:txBody>
                    <a:bodyPr/>
                    <a:lstStyle/>
                    <a:p>
                      <a:pPr marL="342900" marR="0" lvl="1" indent="-342900" algn="l" defTabSz="11973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dirty="0" smtClean="0"/>
                        <a:t>Delay to QVS</a:t>
                      </a:r>
                    </a:p>
                  </a:txBody>
                  <a:tcPr/>
                </a:tc>
                <a:tc>
                  <a:txBody>
                    <a:bodyPr/>
                    <a:lstStyle/>
                    <a:p>
                      <a:pPr marL="342900" marR="0" lvl="1" indent="-342900" algn="l" defTabSz="11973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dirty="0" smtClean="0"/>
                        <a:t>High winds during installation and removal</a:t>
                      </a:r>
                    </a:p>
                  </a:txBody>
                  <a:tcPr/>
                </a:tc>
              </a:tr>
              <a:tr h="370840">
                <a:tc>
                  <a:txBody>
                    <a:bodyPr/>
                    <a:lstStyle/>
                    <a:p>
                      <a:pPr marL="342900" marR="0" lvl="1" indent="-342900" algn="l" defTabSz="11973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dirty="0" smtClean="0"/>
                        <a:t>Public interference during installation/removal</a:t>
                      </a:r>
                    </a:p>
                  </a:txBody>
                  <a:tcPr/>
                </a:tc>
                <a:tc>
                  <a:txBody>
                    <a:bodyPr/>
                    <a:lstStyle/>
                    <a:p>
                      <a:pPr marL="342900" marR="0" lvl="1" indent="-342900" algn="l" defTabSz="11973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dirty="0" smtClean="0"/>
                        <a:t>Planning consent delayed</a:t>
                      </a:r>
                    </a:p>
                  </a:txBody>
                  <a:tcPr/>
                </a:tc>
              </a:tr>
              <a:tr h="370840">
                <a:tc>
                  <a:txBody>
                    <a:bodyPr/>
                    <a:lstStyle/>
                    <a:p>
                      <a:pPr marL="342900" marR="0" lvl="1" indent="-342900" algn="l" defTabSz="11973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dirty="0" smtClean="0"/>
                        <a:t>Damage to Public Realm</a:t>
                      </a:r>
                    </a:p>
                  </a:txBody>
                  <a:tcPr/>
                </a:tc>
                <a:tc>
                  <a:txBody>
                    <a:bodyPr/>
                    <a:lstStyle/>
                    <a:p>
                      <a:pPr marL="342900" marR="0" lvl="1" indent="-342900" algn="l" defTabSz="11973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dirty="0" smtClean="0"/>
                        <a:t>Legal enforcement action</a:t>
                      </a:r>
                    </a:p>
                  </a:txBody>
                  <a:tcPr/>
                </a:tc>
              </a:tr>
              <a:tr h="370840">
                <a:tc>
                  <a:txBody>
                    <a:bodyPr/>
                    <a:lstStyle/>
                    <a:p>
                      <a:pPr marL="342900" marR="0" lvl="1" indent="-342900" algn="l" defTabSz="11973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dirty="0" smtClean="0"/>
                        <a:t>Budget exceeded</a:t>
                      </a:r>
                    </a:p>
                  </a:txBody>
                  <a:tcPr/>
                </a:tc>
                <a:tc>
                  <a:txBody>
                    <a:bodyPr/>
                    <a:lstStyle/>
                    <a:p>
                      <a:pPr marL="342900" marR="0" lvl="1" indent="-342900" algn="l" defTabSz="11973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dirty="0" smtClean="0"/>
                        <a:t>Temporary planning consent</a:t>
                      </a:r>
                    </a:p>
                  </a:txBody>
                  <a:tcPr/>
                </a:tc>
              </a:tr>
              <a:tr h="370840">
                <a:tc>
                  <a:txBody>
                    <a:bodyPr/>
                    <a:lstStyle/>
                    <a:p>
                      <a:pPr marL="342900" marR="0" lvl="1" indent="-342900" algn="l" defTabSz="11973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dirty="0" smtClean="0"/>
                        <a:t>Political objectors</a:t>
                      </a:r>
                    </a:p>
                  </a:txBody>
                  <a:tcPr/>
                </a:tc>
                <a:tc>
                  <a:txBody>
                    <a:bodyPr/>
                    <a:lstStyle/>
                    <a:p>
                      <a:pPr marL="342900" marR="0" lvl="1" indent="-342900" algn="l" defTabSz="11973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dirty="0" smtClean="0"/>
                        <a:t>Surprise element</a:t>
                      </a:r>
                    </a:p>
                  </a:txBody>
                  <a:tcPr/>
                </a:tc>
              </a:tr>
              <a:tr h="370840">
                <a:tc>
                  <a:txBody>
                    <a:bodyPr/>
                    <a:lstStyle/>
                    <a:p>
                      <a:pPr marL="342900" indent="-342900">
                        <a:buFont typeface="Arial" panose="020B0604020202020204" pitchFamily="34" charset="0"/>
                        <a:buChar char="•"/>
                      </a:pPr>
                      <a:r>
                        <a:rPr lang="en-GB" sz="2000" dirty="0" smtClean="0"/>
                        <a:t>Planning consent is not granted</a:t>
                      </a:r>
                      <a:endParaRPr lang="en-GB" sz="2000" dirty="0"/>
                    </a:p>
                  </a:txBody>
                  <a:tcPr/>
                </a:tc>
                <a:tc>
                  <a:txBody>
                    <a:bodyPr/>
                    <a:lstStyle/>
                    <a:p>
                      <a:pPr marL="342900" marR="0" lvl="1" indent="-342900" algn="l" defTabSz="11973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dirty="0" smtClean="0"/>
                        <a:t>New Year’s Eve</a:t>
                      </a:r>
                    </a:p>
                  </a:txBody>
                  <a:tcPr/>
                </a:tc>
              </a:tr>
              <a:tr h="370840">
                <a:tc>
                  <a:txBody>
                    <a:bodyPr/>
                    <a:lstStyle/>
                    <a:p>
                      <a:pPr marL="342900" indent="-342900">
                        <a:buFont typeface="Arial" panose="020B0604020202020204" pitchFamily="34" charset="0"/>
                        <a:buChar char="•"/>
                      </a:pPr>
                      <a:r>
                        <a:rPr lang="en-GB" sz="2000" dirty="0" smtClean="0"/>
                        <a:t>Fire</a:t>
                      </a:r>
                      <a:endParaRPr lang="en-GB" sz="2000" dirty="0"/>
                    </a:p>
                  </a:txBody>
                  <a:tcPr/>
                </a:tc>
                <a:tc>
                  <a:txBody>
                    <a:bodyPr/>
                    <a:lstStyle/>
                    <a:p>
                      <a:pPr marL="342900" marR="0" lvl="1" indent="-342900" algn="l" defTabSz="11973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dirty="0" smtClean="0"/>
                        <a:t>Climbing</a:t>
                      </a:r>
                    </a:p>
                  </a:txBody>
                  <a:tcPr/>
                </a:tc>
              </a:tr>
              <a:tr h="370840">
                <a:tc>
                  <a:txBody>
                    <a:bodyPr/>
                    <a:lstStyle/>
                    <a:p>
                      <a:pPr marL="342900" marR="0" lvl="1" indent="-342900" algn="l" defTabSz="11973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dirty="0" smtClean="0"/>
                        <a:t>People collision with blade</a:t>
                      </a:r>
                    </a:p>
                  </a:txBody>
                  <a:tcPr/>
                </a:tc>
                <a:tc>
                  <a:txBody>
                    <a:bodyPr/>
                    <a:lstStyle/>
                    <a:p>
                      <a:pPr marL="342900" marR="0" lvl="1" indent="-342900" algn="l" defTabSz="11973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dirty="0" smtClean="0"/>
                        <a:t>Straps securing blade</a:t>
                      </a:r>
                    </a:p>
                  </a:txBody>
                  <a:tcPr/>
                </a:tc>
              </a:tr>
            </a:tbl>
          </a:graphicData>
        </a:graphic>
      </p:graphicFrame>
    </p:spTree>
    <p:extLst>
      <p:ext uri="{BB962C8B-B14F-4D97-AF65-F5344CB8AC3E}">
        <p14:creationId xmlns:p14="http://schemas.microsoft.com/office/powerpoint/2010/main" val="155477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0"/>
          </p:nvPr>
        </p:nvSpPr>
        <p:spPr/>
        <p:txBody>
          <a:bodyPr/>
          <a:lstStyle/>
          <a:p>
            <a:r>
              <a:rPr lang="en-GB" dirty="0" smtClean="0"/>
              <a:t>Potential media coverage – national / global</a:t>
            </a:r>
          </a:p>
          <a:p>
            <a:r>
              <a:rPr lang="en-GB" dirty="0" smtClean="0"/>
              <a:t>Messages </a:t>
            </a:r>
          </a:p>
          <a:p>
            <a:r>
              <a:rPr lang="en-GB" dirty="0" smtClean="0"/>
              <a:t>Making a Surprise</a:t>
            </a:r>
          </a:p>
          <a:p>
            <a:r>
              <a:rPr lang="en-GB" dirty="0" smtClean="0">
                <a:solidFill>
                  <a:srgbClr val="FF0000"/>
                </a:solidFill>
              </a:rPr>
              <a:t>CGI</a:t>
            </a:r>
          </a:p>
          <a:p>
            <a:endParaRPr lang="en-GB" dirty="0" smtClean="0"/>
          </a:p>
          <a:p>
            <a:endParaRPr lang="en-GB" dirty="0" smtClean="0"/>
          </a:p>
          <a:p>
            <a:endParaRPr lang="en-GB" dirty="0"/>
          </a:p>
        </p:txBody>
      </p:sp>
      <p:sp>
        <p:nvSpPr>
          <p:cNvPr id="3" name="Title 2"/>
          <p:cNvSpPr>
            <a:spLocks noGrp="1"/>
          </p:cNvSpPr>
          <p:nvPr>
            <p:ph type="title"/>
          </p:nvPr>
        </p:nvSpPr>
        <p:spPr/>
        <p:txBody>
          <a:bodyPr/>
          <a:lstStyle/>
          <a:p>
            <a:r>
              <a:rPr lang="en-GB" dirty="0" smtClean="0"/>
              <a:t>Concluding Remarks </a:t>
            </a:r>
            <a:r>
              <a:rPr lang="en-GB" dirty="0" smtClean="0">
                <a:solidFill>
                  <a:srgbClr val="FF0000"/>
                </a:solidFill>
              </a:rPr>
              <a:t>&lt;&lt;Andrew Knight / Chris Clay&gt;&gt;</a:t>
            </a:r>
            <a:endParaRPr lang="en-GB" dirty="0">
              <a:solidFill>
                <a:srgbClr val="FF0000"/>
              </a:solidFill>
            </a:endParaRPr>
          </a:p>
        </p:txBody>
      </p:sp>
      <p:sp>
        <p:nvSpPr>
          <p:cNvPr id="5" name="Text Placeholder 4"/>
          <p:cNvSpPr>
            <a:spLocks noGrp="1"/>
          </p:cNvSpPr>
          <p:nvPr>
            <p:ph type="body" sz="quarter" idx="33"/>
          </p:nvPr>
        </p:nvSpPr>
        <p:spPr/>
        <p:txBody>
          <a:bodyPr/>
          <a:lstStyle/>
          <a:p>
            <a:r>
              <a:rPr lang="en-GB" dirty="0" smtClean="0"/>
              <a:t>Project B75</a:t>
            </a:r>
            <a:endParaRPr lang="en-GB" dirty="0"/>
          </a:p>
        </p:txBody>
      </p:sp>
    </p:spTree>
    <p:extLst>
      <p:ext uri="{BB962C8B-B14F-4D97-AF65-F5344CB8AC3E}">
        <p14:creationId xmlns:p14="http://schemas.microsoft.com/office/powerpoint/2010/main" val="4033117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0"/>
          </p:nvPr>
        </p:nvSpPr>
        <p:spPr/>
        <p:txBody>
          <a:bodyPr/>
          <a:lstStyle/>
          <a:p>
            <a:r>
              <a:rPr lang="en-GB" dirty="0" smtClean="0"/>
              <a:t>Photos of trip to </a:t>
            </a:r>
            <a:r>
              <a:rPr lang="en-GB" dirty="0" err="1" smtClean="0"/>
              <a:t>Albourg</a:t>
            </a:r>
            <a:r>
              <a:rPr lang="en-GB" dirty="0" smtClean="0"/>
              <a:t> – physicality of the blade</a:t>
            </a:r>
          </a:p>
          <a:p>
            <a:r>
              <a:rPr lang="en-GB" dirty="0" smtClean="0"/>
              <a:t>Name B75</a:t>
            </a:r>
          </a:p>
          <a:p>
            <a:endParaRPr lang="en-GB" dirty="0" smtClean="0"/>
          </a:p>
          <a:p>
            <a:endParaRPr lang="en-GB" dirty="0"/>
          </a:p>
        </p:txBody>
      </p:sp>
      <p:sp>
        <p:nvSpPr>
          <p:cNvPr id="3" name="Title 2"/>
          <p:cNvSpPr>
            <a:spLocks noGrp="1"/>
          </p:cNvSpPr>
          <p:nvPr>
            <p:ph type="title"/>
          </p:nvPr>
        </p:nvSpPr>
        <p:spPr/>
        <p:txBody>
          <a:bodyPr/>
          <a:lstStyle/>
          <a:p>
            <a:r>
              <a:rPr lang="en-GB" dirty="0" smtClean="0"/>
              <a:t>The Installation </a:t>
            </a:r>
            <a:r>
              <a:rPr lang="en-GB" dirty="0" smtClean="0">
                <a:solidFill>
                  <a:srgbClr val="FF0000"/>
                </a:solidFill>
              </a:rPr>
              <a:t>&lt;&lt;Nayan Kulkarni&gt;&gt;</a:t>
            </a:r>
            <a:endParaRPr lang="en-GB" dirty="0">
              <a:solidFill>
                <a:srgbClr val="FF0000"/>
              </a:solidFill>
            </a:endParaRPr>
          </a:p>
        </p:txBody>
      </p:sp>
      <p:sp>
        <p:nvSpPr>
          <p:cNvPr id="5" name="Text Placeholder 4"/>
          <p:cNvSpPr>
            <a:spLocks noGrp="1"/>
          </p:cNvSpPr>
          <p:nvPr>
            <p:ph type="body" sz="quarter" idx="33"/>
          </p:nvPr>
        </p:nvSpPr>
        <p:spPr/>
        <p:txBody>
          <a:bodyPr/>
          <a:lstStyle/>
          <a:p>
            <a:r>
              <a:rPr lang="en-GB" dirty="0" smtClean="0"/>
              <a:t>Project B75</a:t>
            </a:r>
            <a:endParaRPr lang="en-GB" dirty="0"/>
          </a:p>
        </p:txBody>
      </p:sp>
    </p:spTree>
    <p:extLst>
      <p:ext uri="{BB962C8B-B14F-4D97-AF65-F5344CB8AC3E}">
        <p14:creationId xmlns:p14="http://schemas.microsoft.com/office/powerpoint/2010/main" val="2114176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0"/>
          </p:nvPr>
        </p:nvSpPr>
        <p:spPr/>
        <p:txBody>
          <a:bodyPr/>
          <a:lstStyle/>
          <a:p>
            <a:r>
              <a:rPr lang="en-GB" dirty="0" smtClean="0"/>
              <a:t>Ambition for Installation – being disruptive, highly visual statement</a:t>
            </a:r>
          </a:p>
          <a:p>
            <a:r>
              <a:rPr lang="en-GB" dirty="0" smtClean="0"/>
              <a:t>Where exhibited – Queen Vic Square</a:t>
            </a:r>
          </a:p>
          <a:p>
            <a:r>
              <a:rPr lang="en-GB" dirty="0" smtClean="0"/>
              <a:t>How exhibited - angle</a:t>
            </a:r>
          </a:p>
          <a:p>
            <a:r>
              <a:rPr lang="en-GB" dirty="0"/>
              <a:t>Want it to be a surprise</a:t>
            </a:r>
          </a:p>
          <a:p>
            <a:endParaRPr lang="en-GB" dirty="0" smtClean="0"/>
          </a:p>
          <a:p>
            <a:endParaRPr lang="en-GB" dirty="0"/>
          </a:p>
        </p:txBody>
      </p:sp>
      <p:sp>
        <p:nvSpPr>
          <p:cNvPr id="3" name="Title 2"/>
          <p:cNvSpPr>
            <a:spLocks noGrp="1"/>
          </p:cNvSpPr>
          <p:nvPr>
            <p:ph type="title"/>
          </p:nvPr>
        </p:nvSpPr>
        <p:spPr/>
        <p:txBody>
          <a:bodyPr/>
          <a:lstStyle/>
          <a:p>
            <a:r>
              <a:rPr lang="en-GB" dirty="0" smtClean="0"/>
              <a:t>The Installation </a:t>
            </a:r>
            <a:r>
              <a:rPr lang="en-GB" dirty="0" smtClean="0">
                <a:solidFill>
                  <a:srgbClr val="FF0000"/>
                </a:solidFill>
              </a:rPr>
              <a:t>&lt;&lt;Nayan Kulkarni&gt;&gt;</a:t>
            </a:r>
            <a:endParaRPr lang="en-GB" dirty="0">
              <a:solidFill>
                <a:srgbClr val="FF0000"/>
              </a:solidFill>
            </a:endParaRPr>
          </a:p>
        </p:txBody>
      </p:sp>
      <p:sp>
        <p:nvSpPr>
          <p:cNvPr id="5" name="Text Placeholder 4"/>
          <p:cNvSpPr>
            <a:spLocks noGrp="1"/>
          </p:cNvSpPr>
          <p:nvPr>
            <p:ph type="body" sz="quarter" idx="33"/>
          </p:nvPr>
        </p:nvSpPr>
        <p:spPr/>
        <p:txBody>
          <a:bodyPr/>
          <a:lstStyle/>
          <a:p>
            <a:r>
              <a:rPr lang="en-GB" dirty="0" smtClean="0"/>
              <a:t>Project B75</a:t>
            </a:r>
            <a:endParaRPr lang="en-GB" dirty="0"/>
          </a:p>
        </p:txBody>
      </p:sp>
    </p:spTree>
    <p:extLst>
      <p:ext uri="{BB962C8B-B14F-4D97-AF65-F5344CB8AC3E}">
        <p14:creationId xmlns:p14="http://schemas.microsoft.com/office/powerpoint/2010/main" val="2903598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7294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1697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058143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4076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528000" y="1298359"/>
            <a:ext cx="11007356" cy="850872"/>
          </a:xfrm>
        </p:spPr>
        <p:txBody>
          <a:bodyPr/>
          <a:lstStyle/>
          <a:p>
            <a:r>
              <a:rPr lang="en-GB" dirty="0" smtClean="0"/>
              <a:t>High level review of routing options found “Route D” to be the most feasible to transport the blade from Alexandra Docks to Queen Victoria Square in Hull.</a:t>
            </a:r>
          </a:p>
          <a:p>
            <a:endParaRPr lang="en-GB" dirty="0" smtClean="0"/>
          </a:p>
          <a:p>
            <a:endParaRPr lang="en-GB" dirty="0"/>
          </a:p>
        </p:txBody>
      </p:sp>
      <p:sp>
        <p:nvSpPr>
          <p:cNvPr id="3" name="Title 2"/>
          <p:cNvSpPr>
            <a:spLocks noGrp="1"/>
          </p:cNvSpPr>
          <p:nvPr>
            <p:ph type="title"/>
          </p:nvPr>
        </p:nvSpPr>
        <p:spPr/>
        <p:txBody>
          <a:bodyPr/>
          <a:lstStyle/>
          <a:p>
            <a:r>
              <a:rPr lang="en-GB" dirty="0" smtClean="0"/>
              <a:t>Transport </a:t>
            </a:r>
            <a:r>
              <a:rPr lang="en-GB" dirty="0" smtClean="0">
                <a:solidFill>
                  <a:srgbClr val="FF0000"/>
                </a:solidFill>
              </a:rPr>
              <a:t>&lt;&lt;Richard Bickers or Mike Millage&gt;&gt;</a:t>
            </a:r>
            <a:endParaRPr lang="en-GB" dirty="0">
              <a:solidFill>
                <a:srgbClr val="FF0000"/>
              </a:solidFill>
            </a:endParaRPr>
          </a:p>
        </p:txBody>
      </p:sp>
      <p:sp>
        <p:nvSpPr>
          <p:cNvPr id="5" name="Text Placeholder 4"/>
          <p:cNvSpPr>
            <a:spLocks noGrp="1"/>
          </p:cNvSpPr>
          <p:nvPr>
            <p:ph type="body" sz="quarter" idx="33"/>
          </p:nvPr>
        </p:nvSpPr>
        <p:spPr/>
        <p:txBody>
          <a:bodyPr/>
          <a:lstStyle/>
          <a:p>
            <a:r>
              <a:rPr lang="en-GB" dirty="0" smtClean="0"/>
              <a:t>Project B75</a:t>
            </a:r>
            <a:endParaRPr lang="en-GB" dirty="0"/>
          </a:p>
        </p:txBody>
      </p:sp>
      <p:grpSp>
        <p:nvGrpSpPr>
          <p:cNvPr id="14" name="Group 13"/>
          <p:cNvGrpSpPr/>
          <p:nvPr/>
        </p:nvGrpSpPr>
        <p:grpSpPr>
          <a:xfrm>
            <a:off x="625015" y="2163931"/>
            <a:ext cx="10813325" cy="4079368"/>
            <a:chOff x="625015" y="2163931"/>
            <a:chExt cx="10813325" cy="4079368"/>
          </a:xfrm>
        </p:grpSpPr>
        <p:pic>
          <p:nvPicPr>
            <p:cNvPr id="2" name="Picture 1"/>
            <p:cNvPicPr>
              <a:picLocks noChangeAspect="1"/>
            </p:cNvPicPr>
            <p:nvPr/>
          </p:nvPicPr>
          <p:blipFill>
            <a:blip r:embed="rId2">
              <a:extLst>
                <a:ext uri="{BEBA8EAE-BF5A-486C-A8C5-ECC9F3942E4B}">
                  <a14:imgProps xmlns:a14="http://schemas.microsoft.com/office/drawing/2010/main">
                    <a14:imgLayer r:embed="rId3">
                      <a14:imgEffect>
                        <a14:saturation sat="33000"/>
                      </a14:imgEffect>
                    </a14:imgLayer>
                  </a14:imgProps>
                </a:ext>
              </a:extLst>
            </a:blip>
            <a:stretch>
              <a:fillRect/>
            </a:stretch>
          </p:blipFill>
          <p:spPr>
            <a:xfrm>
              <a:off x="625015" y="2163931"/>
              <a:ext cx="10813325" cy="4079368"/>
            </a:xfrm>
            <a:prstGeom prst="rect">
              <a:avLst/>
            </a:prstGeom>
          </p:spPr>
        </p:pic>
        <p:sp>
          <p:nvSpPr>
            <p:cNvPr id="8" name="TextBox 7"/>
            <p:cNvSpPr txBox="1"/>
            <p:nvPr/>
          </p:nvSpPr>
          <p:spPr>
            <a:xfrm>
              <a:off x="7468659" y="3604681"/>
              <a:ext cx="1059521" cy="523220"/>
            </a:xfrm>
            <a:prstGeom prst="rect">
              <a:avLst/>
            </a:prstGeom>
            <a:solidFill>
              <a:schemeClr val="bg1">
                <a:alpha val="50000"/>
              </a:schemeClr>
            </a:solidFill>
          </p:spPr>
          <p:txBody>
            <a:bodyPr wrap="square" rtlCol="0">
              <a:spAutoFit/>
            </a:bodyPr>
            <a:lstStyle/>
            <a:p>
              <a:pPr algn="ctr"/>
              <a:r>
                <a:rPr lang="en-GB" sz="1400" b="1" dirty="0" smtClean="0"/>
                <a:t>Alexandra Docks</a:t>
              </a:r>
              <a:endParaRPr lang="en-GB" sz="1400" b="1" dirty="0"/>
            </a:p>
          </p:txBody>
        </p:sp>
        <p:sp>
          <p:nvSpPr>
            <p:cNvPr id="9" name="TextBox 8"/>
            <p:cNvSpPr txBox="1"/>
            <p:nvPr/>
          </p:nvSpPr>
          <p:spPr>
            <a:xfrm>
              <a:off x="1500177" y="3474107"/>
              <a:ext cx="944443" cy="738664"/>
            </a:xfrm>
            <a:prstGeom prst="rect">
              <a:avLst/>
            </a:prstGeom>
            <a:solidFill>
              <a:schemeClr val="bg1">
                <a:alpha val="50000"/>
              </a:schemeClr>
            </a:solidFill>
          </p:spPr>
          <p:txBody>
            <a:bodyPr wrap="square" rtlCol="0">
              <a:spAutoFit/>
            </a:bodyPr>
            <a:lstStyle/>
            <a:p>
              <a:pPr algn="ctr"/>
              <a:r>
                <a:rPr lang="en-GB" sz="1400" b="1" dirty="0" smtClean="0"/>
                <a:t>Queen Victoria Square</a:t>
              </a:r>
              <a:endParaRPr lang="en-GB" sz="1400" b="1" dirty="0"/>
            </a:p>
          </p:txBody>
        </p:sp>
        <p:sp>
          <p:nvSpPr>
            <p:cNvPr id="13" name="Freeform 12"/>
            <p:cNvSpPr/>
            <p:nvPr/>
          </p:nvSpPr>
          <p:spPr>
            <a:xfrm>
              <a:off x="2076450" y="3276600"/>
              <a:ext cx="5670550" cy="1892408"/>
            </a:xfrm>
            <a:custGeom>
              <a:avLst/>
              <a:gdLst>
                <a:gd name="connsiteX0" fmla="*/ 5670550 w 5670550"/>
                <a:gd name="connsiteY0" fmla="*/ 234950 h 1892408"/>
                <a:gd name="connsiteX1" fmla="*/ 5670550 w 5670550"/>
                <a:gd name="connsiteY1" fmla="*/ 234950 h 1892408"/>
                <a:gd name="connsiteX2" fmla="*/ 5657850 w 5670550"/>
                <a:gd name="connsiteY2" fmla="*/ 177800 h 1892408"/>
                <a:gd name="connsiteX3" fmla="*/ 5613400 w 5670550"/>
                <a:gd name="connsiteY3" fmla="*/ 120650 h 1892408"/>
                <a:gd name="connsiteX4" fmla="*/ 5607050 w 5670550"/>
                <a:gd name="connsiteY4" fmla="*/ 101600 h 1892408"/>
                <a:gd name="connsiteX5" fmla="*/ 5568950 w 5670550"/>
                <a:gd name="connsiteY5" fmla="*/ 76200 h 1892408"/>
                <a:gd name="connsiteX6" fmla="*/ 5549900 w 5670550"/>
                <a:gd name="connsiteY6" fmla="*/ 63500 h 1892408"/>
                <a:gd name="connsiteX7" fmla="*/ 5530850 w 5670550"/>
                <a:gd name="connsiteY7" fmla="*/ 50800 h 1892408"/>
                <a:gd name="connsiteX8" fmla="*/ 5492750 w 5670550"/>
                <a:gd name="connsiteY8" fmla="*/ 38100 h 1892408"/>
                <a:gd name="connsiteX9" fmla="*/ 5467350 w 5670550"/>
                <a:gd name="connsiteY9" fmla="*/ 31750 h 1892408"/>
                <a:gd name="connsiteX10" fmla="*/ 5429250 w 5670550"/>
                <a:gd name="connsiteY10" fmla="*/ 19050 h 1892408"/>
                <a:gd name="connsiteX11" fmla="*/ 5397500 w 5670550"/>
                <a:gd name="connsiteY11" fmla="*/ 12700 h 1892408"/>
                <a:gd name="connsiteX12" fmla="*/ 5372100 w 5670550"/>
                <a:gd name="connsiteY12" fmla="*/ 6350 h 1892408"/>
                <a:gd name="connsiteX13" fmla="*/ 5321300 w 5670550"/>
                <a:gd name="connsiteY13" fmla="*/ 0 h 1892408"/>
                <a:gd name="connsiteX14" fmla="*/ 5194300 w 5670550"/>
                <a:gd name="connsiteY14" fmla="*/ 6350 h 1892408"/>
                <a:gd name="connsiteX15" fmla="*/ 5137150 w 5670550"/>
                <a:gd name="connsiteY15" fmla="*/ 38100 h 1892408"/>
                <a:gd name="connsiteX16" fmla="*/ 5099050 w 5670550"/>
                <a:gd name="connsiteY16" fmla="*/ 57150 h 1892408"/>
                <a:gd name="connsiteX17" fmla="*/ 5073650 w 5670550"/>
                <a:gd name="connsiteY17" fmla="*/ 63500 h 1892408"/>
                <a:gd name="connsiteX18" fmla="*/ 5035550 w 5670550"/>
                <a:gd name="connsiteY18" fmla="*/ 82550 h 1892408"/>
                <a:gd name="connsiteX19" fmla="*/ 5016500 w 5670550"/>
                <a:gd name="connsiteY19" fmla="*/ 88900 h 1892408"/>
                <a:gd name="connsiteX20" fmla="*/ 4978400 w 5670550"/>
                <a:gd name="connsiteY20" fmla="*/ 114300 h 1892408"/>
                <a:gd name="connsiteX21" fmla="*/ 4921250 w 5670550"/>
                <a:gd name="connsiteY21" fmla="*/ 152400 h 1892408"/>
                <a:gd name="connsiteX22" fmla="*/ 4902200 w 5670550"/>
                <a:gd name="connsiteY22" fmla="*/ 165100 h 1892408"/>
                <a:gd name="connsiteX23" fmla="*/ 4883150 w 5670550"/>
                <a:gd name="connsiteY23" fmla="*/ 177800 h 1892408"/>
                <a:gd name="connsiteX24" fmla="*/ 4864100 w 5670550"/>
                <a:gd name="connsiteY24" fmla="*/ 184150 h 1892408"/>
                <a:gd name="connsiteX25" fmla="*/ 4826000 w 5670550"/>
                <a:gd name="connsiteY25" fmla="*/ 215900 h 1892408"/>
                <a:gd name="connsiteX26" fmla="*/ 4806950 w 5670550"/>
                <a:gd name="connsiteY26" fmla="*/ 222250 h 1892408"/>
                <a:gd name="connsiteX27" fmla="*/ 4787900 w 5670550"/>
                <a:gd name="connsiteY27" fmla="*/ 234950 h 1892408"/>
                <a:gd name="connsiteX28" fmla="*/ 4768850 w 5670550"/>
                <a:gd name="connsiteY28" fmla="*/ 241300 h 1892408"/>
                <a:gd name="connsiteX29" fmla="*/ 4749800 w 5670550"/>
                <a:gd name="connsiteY29" fmla="*/ 254000 h 1892408"/>
                <a:gd name="connsiteX30" fmla="*/ 4711700 w 5670550"/>
                <a:gd name="connsiteY30" fmla="*/ 266700 h 1892408"/>
                <a:gd name="connsiteX31" fmla="*/ 4673600 w 5670550"/>
                <a:gd name="connsiteY31" fmla="*/ 285750 h 1892408"/>
                <a:gd name="connsiteX32" fmla="*/ 4654550 w 5670550"/>
                <a:gd name="connsiteY32" fmla="*/ 298450 h 1892408"/>
                <a:gd name="connsiteX33" fmla="*/ 4610100 w 5670550"/>
                <a:gd name="connsiteY33" fmla="*/ 311150 h 1892408"/>
                <a:gd name="connsiteX34" fmla="*/ 4572000 w 5670550"/>
                <a:gd name="connsiteY34" fmla="*/ 330200 h 1892408"/>
                <a:gd name="connsiteX35" fmla="*/ 4552950 w 5670550"/>
                <a:gd name="connsiteY35" fmla="*/ 342900 h 1892408"/>
                <a:gd name="connsiteX36" fmla="*/ 4533900 w 5670550"/>
                <a:gd name="connsiteY36" fmla="*/ 349250 h 1892408"/>
                <a:gd name="connsiteX37" fmla="*/ 4514850 w 5670550"/>
                <a:gd name="connsiteY37" fmla="*/ 361950 h 1892408"/>
                <a:gd name="connsiteX38" fmla="*/ 4495800 w 5670550"/>
                <a:gd name="connsiteY38" fmla="*/ 368300 h 1892408"/>
                <a:gd name="connsiteX39" fmla="*/ 4476750 w 5670550"/>
                <a:gd name="connsiteY39" fmla="*/ 381000 h 1892408"/>
                <a:gd name="connsiteX40" fmla="*/ 4413250 w 5670550"/>
                <a:gd name="connsiteY40" fmla="*/ 400050 h 1892408"/>
                <a:gd name="connsiteX41" fmla="*/ 4394200 w 5670550"/>
                <a:gd name="connsiteY41" fmla="*/ 412750 h 1892408"/>
                <a:gd name="connsiteX42" fmla="*/ 4356100 w 5670550"/>
                <a:gd name="connsiteY42" fmla="*/ 425450 h 1892408"/>
                <a:gd name="connsiteX43" fmla="*/ 4318000 w 5670550"/>
                <a:gd name="connsiteY43" fmla="*/ 444500 h 1892408"/>
                <a:gd name="connsiteX44" fmla="*/ 4298950 w 5670550"/>
                <a:gd name="connsiteY44" fmla="*/ 457200 h 1892408"/>
                <a:gd name="connsiteX45" fmla="*/ 4279900 w 5670550"/>
                <a:gd name="connsiteY45" fmla="*/ 463550 h 1892408"/>
                <a:gd name="connsiteX46" fmla="*/ 4260850 w 5670550"/>
                <a:gd name="connsiteY46" fmla="*/ 476250 h 1892408"/>
                <a:gd name="connsiteX47" fmla="*/ 4222750 w 5670550"/>
                <a:gd name="connsiteY47" fmla="*/ 508000 h 1892408"/>
                <a:gd name="connsiteX48" fmla="*/ 4203700 w 5670550"/>
                <a:gd name="connsiteY48" fmla="*/ 514350 h 1892408"/>
                <a:gd name="connsiteX49" fmla="*/ 4184650 w 5670550"/>
                <a:gd name="connsiteY49" fmla="*/ 527050 h 1892408"/>
                <a:gd name="connsiteX50" fmla="*/ 4146550 w 5670550"/>
                <a:gd name="connsiteY50" fmla="*/ 539750 h 1892408"/>
                <a:gd name="connsiteX51" fmla="*/ 4127500 w 5670550"/>
                <a:gd name="connsiteY51" fmla="*/ 546100 h 1892408"/>
                <a:gd name="connsiteX52" fmla="*/ 4083050 w 5670550"/>
                <a:gd name="connsiteY52" fmla="*/ 571500 h 1892408"/>
                <a:gd name="connsiteX53" fmla="*/ 4057650 w 5670550"/>
                <a:gd name="connsiteY53" fmla="*/ 577850 h 1892408"/>
                <a:gd name="connsiteX54" fmla="*/ 4019550 w 5670550"/>
                <a:gd name="connsiteY54" fmla="*/ 596900 h 1892408"/>
                <a:gd name="connsiteX55" fmla="*/ 4000500 w 5670550"/>
                <a:gd name="connsiteY55" fmla="*/ 609600 h 1892408"/>
                <a:gd name="connsiteX56" fmla="*/ 3943350 w 5670550"/>
                <a:gd name="connsiteY56" fmla="*/ 628650 h 1892408"/>
                <a:gd name="connsiteX57" fmla="*/ 3924300 w 5670550"/>
                <a:gd name="connsiteY57" fmla="*/ 635000 h 1892408"/>
                <a:gd name="connsiteX58" fmla="*/ 3905250 w 5670550"/>
                <a:gd name="connsiteY58" fmla="*/ 647700 h 1892408"/>
                <a:gd name="connsiteX59" fmla="*/ 3867150 w 5670550"/>
                <a:gd name="connsiteY59" fmla="*/ 660400 h 1892408"/>
                <a:gd name="connsiteX60" fmla="*/ 3829050 w 5670550"/>
                <a:gd name="connsiteY60" fmla="*/ 673100 h 1892408"/>
                <a:gd name="connsiteX61" fmla="*/ 3790950 w 5670550"/>
                <a:gd name="connsiteY61" fmla="*/ 685800 h 1892408"/>
                <a:gd name="connsiteX62" fmla="*/ 3771900 w 5670550"/>
                <a:gd name="connsiteY62" fmla="*/ 692150 h 1892408"/>
                <a:gd name="connsiteX63" fmla="*/ 3708400 w 5670550"/>
                <a:gd name="connsiteY63" fmla="*/ 704850 h 1892408"/>
                <a:gd name="connsiteX64" fmla="*/ 3657600 w 5670550"/>
                <a:gd name="connsiteY64" fmla="*/ 717550 h 1892408"/>
                <a:gd name="connsiteX65" fmla="*/ 3638550 w 5670550"/>
                <a:gd name="connsiteY65" fmla="*/ 723900 h 1892408"/>
                <a:gd name="connsiteX66" fmla="*/ 3562350 w 5670550"/>
                <a:gd name="connsiteY66" fmla="*/ 736600 h 1892408"/>
                <a:gd name="connsiteX67" fmla="*/ 3498850 w 5670550"/>
                <a:gd name="connsiteY67" fmla="*/ 749300 h 1892408"/>
                <a:gd name="connsiteX68" fmla="*/ 3473450 w 5670550"/>
                <a:gd name="connsiteY68" fmla="*/ 755650 h 1892408"/>
                <a:gd name="connsiteX69" fmla="*/ 3435350 w 5670550"/>
                <a:gd name="connsiteY69" fmla="*/ 762000 h 1892408"/>
                <a:gd name="connsiteX70" fmla="*/ 3416300 w 5670550"/>
                <a:gd name="connsiteY70" fmla="*/ 768350 h 1892408"/>
                <a:gd name="connsiteX71" fmla="*/ 3371850 w 5670550"/>
                <a:gd name="connsiteY71" fmla="*/ 774700 h 1892408"/>
                <a:gd name="connsiteX72" fmla="*/ 3346450 w 5670550"/>
                <a:gd name="connsiteY72" fmla="*/ 781050 h 1892408"/>
                <a:gd name="connsiteX73" fmla="*/ 3302000 w 5670550"/>
                <a:gd name="connsiteY73" fmla="*/ 787400 h 1892408"/>
                <a:gd name="connsiteX74" fmla="*/ 3270250 w 5670550"/>
                <a:gd name="connsiteY74" fmla="*/ 793750 h 1892408"/>
                <a:gd name="connsiteX75" fmla="*/ 3162300 w 5670550"/>
                <a:gd name="connsiteY75" fmla="*/ 806450 h 1892408"/>
                <a:gd name="connsiteX76" fmla="*/ 3124200 w 5670550"/>
                <a:gd name="connsiteY76" fmla="*/ 812800 h 1892408"/>
                <a:gd name="connsiteX77" fmla="*/ 3009900 w 5670550"/>
                <a:gd name="connsiteY77" fmla="*/ 825500 h 1892408"/>
                <a:gd name="connsiteX78" fmla="*/ 2946400 w 5670550"/>
                <a:gd name="connsiteY78" fmla="*/ 838200 h 1892408"/>
                <a:gd name="connsiteX79" fmla="*/ 2927350 w 5670550"/>
                <a:gd name="connsiteY79" fmla="*/ 844550 h 1892408"/>
                <a:gd name="connsiteX80" fmla="*/ 2870200 w 5670550"/>
                <a:gd name="connsiteY80" fmla="*/ 857250 h 1892408"/>
                <a:gd name="connsiteX81" fmla="*/ 2832100 w 5670550"/>
                <a:gd name="connsiteY81" fmla="*/ 869950 h 1892408"/>
                <a:gd name="connsiteX82" fmla="*/ 2794000 w 5670550"/>
                <a:gd name="connsiteY82" fmla="*/ 882650 h 1892408"/>
                <a:gd name="connsiteX83" fmla="*/ 2774950 w 5670550"/>
                <a:gd name="connsiteY83" fmla="*/ 889000 h 1892408"/>
                <a:gd name="connsiteX84" fmla="*/ 2717800 w 5670550"/>
                <a:gd name="connsiteY84" fmla="*/ 920750 h 1892408"/>
                <a:gd name="connsiteX85" fmla="*/ 2692400 w 5670550"/>
                <a:gd name="connsiteY85" fmla="*/ 927100 h 1892408"/>
                <a:gd name="connsiteX86" fmla="*/ 2647950 w 5670550"/>
                <a:gd name="connsiteY86" fmla="*/ 958850 h 1892408"/>
                <a:gd name="connsiteX87" fmla="*/ 2603500 w 5670550"/>
                <a:gd name="connsiteY87" fmla="*/ 990600 h 1892408"/>
                <a:gd name="connsiteX88" fmla="*/ 2565400 w 5670550"/>
                <a:gd name="connsiteY88" fmla="*/ 1016000 h 1892408"/>
                <a:gd name="connsiteX89" fmla="*/ 2546350 w 5670550"/>
                <a:gd name="connsiteY89" fmla="*/ 1028700 h 1892408"/>
                <a:gd name="connsiteX90" fmla="*/ 2527300 w 5670550"/>
                <a:gd name="connsiteY90" fmla="*/ 1047750 h 1892408"/>
                <a:gd name="connsiteX91" fmla="*/ 2514600 w 5670550"/>
                <a:gd name="connsiteY91" fmla="*/ 1066800 h 1892408"/>
                <a:gd name="connsiteX92" fmla="*/ 2495550 w 5670550"/>
                <a:gd name="connsiteY92" fmla="*/ 1079500 h 1892408"/>
                <a:gd name="connsiteX93" fmla="*/ 2482850 w 5670550"/>
                <a:gd name="connsiteY93" fmla="*/ 1098550 h 1892408"/>
                <a:gd name="connsiteX94" fmla="*/ 2444750 w 5670550"/>
                <a:gd name="connsiteY94" fmla="*/ 1130300 h 1892408"/>
                <a:gd name="connsiteX95" fmla="*/ 2406650 w 5670550"/>
                <a:gd name="connsiteY95" fmla="*/ 1168400 h 1892408"/>
                <a:gd name="connsiteX96" fmla="*/ 2381250 w 5670550"/>
                <a:gd name="connsiteY96" fmla="*/ 1206500 h 1892408"/>
                <a:gd name="connsiteX97" fmla="*/ 2368550 w 5670550"/>
                <a:gd name="connsiteY97" fmla="*/ 1225550 h 1892408"/>
                <a:gd name="connsiteX98" fmla="*/ 2349500 w 5670550"/>
                <a:gd name="connsiteY98" fmla="*/ 1244600 h 1892408"/>
                <a:gd name="connsiteX99" fmla="*/ 2311400 w 5670550"/>
                <a:gd name="connsiteY99" fmla="*/ 1301750 h 1892408"/>
                <a:gd name="connsiteX100" fmla="*/ 2298700 w 5670550"/>
                <a:gd name="connsiteY100" fmla="*/ 1320800 h 1892408"/>
                <a:gd name="connsiteX101" fmla="*/ 2279650 w 5670550"/>
                <a:gd name="connsiteY101" fmla="*/ 1339850 h 1892408"/>
                <a:gd name="connsiteX102" fmla="*/ 2254250 w 5670550"/>
                <a:gd name="connsiteY102" fmla="*/ 1377950 h 1892408"/>
                <a:gd name="connsiteX103" fmla="*/ 2241550 w 5670550"/>
                <a:gd name="connsiteY103" fmla="*/ 1397000 h 1892408"/>
                <a:gd name="connsiteX104" fmla="*/ 2222500 w 5670550"/>
                <a:gd name="connsiteY104" fmla="*/ 1416050 h 1892408"/>
                <a:gd name="connsiteX105" fmla="*/ 2209800 w 5670550"/>
                <a:gd name="connsiteY105" fmla="*/ 1435100 h 1892408"/>
                <a:gd name="connsiteX106" fmla="*/ 2171700 w 5670550"/>
                <a:gd name="connsiteY106" fmla="*/ 1473200 h 1892408"/>
                <a:gd name="connsiteX107" fmla="*/ 2120900 w 5670550"/>
                <a:gd name="connsiteY107" fmla="*/ 1530350 h 1892408"/>
                <a:gd name="connsiteX108" fmla="*/ 2082800 w 5670550"/>
                <a:gd name="connsiteY108" fmla="*/ 1555750 h 1892408"/>
                <a:gd name="connsiteX109" fmla="*/ 2063750 w 5670550"/>
                <a:gd name="connsiteY109" fmla="*/ 1568450 h 1892408"/>
                <a:gd name="connsiteX110" fmla="*/ 2044700 w 5670550"/>
                <a:gd name="connsiteY110" fmla="*/ 1587500 h 1892408"/>
                <a:gd name="connsiteX111" fmla="*/ 2000250 w 5670550"/>
                <a:gd name="connsiteY111" fmla="*/ 1612900 h 1892408"/>
                <a:gd name="connsiteX112" fmla="*/ 1981200 w 5670550"/>
                <a:gd name="connsiteY112" fmla="*/ 1625600 h 1892408"/>
                <a:gd name="connsiteX113" fmla="*/ 1962150 w 5670550"/>
                <a:gd name="connsiteY113" fmla="*/ 1631950 h 1892408"/>
                <a:gd name="connsiteX114" fmla="*/ 1943100 w 5670550"/>
                <a:gd name="connsiteY114" fmla="*/ 1644650 h 1892408"/>
                <a:gd name="connsiteX115" fmla="*/ 1905000 w 5670550"/>
                <a:gd name="connsiteY115" fmla="*/ 1657350 h 1892408"/>
                <a:gd name="connsiteX116" fmla="*/ 1879600 w 5670550"/>
                <a:gd name="connsiteY116" fmla="*/ 1670050 h 1892408"/>
                <a:gd name="connsiteX117" fmla="*/ 1860550 w 5670550"/>
                <a:gd name="connsiteY117" fmla="*/ 1682750 h 1892408"/>
                <a:gd name="connsiteX118" fmla="*/ 1822450 w 5670550"/>
                <a:gd name="connsiteY118" fmla="*/ 1695450 h 1892408"/>
                <a:gd name="connsiteX119" fmla="*/ 1797050 w 5670550"/>
                <a:gd name="connsiteY119" fmla="*/ 1708150 h 1892408"/>
                <a:gd name="connsiteX120" fmla="*/ 1758950 w 5670550"/>
                <a:gd name="connsiteY120" fmla="*/ 1720850 h 1892408"/>
                <a:gd name="connsiteX121" fmla="*/ 1739900 w 5670550"/>
                <a:gd name="connsiteY121" fmla="*/ 1733550 h 1892408"/>
                <a:gd name="connsiteX122" fmla="*/ 1695450 w 5670550"/>
                <a:gd name="connsiteY122" fmla="*/ 1746250 h 1892408"/>
                <a:gd name="connsiteX123" fmla="*/ 1676400 w 5670550"/>
                <a:gd name="connsiteY123" fmla="*/ 1758950 h 1892408"/>
                <a:gd name="connsiteX124" fmla="*/ 1651000 w 5670550"/>
                <a:gd name="connsiteY124" fmla="*/ 1765300 h 1892408"/>
                <a:gd name="connsiteX125" fmla="*/ 1612900 w 5670550"/>
                <a:gd name="connsiteY125" fmla="*/ 1778000 h 1892408"/>
                <a:gd name="connsiteX126" fmla="*/ 1593850 w 5670550"/>
                <a:gd name="connsiteY126" fmla="*/ 1784350 h 1892408"/>
                <a:gd name="connsiteX127" fmla="*/ 1549400 w 5670550"/>
                <a:gd name="connsiteY127" fmla="*/ 1803400 h 1892408"/>
                <a:gd name="connsiteX128" fmla="*/ 1511300 w 5670550"/>
                <a:gd name="connsiteY128" fmla="*/ 1809750 h 1892408"/>
                <a:gd name="connsiteX129" fmla="*/ 1492250 w 5670550"/>
                <a:gd name="connsiteY129" fmla="*/ 1816100 h 1892408"/>
                <a:gd name="connsiteX130" fmla="*/ 1422400 w 5670550"/>
                <a:gd name="connsiteY130" fmla="*/ 1828800 h 1892408"/>
                <a:gd name="connsiteX131" fmla="*/ 1397000 w 5670550"/>
                <a:gd name="connsiteY131" fmla="*/ 1835150 h 1892408"/>
                <a:gd name="connsiteX132" fmla="*/ 1308100 w 5670550"/>
                <a:gd name="connsiteY132" fmla="*/ 1847850 h 1892408"/>
                <a:gd name="connsiteX133" fmla="*/ 1238250 w 5670550"/>
                <a:gd name="connsiteY133" fmla="*/ 1866900 h 1892408"/>
                <a:gd name="connsiteX134" fmla="*/ 1181100 w 5670550"/>
                <a:gd name="connsiteY134" fmla="*/ 1873250 h 1892408"/>
                <a:gd name="connsiteX135" fmla="*/ 1092200 w 5670550"/>
                <a:gd name="connsiteY135" fmla="*/ 1885950 h 1892408"/>
                <a:gd name="connsiteX136" fmla="*/ 952500 w 5670550"/>
                <a:gd name="connsiteY136" fmla="*/ 1892300 h 1892408"/>
                <a:gd name="connsiteX137" fmla="*/ 1206500 w 5670550"/>
                <a:gd name="connsiteY137" fmla="*/ 787400 h 1892408"/>
                <a:gd name="connsiteX138" fmla="*/ 419100 w 5670550"/>
                <a:gd name="connsiteY138" fmla="*/ 901700 h 1892408"/>
                <a:gd name="connsiteX139" fmla="*/ 361950 w 5670550"/>
                <a:gd name="connsiteY139" fmla="*/ 914400 h 1892408"/>
                <a:gd name="connsiteX140" fmla="*/ 222250 w 5670550"/>
                <a:gd name="connsiteY140" fmla="*/ 901700 h 1892408"/>
                <a:gd name="connsiteX141" fmla="*/ 76200 w 5670550"/>
                <a:gd name="connsiteY141" fmla="*/ 895350 h 1892408"/>
                <a:gd name="connsiteX142" fmla="*/ 19050 w 5670550"/>
                <a:gd name="connsiteY142" fmla="*/ 882650 h 1892408"/>
                <a:gd name="connsiteX143" fmla="*/ 0 w 5670550"/>
                <a:gd name="connsiteY143" fmla="*/ 882650 h 1892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Lst>
              <a:rect l="l" t="t" r="r" b="b"/>
              <a:pathLst>
                <a:path w="5670550" h="1892408">
                  <a:moveTo>
                    <a:pt x="5670550" y="234950"/>
                  </a:moveTo>
                  <a:lnTo>
                    <a:pt x="5670550" y="234950"/>
                  </a:lnTo>
                  <a:cubicBezTo>
                    <a:pt x="5666317" y="215900"/>
                    <a:pt x="5665098" y="195919"/>
                    <a:pt x="5657850" y="177800"/>
                  </a:cubicBezTo>
                  <a:cubicBezTo>
                    <a:pt x="5647723" y="152482"/>
                    <a:pt x="5631326" y="138576"/>
                    <a:pt x="5613400" y="120650"/>
                  </a:cubicBezTo>
                  <a:cubicBezTo>
                    <a:pt x="5611283" y="114300"/>
                    <a:pt x="5611783" y="106333"/>
                    <a:pt x="5607050" y="101600"/>
                  </a:cubicBezTo>
                  <a:cubicBezTo>
                    <a:pt x="5596257" y="90807"/>
                    <a:pt x="5581650" y="84667"/>
                    <a:pt x="5568950" y="76200"/>
                  </a:cubicBezTo>
                  <a:lnTo>
                    <a:pt x="5549900" y="63500"/>
                  </a:lnTo>
                  <a:cubicBezTo>
                    <a:pt x="5543550" y="59267"/>
                    <a:pt x="5538090" y="53213"/>
                    <a:pt x="5530850" y="50800"/>
                  </a:cubicBezTo>
                  <a:cubicBezTo>
                    <a:pt x="5518150" y="46567"/>
                    <a:pt x="5505737" y="41347"/>
                    <a:pt x="5492750" y="38100"/>
                  </a:cubicBezTo>
                  <a:cubicBezTo>
                    <a:pt x="5484283" y="35983"/>
                    <a:pt x="5475709" y="34258"/>
                    <a:pt x="5467350" y="31750"/>
                  </a:cubicBezTo>
                  <a:cubicBezTo>
                    <a:pt x="5454528" y="27903"/>
                    <a:pt x="5442377" y="21675"/>
                    <a:pt x="5429250" y="19050"/>
                  </a:cubicBezTo>
                  <a:cubicBezTo>
                    <a:pt x="5418667" y="16933"/>
                    <a:pt x="5408036" y="15041"/>
                    <a:pt x="5397500" y="12700"/>
                  </a:cubicBezTo>
                  <a:cubicBezTo>
                    <a:pt x="5388981" y="10807"/>
                    <a:pt x="5380708" y="7785"/>
                    <a:pt x="5372100" y="6350"/>
                  </a:cubicBezTo>
                  <a:cubicBezTo>
                    <a:pt x="5355267" y="3545"/>
                    <a:pt x="5338233" y="2117"/>
                    <a:pt x="5321300" y="0"/>
                  </a:cubicBezTo>
                  <a:cubicBezTo>
                    <a:pt x="5278967" y="2117"/>
                    <a:pt x="5236527" y="2678"/>
                    <a:pt x="5194300" y="6350"/>
                  </a:cubicBezTo>
                  <a:cubicBezTo>
                    <a:pt x="5168391" y="8603"/>
                    <a:pt x="5163441" y="29336"/>
                    <a:pt x="5137150" y="38100"/>
                  </a:cubicBezTo>
                  <a:cubicBezTo>
                    <a:pt x="5056878" y="64857"/>
                    <a:pt x="5185218" y="20221"/>
                    <a:pt x="5099050" y="57150"/>
                  </a:cubicBezTo>
                  <a:cubicBezTo>
                    <a:pt x="5091028" y="60588"/>
                    <a:pt x="5082041" y="61102"/>
                    <a:pt x="5073650" y="63500"/>
                  </a:cubicBezTo>
                  <a:cubicBezTo>
                    <a:pt x="5036408" y="74141"/>
                    <a:pt x="5072656" y="63997"/>
                    <a:pt x="5035550" y="82550"/>
                  </a:cubicBezTo>
                  <a:cubicBezTo>
                    <a:pt x="5029563" y="85543"/>
                    <a:pt x="5022351" y="85649"/>
                    <a:pt x="5016500" y="88900"/>
                  </a:cubicBezTo>
                  <a:cubicBezTo>
                    <a:pt x="5003157" y="96313"/>
                    <a:pt x="4991100" y="105833"/>
                    <a:pt x="4978400" y="114300"/>
                  </a:cubicBezTo>
                  <a:lnTo>
                    <a:pt x="4921250" y="152400"/>
                  </a:lnTo>
                  <a:lnTo>
                    <a:pt x="4902200" y="165100"/>
                  </a:lnTo>
                  <a:cubicBezTo>
                    <a:pt x="4895850" y="169333"/>
                    <a:pt x="4890390" y="175387"/>
                    <a:pt x="4883150" y="177800"/>
                  </a:cubicBezTo>
                  <a:lnTo>
                    <a:pt x="4864100" y="184150"/>
                  </a:lnTo>
                  <a:cubicBezTo>
                    <a:pt x="4850056" y="198194"/>
                    <a:pt x="4843681" y="207059"/>
                    <a:pt x="4826000" y="215900"/>
                  </a:cubicBezTo>
                  <a:cubicBezTo>
                    <a:pt x="4820013" y="218893"/>
                    <a:pt x="4812937" y="219257"/>
                    <a:pt x="4806950" y="222250"/>
                  </a:cubicBezTo>
                  <a:cubicBezTo>
                    <a:pt x="4800124" y="225663"/>
                    <a:pt x="4794726" y="231537"/>
                    <a:pt x="4787900" y="234950"/>
                  </a:cubicBezTo>
                  <a:cubicBezTo>
                    <a:pt x="4781913" y="237943"/>
                    <a:pt x="4774837" y="238307"/>
                    <a:pt x="4768850" y="241300"/>
                  </a:cubicBezTo>
                  <a:cubicBezTo>
                    <a:pt x="4762024" y="244713"/>
                    <a:pt x="4756774" y="250900"/>
                    <a:pt x="4749800" y="254000"/>
                  </a:cubicBezTo>
                  <a:cubicBezTo>
                    <a:pt x="4737567" y="259437"/>
                    <a:pt x="4722839" y="259274"/>
                    <a:pt x="4711700" y="266700"/>
                  </a:cubicBezTo>
                  <a:cubicBezTo>
                    <a:pt x="4657105" y="303096"/>
                    <a:pt x="4726180" y="259460"/>
                    <a:pt x="4673600" y="285750"/>
                  </a:cubicBezTo>
                  <a:cubicBezTo>
                    <a:pt x="4666774" y="289163"/>
                    <a:pt x="4661376" y="295037"/>
                    <a:pt x="4654550" y="298450"/>
                  </a:cubicBezTo>
                  <a:cubicBezTo>
                    <a:pt x="4645440" y="303005"/>
                    <a:pt x="4618238" y="309115"/>
                    <a:pt x="4610100" y="311150"/>
                  </a:cubicBezTo>
                  <a:cubicBezTo>
                    <a:pt x="4555505" y="347546"/>
                    <a:pt x="4624580" y="303910"/>
                    <a:pt x="4572000" y="330200"/>
                  </a:cubicBezTo>
                  <a:cubicBezTo>
                    <a:pt x="4565174" y="333613"/>
                    <a:pt x="4559776" y="339487"/>
                    <a:pt x="4552950" y="342900"/>
                  </a:cubicBezTo>
                  <a:cubicBezTo>
                    <a:pt x="4546963" y="345893"/>
                    <a:pt x="4539887" y="346257"/>
                    <a:pt x="4533900" y="349250"/>
                  </a:cubicBezTo>
                  <a:cubicBezTo>
                    <a:pt x="4527074" y="352663"/>
                    <a:pt x="4521676" y="358537"/>
                    <a:pt x="4514850" y="361950"/>
                  </a:cubicBezTo>
                  <a:cubicBezTo>
                    <a:pt x="4508863" y="364943"/>
                    <a:pt x="4501787" y="365307"/>
                    <a:pt x="4495800" y="368300"/>
                  </a:cubicBezTo>
                  <a:cubicBezTo>
                    <a:pt x="4488974" y="371713"/>
                    <a:pt x="4483724" y="377900"/>
                    <a:pt x="4476750" y="381000"/>
                  </a:cubicBezTo>
                  <a:cubicBezTo>
                    <a:pt x="4456873" y="389834"/>
                    <a:pt x="4434360" y="394773"/>
                    <a:pt x="4413250" y="400050"/>
                  </a:cubicBezTo>
                  <a:cubicBezTo>
                    <a:pt x="4406900" y="404283"/>
                    <a:pt x="4401174" y="409650"/>
                    <a:pt x="4394200" y="412750"/>
                  </a:cubicBezTo>
                  <a:cubicBezTo>
                    <a:pt x="4381967" y="418187"/>
                    <a:pt x="4367239" y="418024"/>
                    <a:pt x="4356100" y="425450"/>
                  </a:cubicBezTo>
                  <a:cubicBezTo>
                    <a:pt x="4301505" y="461846"/>
                    <a:pt x="4370580" y="418210"/>
                    <a:pt x="4318000" y="444500"/>
                  </a:cubicBezTo>
                  <a:cubicBezTo>
                    <a:pt x="4311174" y="447913"/>
                    <a:pt x="4305776" y="453787"/>
                    <a:pt x="4298950" y="457200"/>
                  </a:cubicBezTo>
                  <a:cubicBezTo>
                    <a:pt x="4292963" y="460193"/>
                    <a:pt x="4285887" y="460557"/>
                    <a:pt x="4279900" y="463550"/>
                  </a:cubicBezTo>
                  <a:cubicBezTo>
                    <a:pt x="4273074" y="466963"/>
                    <a:pt x="4266713" y="471364"/>
                    <a:pt x="4260850" y="476250"/>
                  </a:cubicBezTo>
                  <a:cubicBezTo>
                    <a:pt x="4239784" y="493805"/>
                    <a:pt x="4246399" y="496176"/>
                    <a:pt x="4222750" y="508000"/>
                  </a:cubicBezTo>
                  <a:cubicBezTo>
                    <a:pt x="4216763" y="510993"/>
                    <a:pt x="4209687" y="511357"/>
                    <a:pt x="4203700" y="514350"/>
                  </a:cubicBezTo>
                  <a:cubicBezTo>
                    <a:pt x="4196874" y="517763"/>
                    <a:pt x="4191624" y="523950"/>
                    <a:pt x="4184650" y="527050"/>
                  </a:cubicBezTo>
                  <a:cubicBezTo>
                    <a:pt x="4172417" y="532487"/>
                    <a:pt x="4159250" y="535517"/>
                    <a:pt x="4146550" y="539750"/>
                  </a:cubicBezTo>
                  <a:cubicBezTo>
                    <a:pt x="4140200" y="541867"/>
                    <a:pt x="4133069" y="542387"/>
                    <a:pt x="4127500" y="546100"/>
                  </a:cubicBezTo>
                  <a:cubicBezTo>
                    <a:pt x="4111709" y="556628"/>
                    <a:pt x="4101465" y="564594"/>
                    <a:pt x="4083050" y="571500"/>
                  </a:cubicBezTo>
                  <a:cubicBezTo>
                    <a:pt x="4074878" y="574564"/>
                    <a:pt x="4066117" y="575733"/>
                    <a:pt x="4057650" y="577850"/>
                  </a:cubicBezTo>
                  <a:cubicBezTo>
                    <a:pt x="4003055" y="614246"/>
                    <a:pt x="4072130" y="570610"/>
                    <a:pt x="4019550" y="596900"/>
                  </a:cubicBezTo>
                  <a:cubicBezTo>
                    <a:pt x="4012724" y="600313"/>
                    <a:pt x="4007474" y="606500"/>
                    <a:pt x="4000500" y="609600"/>
                  </a:cubicBezTo>
                  <a:lnTo>
                    <a:pt x="3943350" y="628650"/>
                  </a:lnTo>
                  <a:cubicBezTo>
                    <a:pt x="3937000" y="630767"/>
                    <a:pt x="3929869" y="631287"/>
                    <a:pt x="3924300" y="635000"/>
                  </a:cubicBezTo>
                  <a:cubicBezTo>
                    <a:pt x="3917950" y="639233"/>
                    <a:pt x="3912224" y="644600"/>
                    <a:pt x="3905250" y="647700"/>
                  </a:cubicBezTo>
                  <a:cubicBezTo>
                    <a:pt x="3893017" y="653137"/>
                    <a:pt x="3879850" y="656167"/>
                    <a:pt x="3867150" y="660400"/>
                  </a:cubicBezTo>
                  <a:lnTo>
                    <a:pt x="3829050" y="673100"/>
                  </a:lnTo>
                  <a:lnTo>
                    <a:pt x="3790950" y="685800"/>
                  </a:lnTo>
                  <a:cubicBezTo>
                    <a:pt x="3784600" y="687917"/>
                    <a:pt x="3778464" y="690837"/>
                    <a:pt x="3771900" y="692150"/>
                  </a:cubicBezTo>
                  <a:cubicBezTo>
                    <a:pt x="3750733" y="696383"/>
                    <a:pt x="3728878" y="698024"/>
                    <a:pt x="3708400" y="704850"/>
                  </a:cubicBezTo>
                  <a:cubicBezTo>
                    <a:pt x="3664854" y="719365"/>
                    <a:pt x="3718902" y="702225"/>
                    <a:pt x="3657600" y="717550"/>
                  </a:cubicBezTo>
                  <a:cubicBezTo>
                    <a:pt x="3651106" y="719173"/>
                    <a:pt x="3645044" y="722277"/>
                    <a:pt x="3638550" y="723900"/>
                  </a:cubicBezTo>
                  <a:cubicBezTo>
                    <a:pt x="3613789" y="730090"/>
                    <a:pt x="3587440" y="733016"/>
                    <a:pt x="3562350" y="736600"/>
                  </a:cubicBezTo>
                  <a:cubicBezTo>
                    <a:pt x="3523227" y="749641"/>
                    <a:pt x="3563060" y="737625"/>
                    <a:pt x="3498850" y="749300"/>
                  </a:cubicBezTo>
                  <a:cubicBezTo>
                    <a:pt x="3490264" y="750861"/>
                    <a:pt x="3482008" y="753938"/>
                    <a:pt x="3473450" y="755650"/>
                  </a:cubicBezTo>
                  <a:cubicBezTo>
                    <a:pt x="3460825" y="758175"/>
                    <a:pt x="3447919" y="759207"/>
                    <a:pt x="3435350" y="762000"/>
                  </a:cubicBezTo>
                  <a:cubicBezTo>
                    <a:pt x="3428816" y="763452"/>
                    <a:pt x="3422864" y="767037"/>
                    <a:pt x="3416300" y="768350"/>
                  </a:cubicBezTo>
                  <a:cubicBezTo>
                    <a:pt x="3401624" y="771285"/>
                    <a:pt x="3386576" y="772023"/>
                    <a:pt x="3371850" y="774700"/>
                  </a:cubicBezTo>
                  <a:cubicBezTo>
                    <a:pt x="3363264" y="776261"/>
                    <a:pt x="3355036" y="779489"/>
                    <a:pt x="3346450" y="781050"/>
                  </a:cubicBezTo>
                  <a:cubicBezTo>
                    <a:pt x="3331724" y="783727"/>
                    <a:pt x="3316763" y="784939"/>
                    <a:pt x="3302000" y="787400"/>
                  </a:cubicBezTo>
                  <a:cubicBezTo>
                    <a:pt x="3291354" y="789174"/>
                    <a:pt x="3280917" y="792109"/>
                    <a:pt x="3270250" y="793750"/>
                  </a:cubicBezTo>
                  <a:cubicBezTo>
                    <a:pt x="3227133" y="800383"/>
                    <a:pt x="3206420" y="800567"/>
                    <a:pt x="3162300" y="806450"/>
                  </a:cubicBezTo>
                  <a:cubicBezTo>
                    <a:pt x="3149538" y="808152"/>
                    <a:pt x="3136976" y="811203"/>
                    <a:pt x="3124200" y="812800"/>
                  </a:cubicBezTo>
                  <a:cubicBezTo>
                    <a:pt x="3085067" y="817692"/>
                    <a:pt x="3048638" y="819044"/>
                    <a:pt x="3009900" y="825500"/>
                  </a:cubicBezTo>
                  <a:cubicBezTo>
                    <a:pt x="2988608" y="829049"/>
                    <a:pt x="2966878" y="831374"/>
                    <a:pt x="2946400" y="838200"/>
                  </a:cubicBezTo>
                  <a:cubicBezTo>
                    <a:pt x="2940050" y="840317"/>
                    <a:pt x="2933844" y="842927"/>
                    <a:pt x="2927350" y="844550"/>
                  </a:cubicBezTo>
                  <a:cubicBezTo>
                    <a:pt x="2891096" y="853614"/>
                    <a:pt x="2902793" y="847472"/>
                    <a:pt x="2870200" y="857250"/>
                  </a:cubicBezTo>
                  <a:cubicBezTo>
                    <a:pt x="2857378" y="861097"/>
                    <a:pt x="2844800" y="865717"/>
                    <a:pt x="2832100" y="869950"/>
                  </a:cubicBezTo>
                  <a:lnTo>
                    <a:pt x="2794000" y="882650"/>
                  </a:lnTo>
                  <a:cubicBezTo>
                    <a:pt x="2787650" y="884767"/>
                    <a:pt x="2780519" y="885287"/>
                    <a:pt x="2774950" y="889000"/>
                  </a:cubicBezTo>
                  <a:cubicBezTo>
                    <a:pt x="2740838" y="911741"/>
                    <a:pt x="2747139" y="912367"/>
                    <a:pt x="2717800" y="920750"/>
                  </a:cubicBezTo>
                  <a:cubicBezTo>
                    <a:pt x="2709409" y="923148"/>
                    <a:pt x="2700867" y="924983"/>
                    <a:pt x="2692400" y="927100"/>
                  </a:cubicBezTo>
                  <a:cubicBezTo>
                    <a:pt x="2661370" y="958130"/>
                    <a:pt x="2686954" y="936562"/>
                    <a:pt x="2647950" y="958850"/>
                  </a:cubicBezTo>
                  <a:cubicBezTo>
                    <a:pt x="2631893" y="968025"/>
                    <a:pt x="2618643" y="980000"/>
                    <a:pt x="2603500" y="990600"/>
                  </a:cubicBezTo>
                  <a:cubicBezTo>
                    <a:pt x="2590996" y="999353"/>
                    <a:pt x="2578100" y="1007533"/>
                    <a:pt x="2565400" y="1016000"/>
                  </a:cubicBezTo>
                  <a:cubicBezTo>
                    <a:pt x="2559050" y="1020233"/>
                    <a:pt x="2551746" y="1023304"/>
                    <a:pt x="2546350" y="1028700"/>
                  </a:cubicBezTo>
                  <a:cubicBezTo>
                    <a:pt x="2540000" y="1035050"/>
                    <a:pt x="2533049" y="1040851"/>
                    <a:pt x="2527300" y="1047750"/>
                  </a:cubicBezTo>
                  <a:cubicBezTo>
                    <a:pt x="2522414" y="1053613"/>
                    <a:pt x="2519996" y="1061404"/>
                    <a:pt x="2514600" y="1066800"/>
                  </a:cubicBezTo>
                  <a:cubicBezTo>
                    <a:pt x="2509204" y="1072196"/>
                    <a:pt x="2501900" y="1075267"/>
                    <a:pt x="2495550" y="1079500"/>
                  </a:cubicBezTo>
                  <a:cubicBezTo>
                    <a:pt x="2491317" y="1085850"/>
                    <a:pt x="2488246" y="1093154"/>
                    <a:pt x="2482850" y="1098550"/>
                  </a:cubicBezTo>
                  <a:cubicBezTo>
                    <a:pt x="2424059" y="1157341"/>
                    <a:pt x="2507167" y="1057480"/>
                    <a:pt x="2444750" y="1130300"/>
                  </a:cubicBezTo>
                  <a:cubicBezTo>
                    <a:pt x="2413245" y="1167056"/>
                    <a:pt x="2440186" y="1146043"/>
                    <a:pt x="2406650" y="1168400"/>
                  </a:cubicBezTo>
                  <a:lnTo>
                    <a:pt x="2381250" y="1206500"/>
                  </a:lnTo>
                  <a:cubicBezTo>
                    <a:pt x="2377017" y="1212850"/>
                    <a:pt x="2373946" y="1220154"/>
                    <a:pt x="2368550" y="1225550"/>
                  </a:cubicBezTo>
                  <a:cubicBezTo>
                    <a:pt x="2362200" y="1231900"/>
                    <a:pt x="2355013" y="1237511"/>
                    <a:pt x="2349500" y="1244600"/>
                  </a:cubicBezTo>
                  <a:lnTo>
                    <a:pt x="2311400" y="1301750"/>
                  </a:lnTo>
                  <a:cubicBezTo>
                    <a:pt x="2307167" y="1308100"/>
                    <a:pt x="2304096" y="1315404"/>
                    <a:pt x="2298700" y="1320800"/>
                  </a:cubicBezTo>
                  <a:cubicBezTo>
                    <a:pt x="2292350" y="1327150"/>
                    <a:pt x="2285163" y="1332761"/>
                    <a:pt x="2279650" y="1339850"/>
                  </a:cubicBezTo>
                  <a:cubicBezTo>
                    <a:pt x="2270279" y="1351898"/>
                    <a:pt x="2262717" y="1365250"/>
                    <a:pt x="2254250" y="1377950"/>
                  </a:cubicBezTo>
                  <a:cubicBezTo>
                    <a:pt x="2250017" y="1384300"/>
                    <a:pt x="2246946" y="1391604"/>
                    <a:pt x="2241550" y="1397000"/>
                  </a:cubicBezTo>
                  <a:cubicBezTo>
                    <a:pt x="2235200" y="1403350"/>
                    <a:pt x="2228249" y="1409151"/>
                    <a:pt x="2222500" y="1416050"/>
                  </a:cubicBezTo>
                  <a:cubicBezTo>
                    <a:pt x="2217614" y="1421913"/>
                    <a:pt x="2214870" y="1429396"/>
                    <a:pt x="2209800" y="1435100"/>
                  </a:cubicBezTo>
                  <a:cubicBezTo>
                    <a:pt x="2197868" y="1448524"/>
                    <a:pt x="2181663" y="1458256"/>
                    <a:pt x="2171700" y="1473200"/>
                  </a:cubicBezTo>
                  <a:cubicBezTo>
                    <a:pt x="2156430" y="1496105"/>
                    <a:pt x="2146998" y="1512951"/>
                    <a:pt x="2120900" y="1530350"/>
                  </a:cubicBezTo>
                  <a:lnTo>
                    <a:pt x="2082800" y="1555750"/>
                  </a:lnTo>
                  <a:cubicBezTo>
                    <a:pt x="2076450" y="1559983"/>
                    <a:pt x="2069146" y="1563054"/>
                    <a:pt x="2063750" y="1568450"/>
                  </a:cubicBezTo>
                  <a:cubicBezTo>
                    <a:pt x="2057400" y="1574800"/>
                    <a:pt x="2051599" y="1581751"/>
                    <a:pt x="2044700" y="1587500"/>
                  </a:cubicBezTo>
                  <a:cubicBezTo>
                    <a:pt x="2027823" y="1601564"/>
                    <a:pt x="2020012" y="1601608"/>
                    <a:pt x="2000250" y="1612900"/>
                  </a:cubicBezTo>
                  <a:cubicBezTo>
                    <a:pt x="1993624" y="1616686"/>
                    <a:pt x="1988026" y="1622187"/>
                    <a:pt x="1981200" y="1625600"/>
                  </a:cubicBezTo>
                  <a:cubicBezTo>
                    <a:pt x="1975213" y="1628593"/>
                    <a:pt x="1968137" y="1628957"/>
                    <a:pt x="1962150" y="1631950"/>
                  </a:cubicBezTo>
                  <a:cubicBezTo>
                    <a:pt x="1955324" y="1635363"/>
                    <a:pt x="1950074" y="1641550"/>
                    <a:pt x="1943100" y="1644650"/>
                  </a:cubicBezTo>
                  <a:cubicBezTo>
                    <a:pt x="1930867" y="1650087"/>
                    <a:pt x="1916974" y="1651363"/>
                    <a:pt x="1905000" y="1657350"/>
                  </a:cubicBezTo>
                  <a:cubicBezTo>
                    <a:pt x="1896533" y="1661583"/>
                    <a:pt x="1887819" y="1665354"/>
                    <a:pt x="1879600" y="1670050"/>
                  </a:cubicBezTo>
                  <a:cubicBezTo>
                    <a:pt x="1872974" y="1673836"/>
                    <a:pt x="1867524" y="1679650"/>
                    <a:pt x="1860550" y="1682750"/>
                  </a:cubicBezTo>
                  <a:cubicBezTo>
                    <a:pt x="1848317" y="1688187"/>
                    <a:pt x="1834424" y="1689463"/>
                    <a:pt x="1822450" y="1695450"/>
                  </a:cubicBezTo>
                  <a:cubicBezTo>
                    <a:pt x="1813983" y="1699683"/>
                    <a:pt x="1805839" y="1704634"/>
                    <a:pt x="1797050" y="1708150"/>
                  </a:cubicBezTo>
                  <a:cubicBezTo>
                    <a:pt x="1784621" y="1713122"/>
                    <a:pt x="1770089" y="1713424"/>
                    <a:pt x="1758950" y="1720850"/>
                  </a:cubicBezTo>
                  <a:cubicBezTo>
                    <a:pt x="1752600" y="1725083"/>
                    <a:pt x="1746726" y="1730137"/>
                    <a:pt x="1739900" y="1733550"/>
                  </a:cubicBezTo>
                  <a:cubicBezTo>
                    <a:pt x="1730790" y="1738105"/>
                    <a:pt x="1703588" y="1744215"/>
                    <a:pt x="1695450" y="1746250"/>
                  </a:cubicBezTo>
                  <a:cubicBezTo>
                    <a:pt x="1689100" y="1750483"/>
                    <a:pt x="1683415" y="1755944"/>
                    <a:pt x="1676400" y="1758950"/>
                  </a:cubicBezTo>
                  <a:cubicBezTo>
                    <a:pt x="1668378" y="1762388"/>
                    <a:pt x="1659359" y="1762792"/>
                    <a:pt x="1651000" y="1765300"/>
                  </a:cubicBezTo>
                  <a:cubicBezTo>
                    <a:pt x="1638178" y="1769147"/>
                    <a:pt x="1625600" y="1773767"/>
                    <a:pt x="1612900" y="1778000"/>
                  </a:cubicBezTo>
                  <a:cubicBezTo>
                    <a:pt x="1606550" y="1780117"/>
                    <a:pt x="1599837" y="1781357"/>
                    <a:pt x="1593850" y="1784350"/>
                  </a:cubicBezTo>
                  <a:cubicBezTo>
                    <a:pt x="1578319" y="1792115"/>
                    <a:pt x="1566218" y="1799663"/>
                    <a:pt x="1549400" y="1803400"/>
                  </a:cubicBezTo>
                  <a:cubicBezTo>
                    <a:pt x="1536831" y="1806193"/>
                    <a:pt x="1523869" y="1806957"/>
                    <a:pt x="1511300" y="1809750"/>
                  </a:cubicBezTo>
                  <a:cubicBezTo>
                    <a:pt x="1504766" y="1811202"/>
                    <a:pt x="1498744" y="1814477"/>
                    <a:pt x="1492250" y="1816100"/>
                  </a:cubicBezTo>
                  <a:cubicBezTo>
                    <a:pt x="1465008" y="1822910"/>
                    <a:pt x="1450707" y="1823139"/>
                    <a:pt x="1422400" y="1828800"/>
                  </a:cubicBezTo>
                  <a:cubicBezTo>
                    <a:pt x="1413842" y="1830512"/>
                    <a:pt x="1405558" y="1833438"/>
                    <a:pt x="1397000" y="1835150"/>
                  </a:cubicBezTo>
                  <a:cubicBezTo>
                    <a:pt x="1366482" y="1841254"/>
                    <a:pt x="1339316" y="1843948"/>
                    <a:pt x="1308100" y="1847850"/>
                  </a:cubicBezTo>
                  <a:cubicBezTo>
                    <a:pt x="1286223" y="1855142"/>
                    <a:pt x="1259735" y="1864513"/>
                    <a:pt x="1238250" y="1866900"/>
                  </a:cubicBezTo>
                  <a:lnTo>
                    <a:pt x="1181100" y="1873250"/>
                  </a:lnTo>
                  <a:cubicBezTo>
                    <a:pt x="1151417" y="1877122"/>
                    <a:pt x="1122046" y="1883654"/>
                    <a:pt x="1092200" y="1885950"/>
                  </a:cubicBezTo>
                  <a:cubicBezTo>
                    <a:pt x="990656" y="1893761"/>
                    <a:pt x="1037248" y="1892300"/>
                    <a:pt x="952500" y="1892300"/>
                  </a:cubicBezTo>
                  <a:lnTo>
                    <a:pt x="1206500" y="787400"/>
                  </a:lnTo>
                  <a:lnTo>
                    <a:pt x="419100" y="901700"/>
                  </a:lnTo>
                  <a:cubicBezTo>
                    <a:pt x="400050" y="905933"/>
                    <a:pt x="381446" y="913552"/>
                    <a:pt x="361950" y="914400"/>
                  </a:cubicBezTo>
                  <a:cubicBezTo>
                    <a:pt x="290456" y="917508"/>
                    <a:pt x="282754" y="905603"/>
                    <a:pt x="222250" y="901700"/>
                  </a:cubicBezTo>
                  <a:cubicBezTo>
                    <a:pt x="173622" y="898563"/>
                    <a:pt x="124883" y="897467"/>
                    <a:pt x="76200" y="895350"/>
                  </a:cubicBezTo>
                  <a:cubicBezTo>
                    <a:pt x="32076" y="880642"/>
                    <a:pt x="51487" y="882650"/>
                    <a:pt x="19050" y="882650"/>
                  </a:cubicBezTo>
                  <a:lnTo>
                    <a:pt x="0" y="882650"/>
                  </a:lnTo>
                </a:path>
              </a:pathLst>
            </a:custGeom>
            <a:noFill/>
            <a:ln w="635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22491959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arup standard theme test">
  <a:themeElements>
    <a:clrScheme name="arup standard theme test">
      <a:dk1>
        <a:srgbClr val="000000"/>
      </a:dk1>
      <a:lt1>
        <a:srgbClr val="FFFFFF"/>
      </a:lt1>
      <a:dk2>
        <a:srgbClr val="D2D2D2"/>
      </a:dk2>
      <a:lt2>
        <a:srgbClr val="828282"/>
      </a:lt2>
      <a:accent1>
        <a:srgbClr val="D22D7D"/>
      </a:accent1>
      <a:accent2>
        <a:srgbClr val="28AAE1"/>
      </a:accent2>
      <a:accent3>
        <a:srgbClr val="F05023"/>
      </a:accent3>
      <a:accent4>
        <a:srgbClr val="696EB4"/>
      </a:accent4>
      <a:accent5>
        <a:srgbClr val="FA9B1E"/>
      </a:accent5>
      <a:accent6>
        <a:srgbClr val="28AF73"/>
      </a:accent6>
      <a:hlink>
        <a:srgbClr val="7F7F7F"/>
      </a:hlink>
      <a:folHlink>
        <a:srgbClr val="7F7F7F"/>
      </a:folHlink>
    </a:clrScheme>
    <a:fontScheme name="arup standard theme test">
      <a:majorFont>
        <a:latin typeface="Times New Roman" panose="02020603050405020304"/>
        <a:ea typeface=""/>
        <a:cs typeface=""/>
      </a:majorFont>
      <a:minorFont>
        <a:latin typeface="Times New Roman" panose="02020603050405020304"/>
        <a:ea typeface=""/>
        <a:cs typeface=""/>
      </a:minorFont>
    </a:fontScheme>
    <a:fmtScheme name="arup standard theme tes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rup standard theme test" id="{98EB6D7F-B9FE-47A6-AB51-66E7B6E5A17A}" vid="{64AB668F-5BDA-4BA2-8D5D-D7C60843F7FA}"/>
    </a:ext>
  </a:extLst>
</a:theme>
</file>

<file path=ppt/theme/theme2.xml><?xml version="1.0" encoding="utf-8"?>
<a:theme xmlns:a="http://schemas.openxmlformats.org/drawingml/2006/main" name="1_arup standard theme test">
  <a:themeElements>
    <a:clrScheme name="arup standard theme test">
      <a:dk1>
        <a:srgbClr val="000000"/>
      </a:dk1>
      <a:lt1>
        <a:srgbClr val="FFFFFF"/>
      </a:lt1>
      <a:dk2>
        <a:srgbClr val="D2D2D2"/>
      </a:dk2>
      <a:lt2>
        <a:srgbClr val="828282"/>
      </a:lt2>
      <a:accent1>
        <a:srgbClr val="D22D7D"/>
      </a:accent1>
      <a:accent2>
        <a:srgbClr val="28AAE1"/>
      </a:accent2>
      <a:accent3>
        <a:srgbClr val="F05023"/>
      </a:accent3>
      <a:accent4>
        <a:srgbClr val="696EB4"/>
      </a:accent4>
      <a:accent5>
        <a:srgbClr val="FA9B1E"/>
      </a:accent5>
      <a:accent6>
        <a:srgbClr val="28AF73"/>
      </a:accent6>
      <a:hlink>
        <a:srgbClr val="7F7F7F"/>
      </a:hlink>
      <a:folHlink>
        <a:srgbClr val="7F7F7F"/>
      </a:folHlink>
    </a:clrScheme>
    <a:fontScheme name="arup standard theme test">
      <a:majorFont>
        <a:latin typeface="Times New Roman" panose="02020603050405020304"/>
        <a:ea typeface=""/>
        <a:cs typeface=""/>
      </a:majorFont>
      <a:minorFont>
        <a:latin typeface="Times New Roman" panose="02020603050405020304"/>
        <a:ea typeface=""/>
        <a:cs typeface=""/>
      </a:minorFont>
    </a:fontScheme>
    <a:fmtScheme name="arup standard theme tes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rup standard theme test" id="{98EB6D7F-B9FE-47A6-AB51-66E7B6E5A17A}" vid="{64AB668F-5BDA-4BA2-8D5D-D7C60843F7F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8C42307EFC073438B4FFFF77ECBCF68" ma:contentTypeVersion="9" ma:contentTypeDescription="Create a new document." ma:contentTypeScope="" ma:versionID="3461e9ca063bea6fba86aead096f34a4">
  <xsd:schema xmlns:xsd="http://www.w3.org/2001/XMLSchema" xmlns:xs="http://www.w3.org/2001/XMLSchema" xmlns:p="http://schemas.microsoft.com/office/2006/metadata/properties" xmlns:ns2="80129174-c05c-43cc-8e32-21fcbdfe51bb" xmlns:ns3="958b15ed-c521-4290-b073-2e98d4cc1d7f" targetNamespace="http://schemas.microsoft.com/office/2006/metadata/properties" ma:root="true" ma:fieldsID="9d5db585cafcf91418be2bee6753ea20" ns2:_="" ns3:_="">
    <xsd:import namespace="80129174-c05c-43cc-8e32-21fcbdfe51bb"/>
    <xsd:import namespace="958b15ed-c521-4290-b073-2e98d4cc1d7f"/>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129174-c05c-43cc-8e32-21fcbdfe51bb"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958b15ed-c521-4290-b073-2e98d4cc1d7f"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Location" ma:index="16" nillable="true" ma:displayName="MediaServiceLocation" ma:descrip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0C74715-CA72-4768-A57F-5385010C8308}"/>
</file>

<file path=customXml/itemProps2.xml><?xml version="1.0" encoding="utf-8"?>
<ds:datastoreItem xmlns:ds="http://schemas.openxmlformats.org/officeDocument/2006/customXml" ds:itemID="{C34B1CF4-DC83-4654-A7B6-02403B144153}"/>
</file>

<file path=customXml/itemProps3.xml><?xml version="1.0" encoding="utf-8"?>
<ds:datastoreItem xmlns:ds="http://schemas.openxmlformats.org/officeDocument/2006/customXml" ds:itemID="{77A96C4A-676D-4DD3-999E-5813EED70054}"/>
</file>

<file path=docProps/app.xml><?xml version="1.0" encoding="utf-8"?>
<Properties xmlns="http://schemas.openxmlformats.org/officeDocument/2006/extended-properties" xmlns:vt="http://schemas.openxmlformats.org/officeDocument/2006/docPropsVTypes">
  <Template>Default Theme</Template>
  <TotalTime>461</TotalTime>
  <Words>762</Words>
  <Application>Microsoft Office PowerPoint</Application>
  <PresentationFormat>Widescreen</PresentationFormat>
  <Paragraphs>188</Paragraphs>
  <Slides>21</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21</vt:i4>
      </vt:variant>
    </vt:vector>
  </HeadingPairs>
  <TitlesOfParts>
    <vt:vector size="29" baseType="lpstr">
      <vt:lpstr>ＭＳ Ｐゴシック</vt:lpstr>
      <vt:lpstr>SimSun</vt:lpstr>
      <vt:lpstr>Arial</vt:lpstr>
      <vt:lpstr>Lucida Grande</vt:lpstr>
      <vt:lpstr>Symbol</vt:lpstr>
      <vt:lpstr>Times New Roman</vt:lpstr>
      <vt:lpstr>arup standard theme test</vt:lpstr>
      <vt:lpstr>1_arup standard theme test</vt:lpstr>
      <vt:lpstr>Project B75</vt:lpstr>
      <vt:lpstr>Concept  &lt;&lt;Andrew Knight&gt;&gt;</vt:lpstr>
      <vt:lpstr>The Installation &lt;&lt;Nayan Kulkarni&gt;&gt;</vt:lpstr>
      <vt:lpstr>The Installation &lt;&lt;Nayan Kulkarni&gt;&gt;</vt:lpstr>
      <vt:lpstr>PowerPoint Presentation</vt:lpstr>
      <vt:lpstr>PowerPoint Presentation</vt:lpstr>
      <vt:lpstr>PowerPoint Presentation</vt:lpstr>
      <vt:lpstr>PowerPoint Presentation</vt:lpstr>
      <vt:lpstr>Transport &lt;&lt;Richard Bickers or Mike Millage&gt;&gt;</vt:lpstr>
      <vt:lpstr>Transport &lt;&lt;Richard Bickers or Mike Millage&gt;&gt;</vt:lpstr>
      <vt:lpstr>Installation &lt;&lt;Richard Bickers&gt;&gt;</vt:lpstr>
      <vt:lpstr>Installation &lt;&lt;Richard Bickers&gt;&gt;</vt:lpstr>
      <vt:lpstr>Preferred Arrangement</vt:lpstr>
      <vt:lpstr>Alternative Arrangement</vt:lpstr>
      <vt:lpstr>Permissions &lt;&lt;Richard Bickers&gt;&gt;</vt:lpstr>
      <vt:lpstr>Ownership and Maintenance&lt;&lt;Richard Bickers&gt;&gt;</vt:lpstr>
      <vt:lpstr>Programme &lt;&lt;Richard Bickers&gt;&gt;</vt:lpstr>
      <vt:lpstr>Programme &lt;&lt;Richard Bickers&gt;&gt;</vt:lpstr>
      <vt:lpstr>Costs&lt;&lt;Richard Bickers&gt;&gt;</vt:lpstr>
      <vt:lpstr>Risk &lt;&lt;Richard Bickers&gt;&gt;</vt:lpstr>
      <vt:lpstr>Concluding Remarks &lt;&lt;Andrew Knight / Chris Clay&gt;&gt;</vt:lpstr>
    </vt:vector>
  </TitlesOfParts>
  <Company>Arup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 Bickers</dc:creator>
  <cp:lastModifiedBy>Javed Hussain</cp:lastModifiedBy>
  <cp:revision>58</cp:revision>
  <dcterms:created xsi:type="dcterms:W3CDTF">2016-07-07T16:31:38Z</dcterms:created>
  <dcterms:modified xsi:type="dcterms:W3CDTF">2016-08-08T16:00:48Z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0x010100F8C42307EFC073438B4FFFF77ECBCF68</vt:lpwstr>
  </property>
</Properties>
</file>