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69" r:id="rId4"/>
    <p:sldId id="268" r:id="rId5"/>
    <p:sldId id="257" r:id="rId6"/>
    <p:sldId id="270" r:id="rId7"/>
    <p:sldId id="265" r:id="rId8"/>
    <p:sldId id="275" r:id="rId9"/>
    <p:sldId id="266" r:id="rId10"/>
    <p:sldId id="271" r:id="rId11"/>
    <p:sldId id="272" r:id="rId12"/>
    <p:sldId id="273" r:id="rId13"/>
    <p:sldId id="274" r:id="rId14"/>
    <p:sldId id="267" r:id="rId15"/>
    <p:sldId id="281" r:id="rId16"/>
    <p:sldId id="278" r:id="rId17"/>
    <p:sldId id="277" r:id="rId18"/>
    <p:sldId id="279" r:id="rId19"/>
    <p:sldId id="28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45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8" Type="http://schemas.openxmlformats.org/officeDocument/2006/relationships/slide" Target="slides/slide7.xml"/><Relationship Id="rId26" Type="http://schemas.openxmlformats.org/officeDocument/2006/relationships/customXml" Target="../customXml/item2.xml"/><Relationship Id="rId2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" Type="http://schemas.openxmlformats.org/officeDocument/2006/relationships/slide" Target="slides/slide6.xml"/><Relationship Id="rId25" Type="http://schemas.openxmlformats.org/officeDocument/2006/relationships/customXml" Target="../customXml/item1.xml"/><Relationship Id="rId20" Type="http://schemas.openxmlformats.org/officeDocument/2006/relationships/slide" Target="slides/slide19.xml"/><Relationship Id="rId16" Type="http://schemas.openxmlformats.org/officeDocument/2006/relationships/slide" Target="slides/slide15.xml"/><Relationship Id="rId2" Type="http://schemas.openxmlformats.org/officeDocument/2006/relationships/slide" Target="slides/slide1.xml"/><Relationship Id="rId24" Type="http://schemas.openxmlformats.org/officeDocument/2006/relationships/tableStyles" Target="tableStyles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theme" Target="theme/theme1.xml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9" Type="http://schemas.openxmlformats.org/officeDocument/2006/relationships/slide" Target="slides/slide8.xml"/><Relationship Id="rId22" Type="http://schemas.openxmlformats.org/officeDocument/2006/relationships/viewProps" Target="viewProps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D3F1-4960-4A60-9D54-EF35C96D0CBE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94E6-41EE-4AE2-8C5B-7AB407496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370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D3F1-4960-4A60-9D54-EF35C96D0CBE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94E6-41EE-4AE2-8C5B-7AB407496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501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D3F1-4960-4A60-9D54-EF35C96D0CBE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94E6-41EE-4AE2-8C5B-7AB407496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878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D3F1-4960-4A60-9D54-EF35C96D0CBE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94E6-41EE-4AE2-8C5B-7AB407496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24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D3F1-4960-4A60-9D54-EF35C96D0CBE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94E6-41EE-4AE2-8C5B-7AB407496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788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D3F1-4960-4A60-9D54-EF35C96D0CBE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94E6-41EE-4AE2-8C5B-7AB407496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565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D3F1-4960-4A60-9D54-EF35C96D0CBE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94E6-41EE-4AE2-8C5B-7AB407496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606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D3F1-4960-4A60-9D54-EF35C96D0CBE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94E6-41EE-4AE2-8C5B-7AB407496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417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D3F1-4960-4A60-9D54-EF35C96D0CBE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94E6-41EE-4AE2-8C5B-7AB407496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991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D3F1-4960-4A60-9D54-EF35C96D0CBE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94E6-41EE-4AE2-8C5B-7AB407496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427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D3F1-4960-4A60-9D54-EF35C96D0CBE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94E6-41EE-4AE2-8C5B-7AB407496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170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DD3F1-4960-4A60-9D54-EF35C96D0CBE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594E6-41EE-4AE2-8C5B-7AB407496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78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Hull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FF0000"/>
                </a:solidFill>
              </a:rPr>
              <a:t>2017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“Look Up” – Feb 2016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959193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equinsandcherryblossom.files.wordpress.com/2013/07/img_33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94133"/>
            <a:ext cx="8478592" cy="636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72789" y="5679583"/>
            <a:ext cx="2575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Nahoko</a:t>
            </a:r>
            <a:r>
              <a:rPr lang="en-GB" dirty="0" smtClean="0"/>
              <a:t> Kojima</a:t>
            </a:r>
          </a:p>
          <a:p>
            <a:r>
              <a:rPr lang="en-GB" dirty="0" smtClean="0"/>
              <a:t>Paper Cutting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4691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Leo Fitzmaurice, I Knew You All Along, Installation view, Firstsite Gallery, Colchester, 2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579" y="311532"/>
            <a:ext cx="8975461" cy="596376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9610165" y="5486400"/>
            <a:ext cx="2402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Leo Fitzmaurice</a:t>
            </a:r>
          </a:p>
          <a:p>
            <a:r>
              <a:rPr lang="en-GB" dirty="0" smtClean="0"/>
              <a:t>Nightclub flyers rug</a:t>
            </a:r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fluidstructures.com/images/special/tideandtimes_photo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23" y="-627529"/>
            <a:ext cx="5097850" cy="410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hoto of The Exbury Egg, Artists' Temporary Dwell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081" y="0"/>
            <a:ext cx="5038164" cy="377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suckerpunchdaily.com/wp-content/uploads/2011/05/soma_l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22" y="3926541"/>
            <a:ext cx="5054239" cy="293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15953" y="5056094"/>
            <a:ext cx="4799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Temporary structures designed for competitions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9857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64" y="2599766"/>
            <a:ext cx="7039893" cy="3962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553" y="162496"/>
            <a:ext cx="4793829" cy="26941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48282" y="5593976"/>
            <a:ext cx="4016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Candy Chang “Before I die”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512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Oct – Dec</a:t>
            </a:r>
            <a:br>
              <a:rPr lang="en-GB" dirty="0" smtClean="0"/>
            </a:br>
            <a:r>
              <a:rPr lang="en-GB" dirty="0" smtClean="0"/>
              <a:t>Tell the World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Daan</a:t>
            </a:r>
            <a:r>
              <a:rPr lang="en-GB" dirty="0" smtClean="0"/>
              <a:t> </a:t>
            </a:r>
            <a:r>
              <a:rPr lang="en-GB" dirty="0" err="1" smtClean="0"/>
              <a:t>Roosegarde</a:t>
            </a:r>
            <a:r>
              <a:rPr lang="en-GB" dirty="0" smtClean="0"/>
              <a:t> (Rotterdam) commissioned  </a:t>
            </a:r>
            <a:r>
              <a:rPr lang="en-GB" dirty="0" smtClean="0"/>
              <a:t>installation </a:t>
            </a:r>
            <a:r>
              <a:rPr lang="en-GB" dirty="0" smtClean="0"/>
              <a:t>to coincide with </a:t>
            </a:r>
            <a:r>
              <a:rPr lang="en-GB" dirty="0" smtClean="0"/>
              <a:t>Turner </a:t>
            </a:r>
            <a:r>
              <a:rPr lang="en-GB" dirty="0" smtClean="0"/>
              <a:t>Prize.</a:t>
            </a:r>
            <a:endParaRPr lang="en-GB" dirty="0" smtClean="0"/>
          </a:p>
          <a:p>
            <a:r>
              <a:rPr lang="en-GB" dirty="0" smtClean="0"/>
              <a:t>Princes Quay Santa’s Grotto and Christmas Decorations  - by an artist/designer </a:t>
            </a:r>
            <a:r>
              <a:rPr lang="en-GB" dirty="0" smtClean="0">
                <a:solidFill>
                  <a:schemeClr val="accent1"/>
                </a:solidFill>
              </a:rPr>
              <a:t>co-commissioned</a:t>
            </a:r>
            <a:r>
              <a:rPr lang="en-GB" dirty="0" smtClean="0"/>
              <a:t>  </a:t>
            </a:r>
            <a:endParaRPr lang="en-GB" dirty="0" smtClean="0"/>
          </a:p>
          <a:p>
            <a:r>
              <a:rPr lang="en-GB" dirty="0" smtClean="0"/>
              <a:t>Trinity </a:t>
            </a:r>
            <a:r>
              <a:rPr lang="en-GB" dirty="0" smtClean="0"/>
              <a:t>Square/Holy Trinity </a:t>
            </a:r>
            <a:r>
              <a:rPr lang="en-GB" dirty="0" smtClean="0"/>
              <a:t>– Northern Lights lighting transformation by Nayan Kulkarni</a:t>
            </a:r>
          </a:p>
          <a:p>
            <a:r>
              <a:rPr lang="en-GB" dirty="0" smtClean="0"/>
              <a:t>Hull Christmas Lights – designed by artist/architect </a:t>
            </a:r>
            <a:r>
              <a:rPr lang="en-GB" dirty="0" smtClean="0">
                <a:solidFill>
                  <a:schemeClr val="accent1"/>
                </a:solidFill>
              </a:rPr>
              <a:t>co-commissioned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7928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-media-cache-ak0.pinimg.com/736x/bb/64/56/bb6456bb221416a0e0bfcd2557675a1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47876"/>
            <a:ext cx="9516239" cy="594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671813" y="5598367"/>
            <a:ext cx="2364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Studio </a:t>
            </a:r>
            <a:r>
              <a:rPr lang="en-GB" dirty="0" err="1" smtClean="0"/>
              <a:t>Roosegaard</a:t>
            </a:r>
            <a:endParaRPr lang="en-GB" dirty="0" smtClean="0"/>
          </a:p>
          <a:p>
            <a:r>
              <a:rPr lang="en-GB" dirty="0" smtClean="0"/>
              <a:t>“</a:t>
            </a:r>
            <a:r>
              <a:rPr lang="en-GB" dirty="0" err="1" smtClean="0"/>
              <a:t>Waterlicht</a:t>
            </a:r>
            <a:r>
              <a:rPr lang="en-GB" dirty="0" smtClean="0"/>
              <a:t>”</a:t>
            </a:r>
          </a:p>
          <a:p>
            <a:r>
              <a:rPr lang="en-GB" dirty="0" smtClean="0"/>
              <a:t>The big commission…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6720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ain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82" y="139354"/>
            <a:ext cx="9152684" cy="653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628094" y="5952565"/>
            <a:ext cx="2366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Nayan Kulkarni</a:t>
            </a:r>
          </a:p>
          <a:p>
            <a:r>
              <a:rPr lang="en-GB" dirty="0" smtClean="0"/>
              <a:t>For Trinity Square</a:t>
            </a:r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adsttc.com/media/images/55e6/3339/8450/b5e5/3300/02d9/newsletter/06-128.jpg?14411497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00" y="383146"/>
            <a:ext cx="7970993" cy="585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25814" y="5666704"/>
            <a:ext cx="3181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Sergio Sebastian</a:t>
            </a:r>
          </a:p>
          <a:p>
            <a:r>
              <a:rPr lang="en-GB" dirty="0" smtClean="0"/>
              <a:t>Christmas Lights, Madrid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0705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Possibles</a:t>
            </a:r>
            <a:r>
              <a:rPr lang="en-GB" dirty="0" smtClean="0"/>
              <a:t> to come…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smtClean="0"/>
              <a:t>Iceland link</a:t>
            </a:r>
          </a:p>
          <a:p>
            <a:r>
              <a:rPr lang="en-GB" dirty="0" err="1" smtClean="0"/>
              <a:t>Krystof</a:t>
            </a:r>
            <a:r>
              <a:rPr lang="en-GB" dirty="0" smtClean="0"/>
              <a:t> W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7044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950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Jan – Mar</a:t>
            </a:r>
            <a:br>
              <a:rPr lang="en-GB" b="1" dirty="0" smtClean="0"/>
            </a:br>
            <a:r>
              <a:rPr lang="en-GB" b="1" dirty="0" smtClean="0"/>
              <a:t>Made in Hull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ZEPHYR (</a:t>
            </a:r>
            <a:r>
              <a:rPr lang="en-GB" dirty="0" err="1" smtClean="0"/>
              <a:t>Nayan</a:t>
            </a:r>
            <a:r>
              <a:rPr lang="en-GB" dirty="0" smtClean="0"/>
              <a:t> Kulkarni) </a:t>
            </a:r>
            <a:r>
              <a:rPr lang="en-GB" dirty="0" smtClean="0"/>
              <a:t>installed with huge impact into a City Centre street Siemens </a:t>
            </a:r>
            <a:r>
              <a:rPr lang="en-GB" dirty="0" smtClean="0"/>
              <a:t>Jan </a:t>
            </a:r>
            <a:r>
              <a:rPr lang="en-GB" dirty="0" smtClean="0">
                <a:solidFill>
                  <a:schemeClr val="accent1"/>
                </a:solidFill>
              </a:rPr>
              <a:t>co-commissioned</a:t>
            </a:r>
            <a:endParaRPr lang="en-GB" dirty="0" smtClean="0"/>
          </a:p>
          <a:p>
            <a:r>
              <a:rPr lang="en-GB" dirty="0" smtClean="0"/>
              <a:t>Street scale road graffiti work painted onto </a:t>
            </a:r>
            <a:r>
              <a:rPr lang="en-GB" dirty="0" err="1" smtClean="0"/>
              <a:t>Ferensway</a:t>
            </a:r>
            <a:r>
              <a:rPr lang="en-GB" dirty="0" smtClean="0"/>
              <a:t> to link with the street closure and large scale event – </a:t>
            </a:r>
            <a:r>
              <a:rPr lang="en-GB" dirty="0" err="1" smtClean="0"/>
              <a:t>Roadsworth</a:t>
            </a:r>
            <a:r>
              <a:rPr lang="en-GB" dirty="0" smtClean="0"/>
              <a:t> January</a:t>
            </a:r>
          </a:p>
          <a:p>
            <a:r>
              <a:rPr lang="en-GB" dirty="0" smtClean="0"/>
              <a:t>Large scale installation in Princes Quay occupying the central atrium space Claire Morgan Feb – Easter</a:t>
            </a:r>
          </a:p>
          <a:p>
            <a:r>
              <a:rPr lang="en-GB" dirty="0" smtClean="0"/>
              <a:t>Interactive text work on monumental scale by Michael Pinsky occupies Tidal Barrier towers – voices of Hull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2082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upload.wikimedia.org/wikipedia/commons/c/c3/Turbine_Blade_Convoy_Passing_through_Edenfie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947" y="18866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truckinginfo.com/fc_images/articles/Windturbines_trailerreport_Sept2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19" y="3580326"/>
            <a:ext cx="5545402" cy="296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.kinja-img.com/gawker-media/image/upload/s--0CBLuzhm--/c_scale,fl_progressive,q_80,w_800/17ug3suo2m1g4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09" y="188665"/>
            <a:ext cx="5548812" cy="312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99290" y="5718220"/>
            <a:ext cx="4134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ZEPHYR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7166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DFD_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899" y="157432"/>
            <a:ext cx="6954130" cy="465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rd's N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61" y="157432"/>
            <a:ext cx="4494056" cy="599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62930" y="5640946"/>
            <a:ext cx="3953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Roadsworth</a:t>
            </a:r>
            <a:endParaRPr lang="en-GB" dirty="0" smtClean="0"/>
          </a:p>
          <a:p>
            <a:r>
              <a:rPr lang="en-GB" dirty="0" smtClean="0"/>
              <a:t>For </a:t>
            </a:r>
            <a:r>
              <a:rPr lang="en-GB" dirty="0" err="1" smtClean="0"/>
              <a:t>Ferensway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7284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laire-morgan.co.uk/USERIMAGES/Gone%20to%20seed%20J%20Hutchings%202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59" y="167426"/>
            <a:ext cx="4262932" cy="640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laire-morgan.co.uk/USERIMAGES/The%20Chase3%202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124" y="167426"/>
            <a:ext cx="4287637" cy="643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813701" y="6143223"/>
            <a:ext cx="2279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Claire Morgan</a:t>
            </a:r>
          </a:p>
          <a:p>
            <a:r>
              <a:rPr lang="en-GB" dirty="0" smtClean="0"/>
              <a:t>For Princes Quay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904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pload.wikimedia.org/wikipedia/en/c/c0/Tidal_Surge_Barrier,_Hu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72" y="271607"/>
            <a:ext cx="9259910" cy="617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800823" y="5228823"/>
            <a:ext cx="2292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Hull Tidal Barrier</a:t>
            </a:r>
          </a:p>
          <a:p>
            <a:r>
              <a:rPr lang="en-GB" dirty="0" smtClean="0"/>
              <a:t>Text will run up the side elevation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774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Apr – Jun</a:t>
            </a:r>
            <a:br>
              <a:rPr lang="en-GB" dirty="0" smtClean="0"/>
            </a:br>
            <a:r>
              <a:rPr lang="en-GB" dirty="0" smtClean="0"/>
              <a:t>Roots and Routes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Research and installation commission linked to Transmigration – the Lazarus Hotel and the Railway Platform</a:t>
            </a:r>
          </a:p>
          <a:p>
            <a:r>
              <a:rPr lang="en-GB" dirty="0" smtClean="0"/>
              <a:t>The Deep commission – runs through April – October</a:t>
            </a:r>
          </a:p>
          <a:p>
            <a:r>
              <a:rPr lang="en-GB" dirty="0" smtClean="0"/>
              <a:t>Sound </a:t>
            </a:r>
            <a:r>
              <a:rPr lang="en-GB" dirty="0" smtClean="0"/>
              <a:t>installation for Trinity House Chapel </a:t>
            </a:r>
            <a:r>
              <a:rPr lang="en-GB" dirty="0" smtClean="0"/>
              <a:t>linked to </a:t>
            </a:r>
            <a:r>
              <a:rPr lang="en-GB" dirty="0" smtClean="0"/>
              <a:t>the sea (Chris Watson) possible co commission with BBC and/or The Deep </a:t>
            </a:r>
            <a:r>
              <a:rPr lang="en-GB" dirty="0" smtClean="0">
                <a:solidFill>
                  <a:schemeClr val="accent1"/>
                </a:solidFill>
              </a:rPr>
              <a:t>co-commissioned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8212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90" y="227303"/>
            <a:ext cx="47625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581" y="227303"/>
            <a:ext cx="47625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90" y="3018128"/>
            <a:ext cx="47625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581" y="3322748"/>
            <a:ext cx="3135529" cy="245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05363" y="5164428"/>
            <a:ext cx="2640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Chris </a:t>
            </a:r>
            <a:r>
              <a:rPr lang="en-GB" dirty="0" err="1" smtClean="0"/>
              <a:t>Dobrowolski</a:t>
            </a:r>
            <a:endParaRPr lang="en-GB" dirty="0" smtClean="0"/>
          </a:p>
          <a:p>
            <a:r>
              <a:rPr lang="en-GB" dirty="0" smtClean="0"/>
              <a:t>For The Deep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3278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Jul – Sept</a:t>
            </a:r>
            <a:br>
              <a:rPr lang="en-GB" dirty="0" smtClean="0"/>
            </a:br>
            <a:r>
              <a:rPr lang="en-GB" dirty="0" smtClean="0"/>
              <a:t>Freedom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“Paper City” GF Smith opens Freedom season with one weekend of high profile installations in paper across </a:t>
            </a:r>
            <a:r>
              <a:rPr lang="en-GB" dirty="0" smtClean="0"/>
              <a:t>Hull </a:t>
            </a:r>
            <a:r>
              <a:rPr lang="en-GB" dirty="0" smtClean="0">
                <a:solidFill>
                  <a:schemeClr val="accent1"/>
                </a:solidFill>
              </a:rPr>
              <a:t>co-commissioned</a:t>
            </a:r>
            <a:endParaRPr lang="en-GB" dirty="0" smtClean="0"/>
          </a:p>
          <a:p>
            <a:r>
              <a:rPr lang="en-GB" dirty="0" smtClean="0"/>
              <a:t>RIBA artist/architect competition winning installation on site July – </a:t>
            </a:r>
            <a:r>
              <a:rPr lang="en-GB" dirty="0" smtClean="0"/>
              <a:t>October </a:t>
            </a:r>
            <a:r>
              <a:rPr lang="en-GB" dirty="0" smtClean="0">
                <a:solidFill>
                  <a:schemeClr val="accent1"/>
                </a:solidFill>
              </a:rPr>
              <a:t>co-commissioned</a:t>
            </a:r>
            <a:endParaRPr lang="en-GB" dirty="0" smtClean="0"/>
          </a:p>
          <a:p>
            <a:r>
              <a:rPr lang="en-GB" dirty="0" smtClean="0"/>
              <a:t>Summer School with a difference at Hull School of Art and Design, plus ongoing events</a:t>
            </a:r>
          </a:p>
          <a:p>
            <a:r>
              <a:rPr lang="en-GB" dirty="0" smtClean="0"/>
              <a:t>Participative public work by Candy Chang installed August – September, culminates with Freedom Festival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2331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C42307EFC073438B4FFFF77ECBCF68" ma:contentTypeVersion="12" ma:contentTypeDescription="Create a new document." ma:contentTypeScope="" ma:versionID="034189de01be7df593913df764eac2ba">
  <xsd:schema xmlns:xsd="http://www.w3.org/2001/XMLSchema" xmlns:xs="http://www.w3.org/2001/XMLSchema" xmlns:p="http://schemas.microsoft.com/office/2006/metadata/properties" xmlns:ns2="80129174-c05c-43cc-8e32-21fcbdfe51bb" xmlns:ns3="958b15ed-c521-4290-b073-2e98d4cc1d7f" xmlns:ns4="http://schemas.microsoft.com/sharepoint/v3/fields" targetNamespace="http://schemas.microsoft.com/office/2006/metadata/properties" ma:root="true" ma:fieldsID="df0f5f7795057d951e7ae7a806083bab" ns2:_="" ns3:_="" ns4:_="">
    <xsd:import namespace="80129174-c05c-43cc-8e32-21fcbdfe51bb"/>
    <xsd:import namespace="958b15ed-c521-4290-b073-2e98d4cc1d7f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wic_System_Copyright" minOccurs="0"/>
                <xsd:element ref="ns2:Sensi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29174-c05c-43cc-8e32-21fcbdfe51b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Sensitivity" ma:index="19" nillable="true" ma:displayName="Sensitivity" ma:description="Contains personal or commercially sensitive data?" ma:format="Dropdown" ma:internalName="Sensitivity">
      <xsd:simpleType>
        <xsd:restriction base="dms:Choice">
          <xsd:enumeration value="Sensitive personal data"/>
          <xsd:enumeration value="Commercially sensitive data"/>
          <xsd:enumeration value="Both"/>
          <xsd:enumeration value="Neither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8b15ed-c521-4290-b073-2e98d4cc1d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18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nsitivity xmlns="80129174-c05c-43cc-8e32-21fcbdfe51bb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DED856D8-7090-42FB-8332-0B4F5D73AF85}"/>
</file>

<file path=customXml/itemProps2.xml><?xml version="1.0" encoding="utf-8"?>
<ds:datastoreItem xmlns:ds="http://schemas.openxmlformats.org/officeDocument/2006/customXml" ds:itemID="{AA373BBC-B0F1-4604-A2C5-2C67EA87835F}"/>
</file>

<file path=customXml/itemProps3.xml><?xml version="1.0" encoding="utf-8"?>
<ds:datastoreItem xmlns:ds="http://schemas.openxmlformats.org/officeDocument/2006/customXml" ds:itemID="{397B59CF-CA59-48A1-A1E6-935251053EE4}"/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320</Words>
  <Application>Microsoft Macintosh PowerPoint</Application>
  <PresentationFormat>Widescreen</PresentationFormat>
  <Paragraphs>46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Calibri</vt:lpstr>
      <vt:lpstr>Calibri Light</vt:lpstr>
      <vt:lpstr>Arial</vt:lpstr>
      <vt:lpstr>Office Theme</vt:lpstr>
      <vt:lpstr>Hull 2017</vt:lpstr>
      <vt:lpstr>Jan – Mar Made in Hull</vt:lpstr>
      <vt:lpstr>PowerPoint Presentation</vt:lpstr>
      <vt:lpstr>PowerPoint Presentation</vt:lpstr>
      <vt:lpstr>PowerPoint Presentation</vt:lpstr>
      <vt:lpstr>PowerPoint Presentation</vt:lpstr>
      <vt:lpstr>Apr – Jun Roots and Routes</vt:lpstr>
      <vt:lpstr>PowerPoint Presentation</vt:lpstr>
      <vt:lpstr>Jul – Sept Freedom</vt:lpstr>
      <vt:lpstr>PowerPoint Presentation</vt:lpstr>
      <vt:lpstr>PowerPoint Presentation</vt:lpstr>
      <vt:lpstr>PowerPoint Presentation</vt:lpstr>
      <vt:lpstr>PowerPoint Presentation</vt:lpstr>
      <vt:lpstr>Oct – Dec Tell the World</vt:lpstr>
      <vt:lpstr>PowerPoint Presentation</vt:lpstr>
      <vt:lpstr>PowerPoint Presentation</vt:lpstr>
      <vt:lpstr>PowerPoint Presentation</vt:lpstr>
      <vt:lpstr>Possibles to come…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Hull 2017</dc:title>
  <dc:creator>hazel colquhoun</dc:creator>
  <cp:lastModifiedBy>Andrew Knight</cp:lastModifiedBy>
  <cp:revision>13</cp:revision>
  <dcterms:created xsi:type="dcterms:W3CDTF">2016-02-19T14:31:51Z</dcterms:created>
  <dcterms:modified xsi:type="dcterms:W3CDTF">2016-02-24T10:14:07Z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0x010100F8C42307EFC073438B4FFFF77ECBCF68</vt:lpwstr>
  </property>
</Properties>
</file>