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2" autoAdjust="0"/>
    <p:restoredTop sz="94660"/>
  </p:normalViewPr>
  <p:slideViewPr>
    <p:cSldViewPr snapToGrid="0">
      <p:cViewPr varScale="1">
        <p:scale>
          <a:sx n="40" d="100"/>
          <a:sy n="40" d="100"/>
        </p:scale>
        <p:origin x="1505" y="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CEBEC-DDB4-4717-AEEA-4C41C14E5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328D38-3D3E-4C86-B820-126ED7DF63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6B47F-20BD-4266-B5EF-6C97B6B7D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94F5-ADF8-4376-87C9-A235615E4CBF}" type="datetimeFigureOut">
              <a:rPr lang="en-GB" smtClean="0"/>
              <a:t>10/11/2017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AC08F-9D7C-45A2-8227-8A0294080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737A5-C821-4EE0-87A3-7A28C281D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C796-D427-43CB-87B9-E7BDAAAAD3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383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EB938-55F2-4433-9818-11A632482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224A33-2BB2-49F2-A4A0-05B68246C4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743CF-78C9-456C-8C0D-3DF2AA592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94F5-ADF8-4376-87C9-A235615E4CBF}" type="datetimeFigureOut">
              <a:rPr lang="en-GB" smtClean="0"/>
              <a:t>10/11/2017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025B1-9B12-4E86-9ACB-22617274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76244-5024-431E-832A-D88C2864D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C796-D427-43CB-87B9-E7BDAAAAD3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41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38EDA8-1C9D-4475-9A9B-41DAB0965D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4EBB9-A061-4216-98F6-5293D5DA4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BD806-E66D-4E06-83FF-BF05A9A17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94F5-ADF8-4376-87C9-A235615E4CBF}" type="datetimeFigureOut">
              <a:rPr lang="en-GB" smtClean="0"/>
              <a:t>10/11/2017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CB4E0-D992-4976-96B9-A258FEDAC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4C740-24FD-4639-89AC-D531D00F5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C796-D427-43CB-87B9-E7BDAAAAD3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87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611BC-1E11-44BB-BB96-38DC211C7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98425-D25A-4FD9-B2E9-D3499B243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620CB-48F3-422C-95F1-84E4FFB87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94F5-ADF8-4376-87C9-A235615E4CBF}" type="datetimeFigureOut">
              <a:rPr lang="en-GB" smtClean="0"/>
              <a:t>10/11/2017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796E5-8D35-4FC3-B363-67223EECA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CBE99-FC75-43EB-86F3-613FB2718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C796-D427-43CB-87B9-E7BDAAAAD3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928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99B58-50DB-449B-B260-FC683B7ED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A4CCBB-6894-4267-A551-BEB54A094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1EE35-A3F4-4661-8DC2-8A9049858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94F5-ADF8-4376-87C9-A235615E4CBF}" type="datetimeFigureOut">
              <a:rPr lang="en-GB" smtClean="0"/>
              <a:t>10/11/2017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AE638-7730-4804-BE8D-BF88A3716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2F4F7-C585-4E2F-A511-E2B4D0B40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C796-D427-43CB-87B9-E7BDAAAAD3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80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F7C03-E237-4B74-8E30-67C8CDB1B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13BF5-F591-4BEA-A551-73E8AE84CB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239A91-EB0C-459F-AF0E-D0C4FECE7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FC1018-B071-4136-80EE-F5B6E34E5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94F5-ADF8-4376-87C9-A235615E4CBF}" type="datetimeFigureOut">
              <a:rPr lang="en-GB" smtClean="0"/>
              <a:t>10/11/2017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7C1CCA-F683-4F66-9AB8-DADE1C5FD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C3941-4152-45F3-8F67-BDFF1A9CC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C796-D427-43CB-87B9-E7BDAAAAD3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231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4D8A2-35A0-4870-97D1-88BE5D2DF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C3B9D3-B65D-4676-B48F-56FB69EE2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418521-AE6E-45C9-AB86-3A90246AF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2EF2A0-2183-4821-970A-8EC28F7E06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22135E-9E7F-4227-9D3B-BEE032E7FF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006540-0637-43C8-8FC2-904A333A0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94F5-ADF8-4376-87C9-A235615E4CBF}" type="datetimeFigureOut">
              <a:rPr lang="en-GB" smtClean="0"/>
              <a:t>10/11/2017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0DBA16-4DC7-49E3-B866-338AB7BE3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FD467-B742-4087-9541-77FE7EAC4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C796-D427-43CB-87B9-E7BDAAAAD3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57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9F6C9-6743-49FF-8DE6-65CD9F4C5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DE524F-4F01-4BA5-9B67-4879A2618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94F5-ADF8-4376-87C9-A235615E4CBF}" type="datetimeFigureOut">
              <a:rPr lang="en-GB" smtClean="0"/>
              <a:t>10/11/2017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5FBB16-5E9C-4A21-83DA-62231A372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7E2065-24C2-4532-A60A-6A1B279F3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C796-D427-43CB-87B9-E7BDAAAAD3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138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36A7E1-04C2-4BA8-BDB4-312A7B19B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94F5-ADF8-4376-87C9-A235615E4CBF}" type="datetimeFigureOut">
              <a:rPr lang="en-GB" smtClean="0"/>
              <a:t>10/11/2017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BD1897-B869-4AF7-A4C2-8FC7E88E7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87641-2208-40C5-955D-B272E2AF0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C796-D427-43CB-87B9-E7BDAAAAD3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56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6ADC8-C117-4DF5-9953-64439303F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872FF-5BE1-414C-9FDF-BAA100792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F37E2A-7870-4854-8163-C27645868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CFDFD9-9677-4236-9EDE-44F288536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94F5-ADF8-4376-87C9-A235615E4CBF}" type="datetimeFigureOut">
              <a:rPr lang="en-GB" smtClean="0"/>
              <a:t>10/11/2017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7526AA-9254-4777-A1C3-AC2FAB249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95E549-383B-4F1C-8534-B112A7E3F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C796-D427-43CB-87B9-E7BDAAAAD3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26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BCDC1-43FF-470D-9B29-605FE3E34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328343-DFF4-4854-AA77-5FA44F5EFA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CC9A05-2935-4B2F-8C56-0FB192A31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84AB2-C7BB-445B-8D04-11DA8AF87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94F5-ADF8-4376-87C9-A235615E4CBF}" type="datetimeFigureOut">
              <a:rPr lang="en-GB" smtClean="0"/>
              <a:t>10/11/2017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B41560-9DE4-4AE8-8002-C0FB32696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CABA5B-7882-4B5A-A835-B26017AE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C796-D427-43CB-87B9-E7BDAAAAD3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544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C8DA46-D0B1-40A0-82EC-4238EDEDB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72579F-5D01-4F71-80E7-67A21C3A7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3CD5E-74D1-4083-A17D-E56D2B1B31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394F5-ADF8-4376-87C9-A235615E4CBF}" type="datetimeFigureOut">
              <a:rPr lang="en-GB" smtClean="0"/>
              <a:t>10/11/2017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4F0C5-AD61-4C49-883A-B2EB83A3EB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4DDAF-DE22-4977-8835-C5CBE1968F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DC796-D427-43CB-87B9-E7BDAAAAD3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884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ull_2017_ Elevtation  RevB.pdf - Adobe Acrobat Reader DC">
            <a:extLst>
              <a:ext uri="{FF2B5EF4-FFF2-40B4-BE49-F238E27FC236}">
                <a16:creationId xmlns:a16="http://schemas.microsoft.com/office/drawing/2014/main" id="{1E65D63E-0994-49DA-9E52-E7ED5C03E4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283750"/>
            <a:ext cx="9753600" cy="657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353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2903BD-D398-49DE-833C-8CB3B09B42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524" y="-114301"/>
            <a:ext cx="9848851" cy="680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516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6B367E-1D08-4182-AF08-299F756179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174" y="276225"/>
            <a:ext cx="9334501" cy="664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526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4F1D58-BB78-485A-BD42-F1D96F3AA9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799" y="247650"/>
            <a:ext cx="9439275" cy="667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97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A725A6-277C-4F65-B69D-9B6D0D1E11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724" y="390525"/>
            <a:ext cx="4219575" cy="610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49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C817D0-038B-4EC0-9594-951F21ED6B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" y="314324"/>
            <a:ext cx="9191625" cy="647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21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DAF7DE-C7D1-4D2B-97FA-242CBF39F3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074" y="0"/>
            <a:ext cx="9737328" cy="667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652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51AFE0-9ADE-4208-B40F-D97F26FCA8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65" t="28333" r="30704" b="7084"/>
          <a:stretch/>
        </p:blipFill>
        <p:spPr>
          <a:xfrm>
            <a:off x="1266825" y="123825"/>
            <a:ext cx="8724900" cy="639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9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C42307EFC073438B4FFFF77ECBCF68" ma:contentTypeVersion="9" ma:contentTypeDescription="Create a new document." ma:contentTypeScope="" ma:versionID="3461e9ca063bea6fba86aead096f34a4">
  <xsd:schema xmlns:xsd="http://www.w3.org/2001/XMLSchema" xmlns:xs="http://www.w3.org/2001/XMLSchema" xmlns:p="http://schemas.microsoft.com/office/2006/metadata/properties" xmlns:ns2="80129174-c05c-43cc-8e32-21fcbdfe51bb" xmlns:ns3="958b15ed-c521-4290-b073-2e98d4cc1d7f" targetNamespace="http://schemas.microsoft.com/office/2006/metadata/properties" ma:root="true" ma:fieldsID="9d5db585cafcf91418be2bee6753ea20" ns2:_="" ns3:_="">
    <xsd:import namespace="80129174-c05c-43cc-8e32-21fcbdfe51bb"/>
    <xsd:import namespace="958b15ed-c521-4290-b073-2e98d4cc1d7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29174-c05c-43cc-8e32-21fcbdfe51b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8b15ed-c521-4290-b073-2e98d4cc1d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53FB9ED-900F-445A-B2C4-95F3CBCEC5FE}"/>
</file>

<file path=customXml/itemProps2.xml><?xml version="1.0" encoding="utf-8"?>
<ds:datastoreItem xmlns:ds="http://schemas.openxmlformats.org/officeDocument/2006/customXml" ds:itemID="{66E3DE13-68D5-4D40-B20E-18CFFEA7EC6E}"/>
</file>

<file path=customXml/itemProps3.xml><?xml version="1.0" encoding="utf-8"?>
<ds:datastoreItem xmlns:ds="http://schemas.openxmlformats.org/officeDocument/2006/customXml" ds:itemID="{3AD0786B-868C-4CE0-970E-44F7DD778E7D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Niccy Hallifax</dc:creator>
  <cp:lastModifiedBy>Niccy Hallifax</cp:lastModifiedBy>
  <cp:revision>3</cp:revision>
  <dcterms:created xsi:type="dcterms:W3CDTF">2017-11-10T09:11:08Z</dcterms:created>
  <dcterms:modified xsi:type="dcterms:W3CDTF">2017-11-10T09:29:24Z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0x010100F8C42307EFC073438B4FFFF77ECBCF68</vt:lpwstr>
  </property>
</Properties>
</file>