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7"/>
  </p:notesMasterIdLst>
  <p:sldIdLst>
    <p:sldId id="257" r:id="rId5"/>
    <p:sldId id="294" r:id="rId6"/>
    <p:sldId id="273" r:id="rId7"/>
    <p:sldId id="330" r:id="rId8"/>
    <p:sldId id="324" r:id="rId9"/>
    <p:sldId id="370" r:id="rId10"/>
    <p:sldId id="371" r:id="rId11"/>
    <p:sldId id="372" r:id="rId12"/>
    <p:sldId id="373" r:id="rId13"/>
    <p:sldId id="331" r:id="rId14"/>
    <p:sldId id="325" r:id="rId15"/>
    <p:sldId id="326" r:id="rId16"/>
    <p:sldId id="327" r:id="rId17"/>
    <p:sldId id="328" r:id="rId18"/>
    <p:sldId id="329" r:id="rId19"/>
    <p:sldId id="272" r:id="rId20"/>
    <p:sldId id="311" r:id="rId21"/>
    <p:sldId id="374" r:id="rId22"/>
    <p:sldId id="375" r:id="rId23"/>
    <p:sldId id="376" r:id="rId24"/>
    <p:sldId id="377" r:id="rId25"/>
    <p:sldId id="379" r:id="rId26"/>
    <p:sldId id="380" r:id="rId27"/>
    <p:sldId id="363" r:id="rId28"/>
    <p:sldId id="333" r:id="rId29"/>
    <p:sldId id="358" r:id="rId30"/>
    <p:sldId id="332" r:id="rId31"/>
    <p:sldId id="359" r:id="rId32"/>
    <p:sldId id="360" r:id="rId33"/>
    <p:sldId id="334" r:id="rId34"/>
    <p:sldId id="338" r:id="rId35"/>
    <p:sldId id="342" r:id="rId36"/>
    <p:sldId id="337" r:id="rId37"/>
    <p:sldId id="336" r:id="rId38"/>
    <p:sldId id="340" r:id="rId39"/>
    <p:sldId id="341" r:id="rId40"/>
    <p:sldId id="343" r:id="rId41"/>
    <p:sldId id="344" r:id="rId42"/>
    <p:sldId id="345" r:id="rId43"/>
    <p:sldId id="381" r:id="rId44"/>
    <p:sldId id="382" r:id="rId45"/>
    <p:sldId id="383" r:id="rId46"/>
    <p:sldId id="384" r:id="rId47"/>
    <p:sldId id="385" r:id="rId48"/>
    <p:sldId id="364" r:id="rId49"/>
    <p:sldId id="389" r:id="rId50"/>
    <p:sldId id="352" r:id="rId51"/>
    <p:sldId id="386" r:id="rId52"/>
    <p:sldId id="388" r:id="rId53"/>
    <p:sldId id="387" r:id="rId54"/>
    <p:sldId id="365" r:id="rId55"/>
    <p:sldId id="346" r:id="rId56"/>
    <p:sldId id="390" r:id="rId57"/>
    <p:sldId id="391" r:id="rId58"/>
    <p:sldId id="392" r:id="rId59"/>
    <p:sldId id="393" r:id="rId60"/>
    <p:sldId id="366" r:id="rId61"/>
    <p:sldId id="347" r:id="rId62"/>
    <p:sldId id="394" r:id="rId63"/>
    <p:sldId id="395" r:id="rId64"/>
    <p:sldId id="396" r:id="rId65"/>
    <p:sldId id="397" r:id="rId66"/>
    <p:sldId id="367" r:id="rId67"/>
    <p:sldId id="401" r:id="rId68"/>
    <p:sldId id="348" r:id="rId69"/>
    <p:sldId id="398" r:id="rId70"/>
    <p:sldId id="368" r:id="rId71"/>
    <p:sldId id="349" r:id="rId72"/>
    <p:sldId id="402" r:id="rId73"/>
    <p:sldId id="403" r:id="rId74"/>
    <p:sldId id="404" r:id="rId75"/>
    <p:sldId id="405" r:id="rId76"/>
    <p:sldId id="369" r:id="rId77"/>
    <p:sldId id="406" r:id="rId78"/>
    <p:sldId id="407" r:id="rId79"/>
    <p:sldId id="350" r:id="rId80"/>
    <p:sldId id="335" r:id="rId81"/>
    <p:sldId id="353" r:id="rId82"/>
    <p:sldId id="354" r:id="rId83"/>
    <p:sldId id="356" r:id="rId84"/>
    <p:sldId id="361" r:id="rId85"/>
    <p:sldId id="362" r:id="rId8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61B83A9-8B5C-4F94-99F0-3841A1296FB9}">
          <p14:sldIdLst>
            <p14:sldId id="257"/>
            <p14:sldId id="294"/>
            <p14:sldId id="273"/>
            <p14:sldId id="330"/>
            <p14:sldId id="324"/>
            <p14:sldId id="370"/>
            <p14:sldId id="371"/>
            <p14:sldId id="372"/>
            <p14:sldId id="373"/>
            <p14:sldId id="331"/>
            <p14:sldId id="325"/>
            <p14:sldId id="326"/>
            <p14:sldId id="327"/>
            <p14:sldId id="328"/>
            <p14:sldId id="329"/>
            <p14:sldId id="272"/>
            <p14:sldId id="311"/>
            <p14:sldId id="374"/>
            <p14:sldId id="375"/>
            <p14:sldId id="376"/>
            <p14:sldId id="377"/>
            <p14:sldId id="379"/>
            <p14:sldId id="380"/>
            <p14:sldId id="363"/>
            <p14:sldId id="333"/>
            <p14:sldId id="358"/>
            <p14:sldId id="332"/>
            <p14:sldId id="359"/>
            <p14:sldId id="360"/>
            <p14:sldId id="334"/>
            <p14:sldId id="338"/>
            <p14:sldId id="342"/>
            <p14:sldId id="337"/>
            <p14:sldId id="336"/>
            <p14:sldId id="340"/>
            <p14:sldId id="341"/>
            <p14:sldId id="343"/>
            <p14:sldId id="344"/>
            <p14:sldId id="345"/>
            <p14:sldId id="381"/>
            <p14:sldId id="382"/>
            <p14:sldId id="383"/>
            <p14:sldId id="384"/>
            <p14:sldId id="385"/>
            <p14:sldId id="364"/>
            <p14:sldId id="389"/>
            <p14:sldId id="352"/>
            <p14:sldId id="386"/>
            <p14:sldId id="388"/>
            <p14:sldId id="387"/>
            <p14:sldId id="365"/>
            <p14:sldId id="346"/>
            <p14:sldId id="390"/>
            <p14:sldId id="391"/>
            <p14:sldId id="392"/>
            <p14:sldId id="393"/>
            <p14:sldId id="366"/>
            <p14:sldId id="347"/>
            <p14:sldId id="394"/>
            <p14:sldId id="395"/>
            <p14:sldId id="396"/>
            <p14:sldId id="397"/>
            <p14:sldId id="367"/>
            <p14:sldId id="401"/>
            <p14:sldId id="348"/>
            <p14:sldId id="398"/>
            <p14:sldId id="368"/>
            <p14:sldId id="349"/>
            <p14:sldId id="402"/>
            <p14:sldId id="403"/>
            <p14:sldId id="404"/>
            <p14:sldId id="405"/>
            <p14:sldId id="369"/>
            <p14:sldId id="406"/>
            <p14:sldId id="407"/>
            <p14:sldId id="350"/>
            <p14:sldId id="335"/>
            <p14:sldId id="353"/>
            <p14:sldId id="354"/>
            <p14:sldId id="356"/>
            <p14:sldId id="361"/>
            <p14:sldId id="36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01A5"/>
    <a:srgbClr val="001132"/>
    <a:srgbClr val="FF0E85"/>
    <a:srgbClr val="09BFFF"/>
    <a:srgbClr val="F15CB7"/>
    <a:srgbClr val="EB3EA8"/>
    <a:srgbClr val="E62E52"/>
    <a:srgbClr val="F7DD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996" autoAdjust="0"/>
  </p:normalViewPr>
  <p:slideViewPr>
    <p:cSldViewPr>
      <p:cViewPr varScale="1">
        <p:scale>
          <a:sx n="117" d="100"/>
          <a:sy n="117" d="100"/>
        </p:scale>
        <p:origin x="636" y="10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8" d="100"/>
          <a:sy n="88" d="100"/>
        </p:scale>
        <p:origin x="-382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nwine\AppData\Local\Microsoft\Windows\Temporary%20Internet%20Files\Content.Outlook\PK5W24F8\P1080%20Made%20in%20Hull%20Part%201%20Tables%20-%20Weighted%20(003)%20(version%201).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75000"/>
                    <a:lumOff val="25000"/>
                  </a:schemeClr>
                </a:solidFill>
                <a:latin typeface="Trebuchet MS" panose="020B0603020202020204" pitchFamily="34" charset="0"/>
                <a:ea typeface="+mn-ea"/>
                <a:cs typeface="+mn-cs"/>
              </a:defRPr>
            </a:pPr>
            <a:r>
              <a:rPr lang="en-GB" dirty="0"/>
              <a:t>Made in Hull...</a:t>
            </a:r>
          </a:p>
        </c:rich>
      </c:tx>
      <c:layout>
        <c:manualLayout>
          <c:xMode val="edge"/>
          <c:yMode val="edge"/>
          <c:x val="8.8151362428968323E-3"/>
          <c:y val="1.8566247147449626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75000"/>
                  <a:lumOff val="25000"/>
                </a:schemeClr>
              </a:solidFill>
              <a:latin typeface="Trebuchet MS" panose="020B0603020202020204" pitchFamily="34" charset="0"/>
              <a:ea typeface="+mn-ea"/>
              <a:cs typeface="+mn-cs"/>
            </a:defRPr>
          </a:pPr>
          <a:endParaRPr lang="en-US"/>
        </a:p>
      </c:txPr>
    </c:title>
    <c:autoTitleDeleted val="0"/>
    <c:plotArea>
      <c:layout/>
      <c:barChart>
        <c:barDir val="bar"/>
        <c:grouping val="clustered"/>
        <c:varyColors val="0"/>
        <c:ser>
          <c:idx val="0"/>
          <c:order val="0"/>
          <c:spPr>
            <a:solidFill>
              <a:schemeClr val="accent6"/>
            </a:solidFill>
            <a:ln>
              <a:noFill/>
            </a:ln>
            <a:effectLst>
              <a:outerShdw blurRad="50800" dist="38100" dir="2700000" algn="tl" rotWithShape="0">
                <a:prstClr val="black">
                  <a:alpha val="40000"/>
                </a:prstClr>
              </a:outerShdw>
            </a:effectLst>
          </c:spPr>
          <c:invertIfNegative val="0"/>
          <c:cat>
            <c:strRef>
              <c:f>Sheet1!$F$312:$F$320</c:f>
              <c:strCache>
                <c:ptCount val="9"/>
                <c:pt idx="0">
                  <c:v>...made me feel more connected with the stories of Hull and its people</c:v>
                </c:pt>
                <c:pt idx="1">
                  <c:v>...made me think more positively about people from other generations</c:v>
                </c:pt>
                <c:pt idx="2">
                  <c:v>...inspired me to talk to people from other generations about the stories presented</c:v>
                </c:pt>
                <c:pt idx="3">
                  <c:v>...was an enjoyable experience</c:v>
                </c:pt>
                <c:pt idx="4">
                  <c:v>...placed the community at the centre</c:v>
                </c:pt>
                <c:pt idx="5">
                  <c:v>...gave everyone the chance to share and celebrate together</c:v>
                </c:pt>
                <c:pt idx="6">
                  <c:v>...showed me that there is more to Hull than I had expected</c:v>
                </c:pt>
                <c:pt idx="7">
                  <c:v>...gave me the opportunity to interact with other people who I wouldn’t have normally interacted with</c:v>
                </c:pt>
                <c:pt idx="8">
                  <c:v>...has made me think that getting involved in a project as a volunteer looks like fun</c:v>
                </c:pt>
              </c:strCache>
            </c:strRef>
          </c:cat>
          <c:val>
            <c:numRef>
              <c:f>Sheet1!$G$312:$G$320</c:f>
              <c:numCache>
                <c:formatCode>0.0</c:formatCode>
                <c:ptCount val="9"/>
                <c:pt idx="0">
                  <c:v>4.4422302024640015</c:v>
                </c:pt>
                <c:pt idx="1">
                  <c:v>4.1060901122045292</c:v>
                </c:pt>
                <c:pt idx="2">
                  <c:v>4.0252115634536105</c:v>
                </c:pt>
                <c:pt idx="3">
                  <c:v>4.7466302442857788</c:v>
                </c:pt>
                <c:pt idx="4">
                  <c:v>4.4628320979649647</c:v>
                </c:pt>
                <c:pt idx="5">
                  <c:v>4.606089484069039</c:v>
                </c:pt>
                <c:pt idx="6">
                  <c:v>4.0843496014228036</c:v>
                </c:pt>
                <c:pt idx="7">
                  <c:v>3.751096043904901</c:v>
                </c:pt>
                <c:pt idx="8">
                  <c:v>3.7669937897840491</c:v>
                </c:pt>
              </c:numCache>
            </c:numRef>
          </c:val>
          <c:extLst>
            <c:ext xmlns:c16="http://schemas.microsoft.com/office/drawing/2014/chart" uri="{C3380CC4-5D6E-409C-BE32-E72D297353CC}">
              <c16:uniqueId val="{00000000-EA8D-4C11-A9C6-9E20AC2AA693}"/>
            </c:ext>
          </c:extLst>
        </c:ser>
        <c:dLbls>
          <c:showLegendKey val="0"/>
          <c:showVal val="0"/>
          <c:showCatName val="0"/>
          <c:showSerName val="0"/>
          <c:showPercent val="0"/>
          <c:showBubbleSize val="0"/>
        </c:dLbls>
        <c:gapWidth val="182"/>
        <c:axId val="202402272"/>
        <c:axId val="202402600"/>
      </c:barChart>
      <c:catAx>
        <c:axId val="202402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Trebuchet MS" panose="020B0603020202020204" pitchFamily="34" charset="0"/>
                <a:ea typeface="+mn-ea"/>
                <a:cs typeface="+mn-cs"/>
              </a:defRPr>
            </a:pPr>
            <a:endParaRPr lang="en-US"/>
          </a:p>
        </c:txPr>
        <c:crossAx val="202402600"/>
        <c:crosses val="autoZero"/>
        <c:auto val="1"/>
        <c:lblAlgn val="ctr"/>
        <c:lblOffset val="100"/>
        <c:noMultiLvlLbl val="0"/>
      </c:catAx>
      <c:valAx>
        <c:axId val="202402600"/>
        <c:scaling>
          <c:orientation val="minMax"/>
          <c:max val="5"/>
          <c:min val="1"/>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Trebuchet MS" panose="020B0603020202020204" pitchFamily="34" charset="0"/>
                <a:ea typeface="+mn-ea"/>
                <a:cs typeface="+mn-cs"/>
              </a:defRPr>
            </a:pPr>
            <a:endParaRPr lang="en-US"/>
          </a:p>
        </c:txPr>
        <c:crossAx val="202402272"/>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chemeClr val="tx1">
              <a:lumMod val="75000"/>
              <a:lumOff val="25000"/>
            </a:schemeClr>
          </a:solidFill>
          <a:latin typeface="Trebuchet MS" panose="020B0603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F68B2C-3AEA-41A3-90FE-3EFD89902B83}" type="doc">
      <dgm:prSet loTypeId="urn:microsoft.com/office/officeart/2005/8/layout/default" loCatId="list" qsTypeId="urn:microsoft.com/office/officeart/2005/8/quickstyle/3d4" qsCatId="3D" csTypeId="urn:microsoft.com/office/officeart/2005/8/colors/accent6_2" csCatId="accent6" phldr="1"/>
      <dgm:spPr/>
      <dgm:t>
        <a:bodyPr/>
        <a:lstStyle/>
        <a:p>
          <a:endParaRPr lang="en-US"/>
        </a:p>
      </dgm:t>
    </dgm:pt>
    <dgm:pt modelId="{15C284FA-E4F5-4E87-8CA6-807AC1108D43}">
      <dgm:prSet phldrT="[Text]"/>
      <dgm:spPr/>
      <dgm:t>
        <a:bodyPr/>
        <a:lstStyle/>
        <a:p>
          <a:r>
            <a:rPr lang="en-US" b="1" dirty="0">
              <a:solidFill>
                <a:schemeClr val="tx1">
                  <a:lumMod val="75000"/>
                  <a:lumOff val="25000"/>
                </a:schemeClr>
              </a:solidFill>
              <a:latin typeface="Trebuchet MS" panose="020B0603020202020204" pitchFamily="34" charset="0"/>
            </a:rPr>
            <a:t>Ownership of event by Hull residents</a:t>
          </a:r>
        </a:p>
      </dgm:t>
    </dgm:pt>
    <dgm:pt modelId="{7EC42D69-65F8-4287-9CB6-D97023BC030D}" type="parTrans" cxnId="{9AA19E19-55D8-4698-972E-36FEEF130FCE}">
      <dgm:prSet/>
      <dgm:spPr/>
      <dgm:t>
        <a:bodyPr/>
        <a:lstStyle/>
        <a:p>
          <a:endParaRPr lang="en-US" b="1">
            <a:solidFill>
              <a:schemeClr val="tx1">
                <a:lumMod val="75000"/>
                <a:lumOff val="25000"/>
              </a:schemeClr>
            </a:solidFill>
            <a:latin typeface="Trebuchet MS" panose="020B0603020202020204" pitchFamily="34" charset="0"/>
          </a:endParaRPr>
        </a:p>
      </dgm:t>
    </dgm:pt>
    <dgm:pt modelId="{9EB6CD47-DFAE-4844-B9EF-B5713498830A}" type="sibTrans" cxnId="{9AA19E19-55D8-4698-972E-36FEEF130FCE}">
      <dgm:prSet/>
      <dgm:spPr/>
      <dgm:t>
        <a:bodyPr/>
        <a:lstStyle/>
        <a:p>
          <a:endParaRPr lang="en-US" b="1">
            <a:solidFill>
              <a:schemeClr val="tx1">
                <a:lumMod val="75000"/>
                <a:lumOff val="25000"/>
              </a:schemeClr>
            </a:solidFill>
            <a:latin typeface="Trebuchet MS" panose="020B0603020202020204" pitchFamily="34" charset="0"/>
          </a:endParaRPr>
        </a:p>
      </dgm:t>
    </dgm:pt>
    <dgm:pt modelId="{6B6B5D60-4A08-40B1-8671-F82E8BB89A06}">
      <dgm:prSet phldrT="[Text]"/>
      <dgm:spPr/>
      <dgm:t>
        <a:bodyPr/>
        <a:lstStyle/>
        <a:p>
          <a:r>
            <a:rPr lang="en-US" b="1" dirty="0">
              <a:solidFill>
                <a:schemeClr val="tx1">
                  <a:lumMod val="75000"/>
                  <a:lumOff val="25000"/>
                </a:schemeClr>
              </a:solidFill>
              <a:latin typeface="Trebuchet MS" panose="020B0603020202020204" pitchFamily="34" charset="0"/>
            </a:rPr>
            <a:t>Sharing of Hull’s stories and histories</a:t>
          </a:r>
        </a:p>
      </dgm:t>
    </dgm:pt>
    <dgm:pt modelId="{3F72E488-8F27-417F-8ADB-0D829E0078C8}" type="parTrans" cxnId="{192D4B77-9441-483C-AE27-FC1C9FC0C5BC}">
      <dgm:prSet/>
      <dgm:spPr/>
      <dgm:t>
        <a:bodyPr/>
        <a:lstStyle/>
        <a:p>
          <a:endParaRPr lang="en-US" b="1">
            <a:solidFill>
              <a:schemeClr val="tx1">
                <a:lumMod val="75000"/>
                <a:lumOff val="25000"/>
              </a:schemeClr>
            </a:solidFill>
            <a:latin typeface="Trebuchet MS" panose="020B0603020202020204" pitchFamily="34" charset="0"/>
          </a:endParaRPr>
        </a:p>
      </dgm:t>
    </dgm:pt>
    <dgm:pt modelId="{DD327670-310B-45F6-9697-C8F82E6A231F}" type="sibTrans" cxnId="{192D4B77-9441-483C-AE27-FC1C9FC0C5BC}">
      <dgm:prSet/>
      <dgm:spPr/>
      <dgm:t>
        <a:bodyPr/>
        <a:lstStyle/>
        <a:p>
          <a:endParaRPr lang="en-US" b="1">
            <a:solidFill>
              <a:schemeClr val="tx1">
                <a:lumMod val="75000"/>
                <a:lumOff val="25000"/>
              </a:schemeClr>
            </a:solidFill>
            <a:latin typeface="Trebuchet MS" panose="020B0603020202020204" pitchFamily="34" charset="0"/>
          </a:endParaRPr>
        </a:p>
      </dgm:t>
    </dgm:pt>
    <dgm:pt modelId="{6ECD861A-FD68-4BAC-94A0-D8D93B2556D2}">
      <dgm:prSet phldrT="[Text]"/>
      <dgm:spPr/>
      <dgm:t>
        <a:bodyPr/>
        <a:lstStyle/>
        <a:p>
          <a:r>
            <a:rPr lang="en-US" b="1" dirty="0">
              <a:solidFill>
                <a:schemeClr val="tx1">
                  <a:lumMod val="75000"/>
                  <a:lumOff val="25000"/>
                </a:schemeClr>
              </a:solidFill>
              <a:latin typeface="Trebuchet MS" panose="020B0603020202020204" pitchFamily="34" charset="0"/>
            </a:rPr>
            <a:t>Strengthened sense of identity and community</a:t>
          </a:r>
        </a:p>
      </dgm:t>
    </dgm:pt>
    <dgm:pt modelId="{3F191713-BC9E-41AD-80F4-074EF4139866}" type="parTrans" cxnId="{FC52D627-691D-4714-AB54-91B2DF2741A2}">
      <dgm:prSet/>
      <dgm:spPr/>
      <dgm:t>
        <a:bodyPr/>
        <a:lstStyle/>
        <a:p>
          <a:endParaRPr lang="en-US" b="1">
            <a:solidFill>
              <a:schemeClr val="tx1">
                <a:lumMod val="75000"/>
                <a:lumOff val="25000"/>
              </a:schemeClr>
            </a:solidFill>
            <a:latin typeface="Trebuchet MS" panose="020B0603020202020204" pitchFamily="34" charset="0"/>
          </a:endParaRPr>
        </a:p>
      </dgm:t>
    </dgm:pt>
    <dgm:pt modelId="{381B3C74-F8FD-4497-8A5F-D916FE68BC4E}" type="sibTrans" cxnId="{FC52D627-691D-4714-AB54-91B2DF2741A2}">
      <dgm:prSet/>
      <dgm:spPr/>
      <dgm:t>
        <a:bodyPr/>
        <a:lstStyle/>
        <a:p>
          <a:endParaRPr lang="en-US" b="1">
            <a:solidFill>
              <a:schemeClr val="tx1">
                <a:lumMod val="75000"/>
                <a:lumOff val="25000"/>
              </a:schemeClr>
            </a:solidFill>
            <a:latin typeface="Trebuchet MS" panose="020B0603020202020204" pitchFamily="34" charset="0"/>
          </a:endParaRPr>
        </a:p>
      </dgm:t>
    </dgm:pt>
    <dgm:pt modelId="{FF85B84E-1A27-49D4-8253-B315F30CB0A9}">
      <dgm:prSet phldrT="[Text]"/>
      <dgm:spPr/>
      <dgm:t>
        <a:bodyPr/>
        <a:lstStyle/>
        <a:p>
          <a:r>
            <a:rPr lang="en-US" b="1" dirty="0">
              <a:solidFill>
                <a:schemeClr val="tx1">
                  <a:lumMod val="75000"/>
                  <a:lumOff val="25000"/>
                </a:schemeClr>
              </a:solidFill>
              <a:latin typeface="Trebuchet MS" panose="020B0603020202020204" pitchFamily="34" charset="0"/>
            </a:rPr>
            <a:t>Audiences participation and understanding</a:t>
          </a:r>
        </a:p>
      </dgm:t>
    </dgm:pt>
    <dgm:pt modelId="{E846BA3C-D289-43B8-9AB4-1F734C6594C9}" type="parTrans" cxnId="{BC70A945-D2B8-4F70-970F-68B703BFD214}">
      <dgm:prSet/>
      <dgm:spPr/>
      <dgm:t>
        <a:bodyPr/>
        <a:lstStyle/>
        <a:p>
          <a:endParaRPr lang="en-US" b="1">
            <a:solidFill>
              <a:schemeClr val="tx1">
                <a:lumMod val="75000"/>
                <a:lumOff val="25000"/>
              </a:schemeClr>
            </a:solidFill>
            <a:latin typeface="Trebuchet MS" panose="020B0603020202020204" pitchFamily="34" charset="0"/>
          </a:endParaRPr>
        </a:p>
      </dgm:t>
    </dgm:pt>
    <dgm:pt modelId="{FD0F040A-17ED-46FF-952C-37B222E6D27F}" type="sibTrans" cxnId="{BC70A945-D2B8-4F70-970F-68B703BFD214}">
      <dgm:prSet/>
      <dgm:spPr/>
      <dgm:t>
        <a:bodyPr/>
        <a:lstStyle/>
        <a:p>
          <a:endParaRPr lang="en-US" b="1">
            <a:solidFill>
              <a:schemeClr val="tx1">
                <a:lumMod val="75000"/>
                <a:lumOff val="25000"/>
              </a:schemeClr>
            </a:solidFill>
            <a:latin typeface="Trebuchet MS" panose="020B0603020202020204" pitchFamily="34" charset="0"/>
          </a:endParaRPr>
        </a:p>
      </dgm:t>
    </dgm:pt>
    <dgm:pt modelId="{D816AC35-25B6-4928-86CE-4610D0C6A590}">
      <dgm:prSet phldrT="[Text]"/>
      <dgm:spPr/>
      <dgm:t>
        <a:bodyPr/>
        <a:lstStyle/>
        <a:p>
          <a:r>
            <a:rPr lang="en-US" b="1" dirty="0">
              <a:solidFill>
                <a:schemeClr val="tx1">
                  <a:lumMod val="75000"/>
                  <a:lumOff val="25000"/>
                </a:schemeClr>
              </a:solidFill>
              <a:latin typeface="Trebuchet MS" panose="020B0603020202020204" pitchFamily="34" charset="0"/>
            </a:rPr>
            <a:t>Content of the work and its quality</a:t>
          </a:r>
        </a:p>
      </dgm:t>
    </dgm:pt>
    <dgm:pt modelId="{A7B37E0A-E429-454E-87AF-68FB94DE84B1}" type="parTrans" cxnId="{F8CC3E63-E31E-4A4E-B0D8-812AE3BB0C9C}">
      <dgm:prSet/>
      <dgm:spPr/>
      <dgm:t>
        <a:bodyPr/>
        <a:lstStyle/>
        <a:p>
          <a:endParaRPr lang="en-US" b="1">
            <a:solidFill>
              <a:schemeClr val="tx1">
                <a:lumMod val="75000"/>
                <a:lumOff val="25000"/>
              </a:schemeClr>
            </a:solidFill>
            <a:latin typeface="Trebuchet MS" panose="020B0603020202020204" pitchFamily="34" charset="0"/>
          </a:endParaRPr>
        </a:p>
      </dgm:t>
    </dgm:pt>
    <dgm:pt modelId="{8C56987C-35A4-473B-B34A-D1DCF44CAC1F}" type="sibTrans" cxnId="{F8CC3E63-E31E-4A4E-B0D8-812AE3BB0C9C}">
      <dgm:prSet/>
      <dgm:spPr/>
      <dgm:t>
        <a:bodyPr/>
        <a:lstStyle/>
        <a:p>
          <a:endParaRPr lang="en-US" b="1">
            <a:solidFill>
              <a:schemeClr val="tx1">
                <a:lumMod val="75000"/>
                <a:lumOff val="25000"/>
              </a:schemeClr>
            </a:solidFill>
            <a:latin typeface="Trebuchet MS" panose="020B0603020202020204" pitchFamily="34" charset="0"/>
          </a:endParaRPr>
        </a:p>
      </dgm:t>
    </dgm:pt>
    <dgm:pt modelId="{23D2C46F-2541-47E7-93A5-ED9D749AA242}">
      <dgm:prSet phldrT="[Text]"/>
      <dgm:spPr/>
      <dgm:t>
        <a:bodyPr/>
        <a:lstStyle/>
        <a:p>
          <a:r>
            <a:rPr lang="en-US" b="1" dirty="0">
              <a:solidFill>
                <a:schemeClr val="tx1">
                  <a:lumMod val="75000"/>
                  <a:lumOff val="25000"/>
                </a:schemeClr>
              </a:solidFill>
              <a:latin typeface="Trebuchet MS" panose="020B0603020202020204" pitchFamily="34" charset="0"/>
            </a:rPr>
            <a:t>Emotional engagement of audiences</a:t>
          </a:r>
        </a:p>
      </dgm:t>
    </dgm:pt>
    <dgm:pt modelId="{4C15B7DA-E23D-4365-BA3F-3C94B91851D6}" type="parTrans" cxnId="{CAD13EDC-D09D-425A-B369-9FB7BDC753F2}">
      <dgm:prSet/>
      <dgm:spPr/>
      <dgm:t>
        <a:bodyPr/>
        <a:lstStyle/>
        <a:p>
          <a:endParaRPr lang="en-US" b="1">
            <a:solidFill>
              <a:schemeClr val="tx1">
                <a:lumMod val="75000"/>
                <a:lumOff val="25000"/>
              </a:schemeClr>
            </a:solidFill>
            <a:latin typeface="Trebuchet MS" panose="020B0603020202020204" pitchFamily="34" charset="0"/>
          </a:endParaRPr>
        </a:p>
      </dgm:t>
    </dgm:pt>
    <dgm:pt modelId="{83875AFD-9210-46F9-ACA9-23BDFB89B274}" type="sibTrans" cxnId="{CAD13EDC-D09D-425A-B369-9FB7BDC753F2}">
      <dgm:prSet/>
      <dgm:spPr/>
      <dgm:t>
        <a:bodyPr/>
        <a:lstStyle/>
        <a:p>
          <a:endParaRPr lang="en-US" b="1">
            <a:solidFill>
              <a:schemeClr val="tx1">
                <a:lumMod val="75000"/>
                <a:lumOff val="25000"/>
              </a:schemeClr>
            </a:solidFill>
            <a:latin typeface="Trebuchet MS" panose="020B0603020202020204" pitchFamily="34" charset="0"/>
          </a:endParaRPr>
        </a:p>
      </dgm:t>
    </dgm:pt>
    <dgm:pt modelId="{2A70F893-16D4-470E-8614-87BCF2E997F1}">
      <dgm:prSet phldrT="[Text]"/>
      <dgm:spPr/>
      <dgm:t>
        <a:bodyPr/>
        <a:lstStyle/>
        <a:p>
          <a:r>
            <a:rPr lang="en-US" b="1" dirty="0">
              <a:solidFill>
                <a:schemeClr val="tx1">
                  <a:lumMod val="75000"/>
                  <a:lumOff val="25000"/>
                </a:schemeClr>
              </a:solidFill>
              <a:latin typeface="Trebuchet MS" panose="020B0603020202020204" pitchFamily="34" charset="0"/>
            </a:rPr>
            <a:t>Retelling of a living history</a:t>
          </a:r>
        </a:p>
      </dgm:t>
    </dgm:pt>
    <dgm:pt modelId="{DDEAD1B8-8B84-46B2-B594-D381C87F127C}" type="parTrans" cxnId="{5CF846BE-3C34-444A-A295-C56CF2E9A1B0}">
      <dgm:prSet/>
      <dgm:spPr/>
      <dgm:t>
        <a:bodyPr/>
        <a:lstStyle/>
        <a:p>
          <a:endParaRPr lang="en-US" b="1">
            <a:solidFill>
              <a:schemeClr val="tx1">
                <a:lumMod val="75000"/>
                <a:lumOff val="25000"/>
              </a:schemeClr>
            </a:solidFill>
            <a:latin typeface="Trebuchet MS" panose="020B0603020202020204" pitchFamily="34" charset="0"/>
          </a:endParaRPr>
        </a:p>
      </dgm:t>
    </dgm:pt>
    <dgm:pt modelId="{619B536C-A73B-4C2A-A3A4-061F31EF50AD}" type="sibTrans" cxnId="{5CF846BE-3C34-444A-A295-C56CF2E9A1B0}">
      <dgm:prSet/>
      <dgm:spPr/>
      <dgm:t>
        <a:bodyPr/>
        <a:lstStyle/>
        <a:p>
          <a:endParaRPr lang="en-US" b="1">
            <a:solidFill>
              <a:schemeClr val="tx1">
                <a:lumMod val="75000"/>
                <a:lumOff val="25000"/>
              </a:schemeClr>
            </a:solidFill>
            <a:latin typeface="Trebuchet MS" panose="020B0603020202020204" pitchFamily="34" charset="0"/>
          </a:endParaRPr>
        </a:p>
      </dgm:t>
    </dgm:pt>
    <dgm:pt modelId="{B2FF5DE3-B0FA-4A7B-ADD7-316EA25421A8}">
      <dgm:prSet phldrT="[Text]"/>
      <dgm:spPr/>
      <dgm:t>
        <a:bodyPr/>
        <a:lstStyle/>
        <a:p>
          <a:r>
            <a:rPr lang="en-US" b="1" dirty="0">
              <a:solidFill>
                <a:schemeClr val="tx1">
                  <a:lumMod val="75000"/>
                  <a:lumOff val="25000"/>
                </a:schemeClr>
              </a:solidFill>
              <a:latin typeface="Trebuchet MS" panose="020B0603020202020204" pitchFamily="34" charset="0"/>
            </a:rPr>
            <a:t>Use of archive materials </a:t>
          </a:r>
        </a:p>
      </dgm:t>
    </dgm:pt>
    <dgm:pt modelId="{C67F71DA-E0D1-4C73-8DBA-45A75CB851F5}" type="parTrans" cxnId="{EB87C1EE-6883-4448-9B5C-AAC3992F012F}">
      <dgm:prSet/>
      <dgm:spPr/>
      <dgm:t>
        <a:bodyPr/>
        <a:lstStyle/>
        <a:p>
          <a:endParaRPr lang="en-US" b="1">
            <a:solidFill>
              <a:schemeClr val="tx1">
                <a:lumMod val="75000"/>
                <a:lumOff val="25000"/>
              </a:schemeClr>
            </a:solidFill>
            <a:latin typeface="Trebuchet MS" panose="020B0603020202020204" pitchFamily="34" charset="0"/>
          </a:endParaRPr>
        </a:p>
      </dgm:t>
    </dgm:pt>
    <dgm:pt modelId="{E3A3FBE9-16B6-4B7B-A01B-937A30608AB0}" type="sibTrans" cxnId="{EB87C1EE-6883-4448-9B5C-AAC3992F012F}">
      <dgm:prSet/>
      <dgm:spPr/>
      <dgm:t>
        <a:bodyPr/>
        <a:lstStyle/>
        <a:p>
          <a:endParaRPr lang="en-US" b="1">
            <a:solidFill>
              <a:schemeClr val="tx1">
                <a:lumMod val="75000"/>
                <a:lumOff val="25000"/>
              </a:schemeClr>
            </a:solidFill>
            <a:latin typeface="Trebuchet MS" panose="020B0603020202020204" pitchFamily="34" charset="0"/>
          </a:endParaRPr>
        </a:p>
      </dgm:t>
    </dgm:pt>
    <dgm:pt modelId="{CB60F975-DAD4-4CDC-BA77-8868630A9BE2}">
      <dgm:prSet phldrT="[Text]"/>
      <dgm:spPr/>
      <dgm:t>
        <a:bodyPr/>
        <a:lstStyle/>
        <a:p>
          <a:r>
            <a:rPr lang="en-US" b="1" dirty="0">
              <a:solidFill>
                <a:schemeClr val="tx1">
                  <a:lumMod val="75000"/>
                  <a:lumOff val="25000"/>
                </a:schemeClr>
              </a:solidFill>
              <a:latin typeface="Trebuchet MS" panose="020B0603020202020204" pitchFamily="34" charset="0"/>
            </a:rPr>
            <a:t>The sound and light approach</a:t>
          </a:r>
        </a:p>
      </dgm:t>
    </dgm:pt>
    <dgm:pt modelId="{6882CAD8-93C3-42A5-8400-0F4D5E768C3A}" type="parTrans" cxnId="{371AB935-9132-4E2B-BD47-DEE3208525C2}">
      <dgm:prSet/>
      <dgm:spPr/>
      <dgm:t>
        <a:bodyPr/>
        <a:lstStyle/>
        <a:p>
          <a:endParaRPr lang="en-US" b="1">
            <a:solidFill>
              <a:schemeClr val="tx1">
                <a:lumMod val="75000"/>
                <a:lumOff val="25000"/>
              </a:schemeClr>
            </a:solidFill>
            <a:latin typeface="Trebuchet MS" panose="020B0603020202020204" pitchFamily="34" charset="0"/>
          </a:endParaRPr>
        </a:p>
      </dgm:t>
    </dgm:pt>
    <dgm:pt modelId="{E011116F-8A95-428B-A9E5-0C5D11D4ACF6}" type="sibTrans" cxnId="{371AB935-9132-4E2B-BD47-DEE3208525C2}">
      <dgm:prSet/>
      <dgm:spPr/>
      <dgm:t>
        <a:bodyPr/>
        <a:lstStyle/>
        <a:p>
          <a:endParaRPr lang="en-US" b="1">
            <a:solidFill>
              <a:schemeClr val="tx1">
                <a:lumMod val="75000"/>
                <a:lumOff val="25000"/>
              </a:schemeClr>
            </a:solidFill>
            <a:latin typeface="Trebuchet MS" panose="020B0603020202020204" pitchFamily="34" charset="0"/>
          </a:endParaRPr>
        </a:p>
      </dgm:t>
    </dgm:pt>
    <dgm:pt modelId="{3DF4702B-8003-4C8F-BA25-49FDD040E562}" type="pres">
      <dgm:prSet presAssocID="{A0F68B2C-3AEA-41A3-90FE-3EFD89902B83}" presName="diagram" presStyleCnt="0">
        <dgm:presLayoutVars>
          <dgm:dir/>
          <dgm:resizeHandles val="exact"/>
        </dgm:presLayoutVars>
      </dgm:prSet>
      <dgm:spPr/>
    </dgm:pt>
    <dgm:pt modelId="{1994B476-135E-47CF-8083-383A1496BE76}" type="pres">
      <dgm:prSet presAssocID="{15C284FA-E4F5-4E87-8CA6-807AC1108D43}" presName="node" presStyleLbl="node1" presStyleIdx="0" presStyleCnt="9">
        <dgm:presLayoutVars>
          <dgm:bulletEnabled val="1"/>
        </dgm:presLayoutVars>
      </dgm:prSet>
      <dgm:spPr/>
    </dgm:pt>
    <dgm:pt modelId="{FB5061F7-1128-4FD7-BC2E-C119BC203240}" type="pres">
      <dgm:prSet presAssocID="{9EB6CD47-DFAE-4844-B9EF-B5713498830A}" presName="sibTrans" presStyleCnt="0"/>
      <dgm:spPr/>
    </dgm:pt>
    <dgm:pt modelId="{DD990DFF-9467-4E45-AB4F-8619FD398CF4}" type="pres">
      <dgm:prSet presAssocID="{6B6B5D60-4A08-40B1-8671-F82E8BB89A06}" presName="node" presStyleLbl="node1" presStyleIdx="1" presStyleCnt="9">
        <dgm:presLayoutVars>
          <dgm:bulletEnabled val="1"/>
        </dgm:presLayoutVars>
      </dgm:prSet>
      <dgm:spPr/>
    </dgm:pt>
    <dgm:pt modelId="{572BBBA4-028C-4451-914D-B04A87DFBBE1}" type="pres">
      <dgm:prSet presAssocID="{DD327670-310B-45F6-9697-C8F82E6A231F}" presName="sibTrans" presStyleCnt="0"/>
      <dgm:spPr/>
    </dgm:pt>
    <dgm:pt modelId="{368A9586-6C0B-4557-A4F1-1388024E8F71}" type="pres">
      <dgm:prSet presAssocID="{6ECD861A-FD68-4BAC-94A0-D8D93B2556D2}" presName="node" presStyleLbl="node1" presStyleIdx="2" presStyleCnt="9">
        <dgm:presLayoutVars>
          <dgm:bulletEnabled val="1"/>
        </dgm:presLayoutVars>
      </dgm:prSet>
      <dgm:spPr/>
    </dgm:pt>
    <dgm:pt modelId="{F410BCE6-ACA6-44C7-9CE1-60F0DE168C91}" type="pres">
      <dgm:prSet presAssocID="{381B3C74-F8FD-4497-8A5F-D916FE68BC4E}" presName="sibTrans" presStyleCnt="0"/>
      <dgm:spPr/>
    </dgm:pt>
    <dgm:pt modelId="{8EE09C59-E4DE-491A-B9E3-99C969242675}" type="pres">
      <dgm:prSet presAssocID="{FF85B84E-1A27-49D4-8253-B315F30CB0A9}" presName="node" presStyleLbl="node1" presStyleIdx="3" presStyleCnt="9">
        <dgm:presLayoutVars>
          <dgm:bulletEnabled val="1"/>
        </dgm:presLayoutVars>
      </dgm:prSet>
      <dgm:spPr/>
    </dgm:pt>
    <dgm:pt modelId="{9CE23808-F3FE-4CC6-A1A2-7A7DAF163F9B}" type="pres">
      <dgm:prSet presAssocID="{FD0F040A-17ED-46FF-952C-37B222E6D27F}" presName="sibTrans" presStyleCnt="0"/>
      <dgm:spPr/>
    </dgm:pt>
    <dgm:pt modelId="{A1720389-1E2C-446D-912C-7F55E433F0A9}" type="pres">
      <dgm:prSet presAssocID="{D816AC35-25B6-4928-86CE-4610D0C6A590}" presName="node" presStyleLbl="node1" presStyleIdx="4" presStyleCnt="9">
        <dgm:presLayoutVars>
          <dgm:bulletEnabled val="1"/>
        </dgm:presLayoutVars>
      </dgm:prSet>
      <dgm:spPr/>
    </dgm:pt>
    <dgm:pt modelId="{A864DC92-539F-49FB-A3EF-AF06FC54C2AB}" type="pres">
      <dgm:prSet presAssocID="{8C56987C-35A4-473B-B34A-D1DCF44CAC1F}" presName="sibTrans" presStyleCnt="0"/>
      <dgm:spPr/>
    </dgm:pt>
    <dgm:pt modelId="{BACFBA75-28BD-4E8E-9E0D-8162C9DC94C8}" type="pres">
      <dgm:prSet presAssocID="{23D2C46F-2541-47E7-93A5-ED9D749AA242}" presName="node" presStyleLbl="node1" presStyleIdx="5" presStyleCnt="9">
        <dgm:presLayoutVars>
          <dgm:bulletEnabled val="1"/>
        </dgm:presLayoutVars>
      </dgm:prSet>
      <dgm:spPr/>
    </dgm:pt>
    <dgm:pt modelId="{049449FF-F0D9-4261-A8AC-A7E9E57612E7}" type="pres">
      <dgm:prSet presAssocID="{83875AFD-9210-46F9-ACA9-23BDFB89B274}" presName="sibTrans" presStyleCnt="0"/>
      <dgm:spPr/>
    </dgm:pt>
    <dgm:pt modelId="{3B99064B-EB61-4E8B-85AF-BEB8B65D6152}" type="pres">
      <dgm:prSet presAssocID="{2A70F893-16D4-470E-8614-87BCF2E997F1}" presName="node" presStyleLbl="node1" presStyleIdx="6" presStyleCnt="9">
        <dgm:presLayoutVars>
          <dgm:bulletEnabled val="1"/>
        </dgm:presLayoutVars>
      </dgm:prSet>
      <dgm:spPr/>
    </dgm:pt>
    <dgm:pt modelId="{A94C24DD-B83A-45A8-8F3C-EBD5873352ED}" type="pres">
      <dgm:prSet presAssocID="{619B536C-A73B-4C2A-A3A4-061F31EF50AD}" presName="sibTrans" presStyleCnt="0"/>
      <dgm:spPr/>
    </dgm:pt>
    <dgm:pt modelId="{F45225CD-72CD-4468-9DCF-D9AC540A88E0}" type="pres">
      <dgm:prSet presAssocID="{B2FF5DE3-B0FA-4A7B-ADD7-316EA25421A8}" presName="node" presStyleLbl="node1" presStyleIdx="7" presStyleCnt="9">
        <dgm:presLayoutVars>
          <dgm:bulletEnabled val="1"/>
        </dgm:presLayoutVars>
      </dgm:prSet>
      <dgm:spPr/>
    </dgm:pt>
    <dgm:pt modelId="{49D60C89-26D3-4FCC-A65B-E1AFADC175D2}" type="pres">
      <dgm:prSet presAssocID="{E3A3FBE9-16B6-4B7B-A01B-937A30608AB0}" presName="sibTrans" presStyleCnt="0"/>
      <dgm:spPr/>
    </dgm:pt>
    <dgm:pt modelId="{E1B1BA1D-9BC2-4D93-9B25-59C79F7B89FD}" type="pres">
      <dgm:prSet presAssocID="{CB60F975-DAD4-4CDC-BA77-8868630A9BE2}" presName="node" presStyleLbl="node1" presStyleIdx="8" presStyleCnt="9">
        <dgm:presLayoutVars>
          <dgm:bulletEnabled val="1"/>
        </dgm:presLayoutVars>
      </dgm:prSet>
      <dgm:spPr/>
    </dgm:pt>
  </dgm:ptLst>
  <dgm:cxnLst>
    <dgm:cxn modelId="{CAD13EDC-D09D-425A-B369-9FB7BDC753F2}" srcId="{A0F68B2C-3AEA-41A3-90FE-3EFD89902B83}" destId="{23D2C46F-2541-47E7-93A5-ED9D749AA242}" srcOrd="5" destOrd="0" parTransId="{4C15B7DA-E23D-4365-BA3F-3C94B91851D6}" sibTransId="{83875AFD-9210-46F9-ACA9-23BDFB89B274}"/>
    <dgm:cxn modelId="{96E1C867-0106-4D44-890F-504D4DB29180}" type="presOf" srcId="{FF85B84E-1A27-49D4-8253-B315F30CB0A9}" destId="{8EE09C59-E4DE-491A-B9E3-99C969242675}" srcOrd="0" destOrd="0" presId="urn:microsoft.com/office/officeart/2005/8/layout/default"/>
    <dgm:cxn modelId="{5CF846BE-3C34-444A-A295-C56CF2E9A1B0}" srcId="{A0F68B2C-3AEA-41A3-90FE-3EFD89902B83}" destId="{2A70F893-16D4-470E-8614-87BCF2E997F1}" srcOrd="6" destOrd="0" parTransId="{DDEAD1B8-8B84-46B2-B594-D381C87F127C}" sibTransId="{619B536C-A73B-4C2A-A3A4-061F31EF50AD}"/>
    <dgm:cxn modelId="{BC70A945-D2B8-4F70-970F-68B703BFD214}" srcId="{A0F68B2C-3AEA-41A3-90FE-3EFD89902B83}" destId="{FF85B84E-1A27-49D4-8253-B315F30CB0A9}" srcOrd="3" destOrd="0" parTransId="{E846BA3C-D289-43B8-9AB4-1F734C6594C9}" sibTransId="{FD0F040A-17ED-46FF-952C-37B222E6D27F}"/>
    <dgm:cxn modelId="{F8CC3E63-E31E-4A4E-B0D8-812AE3BB0C9C}" srcId="{A0F68B2C-3AEA-41A3-90FE-3EFD89902B83}" destId="{D816AC35-25B6-4928-86CE-4610D0C6A590}" srcOrd="4" destOrd="0" parTransId="{A7B37E0A-E429-454E-87AF-68FB94DE84B1}" sibTransId="{8C56987C-35A4-473B-B34A-D1DCF44CAC1F}"/>
    <dgm:cxn modelId="{41F7F6D1-612E-4F9D-8C9A-D9E3B8E3B218}" type="presOf" srcId="{23D2C46F-2541-47E7-93A5-ED9D749AA242}" destId="{BACFBA75-28BD-4E8E-9E0D-8162C9DC94C8}" srcOrd="0" destOrd="0" presId="urn:microsoft.com/office/officeart/2005/8/layout/default"/>
    <dgm:cxn modelId="{2F367597-D7B0-4341-8845-1E5481EE6A2E}" type="presOf" srcId="{2A70F893-16D4-470E-8614-87BCF2E997F1}" destId="{3B99064B-EB61-4E8B-85AF-BEB8B65D6152}" srcOrd="0" destOrd="0" presId="urn:microsoft.com/office/officeart/2005/8/layout/default"/>
    <dgm:cxn modelId="{EB87C1EE-6883-4448-9B5C-AAC3992F012F}" srcId="{A0F68B2C-3AEA-41A3-90FE-3EFD89902B83}" destId="{B2FF5DE3-B0FA-4A7B-ADD7-316EA25421A8}" srcOrd="7" destOrd="0" parTransId="{C67F71DA-E0D1-4C73-8DBA-45A75CB851F5}" sibTransId="{E3A3FBE9-16B6-4B7B-A01B-937A30608AB0}"/>
    <dgm:cxn modelId="{E67E7E6B-1EEA-4F52-B1D5-D98B9D5B269B}" type="presOf" srcId="{CB60F975-DAD4-4CDC-BA77-8868630A9BE2}" destId="{E1B1BA1D-9BC2-4D93-9B25-59C79F7B89FD}" srcOrd="0" destOrd="0" presId="urn:microsoft.com/office/officeart/2005/8/layout/default"/>
    <dgm:cxn modelId="{9AA19E19-55D8-4698-972E-36FEEF130FCE}" srcId="{A0F68B2C-3AEA-41A3-90FE-3EFD89902B83}" destId="{15C284FA-E4F5-4E87-8CA6-807AC1108D43}" srcOrd="0" destOrd="0" parTransId="{7EC42D69-65F8-4287-9CB6-D97023BC030D}" sibTransId="{9EB6CD47-DFAE-4844-B9EF-B5713498830A}"/>
    <dgm:cxn modelId="{FC52D627-691D-4714-AB54-91B2DF2741A2}" srcId="{A0F68B2C-3AEA-41A3-90FE-3EFD89902B83}" destId="{6ECD861A-FD68-4BAC-94A0-D8D93B2556D2}" srcOrd="2" destOrd="0" parTransId="{3F191713-BC9E-41AD-80F4-074EF4139866}" sibTransId="{381B3C74-F8FD-4497-8A5F-D916FE68BC4E}"/>
    <dgm:cxn modelId="{311AD48D-DE18-4D75-B8E3-815FD5D54FC6}" type="presOf" srcId="{6ECD861A-FD68-4BAC-94A0-D8D93B2556D2}" destId="{368A9586-6C0B-4557-A4F1-1388024E8F71}" srcOrd="0" destOrd="0" presId="urn:microsoft.com/office/officeart/2005/8/layout/default"/>
    <dgm:cxn modelId="{192D4B77-9441-483C-AE27-FC1C9FC0C5BC}" srcId="{A0F68B2C-3AEA-41A3-90FE-3EFD89902B83}" destId="{6B6B5D60-4A08-40B1-8671-F82E8BB89A06}" srcOrd="1" destOrd="0" parTransId="{3F72E488-8F27-417F-8ADB-0D829E0078C8}" sibTransId="{DD327670-310B-45F6-9697-C8F82E6A231F}"/>
    <dgm:cxn modelId="{CC64245C-5FE8-42B8-AD09-0B1AFD533A20}" type="presOf" srcId="{B2FF5DE3-B0FA-4A7B-ADD7-316EA25421A8}" destId="{F45225CD-72CD-4468-9DCF-D9AC540A88E0}" srcOrd="0" destOrd="0" presId="urn:microsoft.com/office/officeart/2005/8/layout/default"/>
    <dgm:cxn modelId="{371AB935-9132-4E2B-BD47-DEE3208525C2}" srcId="{A0F68B2C-3AEA-41A3-90FE-3EFD89902B83}" destId="{CB60F975-DAD4-4CDC-BA77-8868630A9BE2}" srcOrd="8" destOrd="0" parTransId="{6882CAD8-93C3-42A5-8400-0F4D5E768C3A}" sibTransId="{E011116F-8A95-428B-A9E5-0C5D11D4ACF6}"/>
    <dgm:cxn modelId="{E6A2E332-8D7E-4101-8885-7E555789F96A}" type="presOf" srcId="{6B6B5D60-4A08-40B1-8671-F82E8BB89A06}" destId="{DD990DFF-9467-4E45-AB4F-8619FD398CF4}" srcOrd="0" destOrd="0" presId="urn:microsoft.com/office/officeart/2005/8/layout/default"/>
    <dgm:cxn modelId="{774A759A-725F-4A80-9C6C-46CA91CBB2B0}" type="presOf" srcId="{D816AC35-25B6-4928-86CE-4610D0C6A590}" destId="{A1720389-1E2C-446D-912C-7F55E433F0A9}" srcOrd="0" destOrd="0" presId="urn:microsoft.com/office/officeart/2005/8/layout/default"/>
    <dgm:cxn modelId="{5B05B0C6-C5D6-497F-B111-F2B7A596AD3D}" type="presOf" srcId="{15C284FA-E4F5-4E87-8CA6-807AC1108D43}" destId="{1994B476-135E-47CF-8083-383A1496BE76}" srcOrd="0" destOrd="0" presId="urn:microsoft.com/office/officeart/2005/8/layout/default"/>
    <dgm:cxn modelId="{28255AB3-A516-4012-BE85-E5E8CBE3D528}" type="presOf" srcId="{A0F68B2C-3AEA-41A3-90FE-3EFD89902B83}" destId="{3DF4702B-8003-4C8F-BA25-49FDD040E562}" srcOrd="0" destOrd="0" presId="urn:microsoft.com/office/officeart/2005/8/layout/default"/>
    <dgm:cxn modelId="{849980CB-BE1E-4943-B8FC-59137A315A61}" type="presParOf" srcId="{3DF4702B-8003-4C8F-BA25-49FDD040E562}" destId="{1994B476-135E-47CF-8083-383A1496BE76}" srcOrd="0" destOrd="0" presId="urn:microsoft.com/office/officeart/2005/8/layout/default"/>
    <dgm:cxn modelId="{6570D520-9E32-4B8C-BA2D-EC143C6B8961}" type="presParOf" srcId="{3DF4702B-8003-4C8F-BA25-49FDD040E562}" destId="{FB5061F7-1128-4FD7-BC2E-C119BC203240}" srcOrd="1" destOrd="0" presId="urn:microsoft.com/office/officeart/2005/8/layout/default"/>
    <dgm:cxn modelId="{CFEA7E67-BA7F-426A-BF8D-E8D7D067D564}" type="presParOf" srcId="{3DF4702B-8003-4C8F-BA25-49FDD040E562}" destId="{DD990DFF-9467-4E45-AB4F-8619FD398CF4}" srcOrd="2" destOrd="0" presId="urn:microsoft.com/office/officeart/2005/8/layout/default"/>
    <dgm:cxn modelId="{EF442A20-0E0C-42B4-A05E-E3E61039FEAF}" type="presParOf" srcId="{3DF4702B-8003-4C8F-BA25-49FDD040E562}" destId="{572BBBA4-028C-4451-914D-B04A87DFBBE1}" srcOrd="3" destOrd="0" presId="urn:microsoft.com/office/officeart/2005/8/layout/default"/>
    <dgm:cxn modelId="{6715E6CA-DEA5-4097-B138-FAED14C77BA3}" type="presParOf" srcId="{3DF4702B-8003-4C8F-BA25-49FDD040E562}" destId="{368A9586-6C0B-4557-A4F1-1388024E8F71}" srcOrd="4" destOrd="0" presId="urn:microsoft.com/office/officeart/2005/8/layout/default"/>
    <dgm:cxn modelId="{3634BEB1-18BC-423E-89DD-FD6BCC5A08B1}" type="presParOf" srcId="{3DF4702B-8003-4C8F-BA25-49FDD040E562}" destId="{F410BCE6-ACA6-44C7-9CE1-60F0DE168C91}" srcOrd="5" destOrd="0" presId="urn:microsoft.com/office/officeart/2005/8/layout/default"/>
    <dgm:cxn modelId="{D8415561-B2C8-410E-84B3-BCB864643188}" type="presParOf" srcId="{3DF4702B-8003-4C8F-BA25-49FDD040E562}" destId="{8EE09C59-E4DE-491A-B9E3-99C969242675}" srcOrd="6" destOrd="0" presId="urn:microsoft.com/office/officeart/2005/8/layout/default"/>
    <dgm:cxn modelId="{262DCE46-433F-4F67-AE14-051F9A12A986}" type="presParOf" srcId="{3DF4702B-8003-4C8F-BA25-49FDD040E562}" destId="{9CE23808-F3FE-4CC6-A1A2-7A7DAF163F9B}" srcOrd="7" destOrd="0" presId="urn:microsoft.com/office/officeart/2005/8/layout/default"/>
    <dgm:cxn modelId="{6F2F812F-D538-408D-9CEC-373678F7C8C4}" type="presParOf" srcId="{3DF4702B-8003-4C8F-BA25-49FDD040E562}" destId="{A1720389-1E2C-446D-912C-7F55E433F0A9}" srcOrd="8" destOrd="0" presId="urn:microsoft.com/office/officeart/2005/8/layout/default"/>
    <dgm:cxn modelId="{1D5E18B8-07BF-459B-AE0F-69C99340D1A9}" type="presParOf" srcId="{3DF4702B-8003-4C8F-BA25-49FDD040E562}" destId="{A864DC92-539F-49FB-A3EF-AF06FC54C2AB}" srcOrd="9" destOrd="0" presId="urn:microsoft.com/office/officeart/2005/8/layout/default"/>
    <dgm:cxn modelId="{322316AC-A9BC-4426-B2AD-3DB4C8721474}" type="presParOf" srcId="{3DF4702B-8003-4C8F-BA25-49FDD040E562}" destId="{BACFBA75-28BD-4E8E-9E0D-8162C9DC94C8}" srcOrd="10" destOrd="0" presId="urn:microsoft.com/office/officeart/2005/8/layout/default"/>
    <dgm:cxn modelId="{695050CE-78C0-42CA-881E-357F73C09DE8}" type="presParOf" srcId="{3DF4702B-8003-4C8F-BA25-49FDD040E562}" destId="{049449FF-F0D9-4261-A8AC-A7E9E57612E7}" srcOrd="11" destOrd="0" presId="urn:microsoft.com/office/officeart/2005/8/layout/default"/>
    <dgm:cxn modelId="{1DB51553-F375-4C48-A985-E6646CCC0275}" type="presParOf" srcId="{3DF4702B-8003-4C8F-BA25-49FDD040E562}" destId="{3B99064B-EB61-4E8B-85AF-BEB8B65D6152}" srcOrd="12" destOrd="0" presId="urn:microsoft.com/office/officeart/2005/8/layout/default"/>
    <dgm:cxn modelId="{1D6D69D3-6A17-4CC5-8068-85EF0C5A0C1B}" type="presParOf" srcId="{3DF4702B-8003-4C8F-BA25-49FDD040E562}" destId="{A94C24DD-B83A-45A8-8F3C-EBD5873352ED}" srcOrd="13" destOrd="0" presId="urn:microsoft.com/office/officeart/2005/8/layout/default"/>
    <dgm:cxn modelId="{02679E0F-5E75-4C48-94A1-14D2B07BDA8D}" type="presParOf" srcId="{3DF4702B-8003-4C8F-BA25-49FDD040E562}" destId="{F45225CD-72CD-4468-9DCF-D9AC540A88E0}" srcOrd="14" destOrd="0" presId="urn:microsoft.com/office/officeart/2005/8/layout/default"/>
    <dgm:cxn modelId="{E50312BA-0C68-4A48-B6C6-3D8440435EF6}" type="presParOf" srcId="{3DF4702B-8003-4C8F-BA25-49FDD040E562}" destId="{49D60C89-26D3-4FCC-A65B-E1AFADC175D2}" srcOrd="15" destOrd="0" presId="urn:microsoft.com/office/officeart/2005/8/layout/default"/>
    <dgm:cxn modelId="{AF7AC3FB-8E3F-41B2-A548-5282A8A0C546}" type="presParOf" srcId="{3DF4702B-8003-4C8F-BA25-49FDD040E562}" destId="{E1B1BA1D-9BC2-4D93-9B25-59C79F7B89FD}"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F68B2C-3AEA-41A3-90FE-3EFD89902B83}" type="doc">
      <dgm:prSet loTypeId="urn:microsoft.com/office/officeart/2005/8/layout/default" loCatId="list" qsTypeId="urn:microsoft.com/office/officeart/2005/8/quickstyle/3d4" qsCatId="3D" csTypeId="urn:microsoft.com/office/officeart/2005/8/colors/accent6_2" csCatId="accent6" phldr="1"/>
      <dgm:spPr/>
      <dgm:t>
        <a:bodyPr/>
        <a:lstStyle/>
        <a:p>
          <a:endParaRPr lang="en-US"/>
        </a:p>
      </dgm:t>
    </dgm:pt>
    <dgm:pt modelId="{15C284FA-E4F5-4E87-8CA6-807AC1108D43}">
      <dgm:prSet phldrT="[Text]"/>
      <dgm:spPr/>
      <dgm:t>
        <a:bodyPr/>
        <a:lstStyle/>
        <a:p>
          <a:r>
            <a:rPr lang="en-US" b="1" dirty="0">
              <a:solidFill>
                <a:schemeClr val="tx1">
                  <a:lumMod val="75000"/>
                  <a:lumOff val="25000"/>
                </a:schemeClr>
              </a:solidFill>
              <a:latin typeface="Trebuchet MS" panose="020B0603020202020204" pitchFamily="34" charset="0"/>
            </a:rPr>
            <a:t>Participant connection and their reaction to the work</a:t>
          </a:r>
        </a:p>
      </dgm:t>
    </dgm:pt>
    <dgm:pt modelId="{7EC42D69-65F8-4287-9CB6-D97023BC030D}" type="parTrans" cxnId="{9AA19E19-55D8-4698-972E-36FEEF130FCE}">
      <dgm:prSet/>
      <dgm:spPr/>
      <dgm:t>
        <a:bodyPr/>
        <a:lstStyle/>
        <a:p>
          <a:endParaRPr lang="en-US" b="1">
            <a:solidFill>
              <a:schemeClr val="tx1">
                <a:lumMod val="75000"/>
                <a:lumOff val="25000"/>
              </a:schemeClr>
            </a:solidFill>
            <a:latin typeface="Trebuchet MS" panose="020B0603020202020204" pitchFamily="34" charset="0"/>
          </a:endParaRPr>
        </a:p>
      </dgm:t>
    </dgm:pt>
    <dgm:pt modelId="{9EB6CD47-DFAE-4844-B9EF-B5713498830A}" type="sibTrans" cxnId="{9AA19E19-55D8-4698-972E-36FEEF130FCE}">
      <dgm:prSet/>
      <dgm:spPr/>
      <dgm:t>
        <a:bodyPr/>
        <a:lstStyle/>
        <a:p>
          <a:endParaRPr lang="en-US" b="1">
            <a:solidFill>
              <a:schemeClr val="tx1">
                <a:lumMod val="75000"/>
                <a:lumOff val="25000"/>
              </a:schemeClr>
            </a:solidFill>
            <a:latin typeface="Trebuchet MS" panose="020B0603020202020204" pitchFamily="34" charset="0"/>
          </a:endParaRPr>
        </a:p>
      </dgm:t>
    </dgm:pt>
    <dgm:pt modelId="{6B6B5D60-4A08-40B1-8671-F82E8BB89A06}">
      <dgm:prSet phldrT="[Text]"/>
      <dgm:spPr/>
      <dgm:t>
        <a:bodyPr/>
        <a:lstStyle/>
        <a:p>
          <a:r>
            <a:rPr lang="en-US" b="1" dirty="0">
              <a:solidFill>
                <a:schemeClr val="tx1">
                  <a:lumMod val="75000"/>
                  <a:lumOff val="25000"/>
                </a:schemeClr>
              </a:solidFill>
              <a:latin typeface="Trebuchet MS" panose="020B0603020202020204" pitchFamily="34" charset="0"/>
            </a:rPr>
            <a:t>Developing skills to deliver work of this scale</a:t>
          </a:r>
        </a:p>
      </dgm:t>
    </dgm:pt>
    <dgm:pt modelId="{3F72E488-8F27-417F-8ADB-0D829E0078C8}" type="parTrans" cxnId="{192D4B77-9441-483C-AE27-FC1C9FC0C5BC}">
      <dgm:prSet/>
      <dgm:spPr/>
      <dgm:t>
        <a:bodyPr/>
        <a:lstStyle/>
        <a:p>
          <a:endParaRPr lang="en-US" b="1">
            <a:solidFill>
              <a:schemeClr val="tx1">
                <a:lumMod val="75000"/>
                <a:lumOff val="25000"/>
              </a:schemeClr>
            </a:solidFill>
            <a:latin typeface="Trebuchet MS" panose="020B0603020202020204" pitchFamily="34" charset="0"/>
          </a:endParaRPr>
        </a:p>
      </dgm:t>
    </dgm:pt>
    <dgm:pt modelId="{DD327670-310B-45F6-9697-C8F82E6A231F}" type="sibTrans" cxnId="{192D4B77-9441-483C-AE27-FC1C9FC0C5BC}">
      <dgm:prSet/>
      <dgm:spPr/>
      <dgm:t>
        <a:bodyPr/>
        <a:lstStyle/>
        <a:p>
          <a:endParaRPr lang="en-US" b="1">
            <a:solidFill>
              <a:schemeClr val="tx1">
                <a:lumMod val="75000"/>
                <a:lumOff val="25000"/>
              </a:schemeClr>
            </a:solidFill>
            <a:latin typeface="Trebuchet MS" panose="020B0603020202020204" pitchFamily="34" charset="0"/>
          </a:endParaRPr>
        </a:p>
      </dgm:t>
    </dgm:pt>
    <dgm:pt modelId="{D816AC35-25B6-4928-86CE-4610D0C6A590}">
      <dgm:prSet phldrT="[Text]"/>
      <dgm:spPr/>
      <dgm:t>
        <a:bodyPr/>
        <a:lstStyle/>
        <a:p>
          <a:r>
            <a:rPr lang="en-US" b="1" dirty="0">
              <a:solidFill>
                <a:schemeClr val="tx1">
                  <a:lumMod val="75000"/>
                  <a:lumOff val="25000"/>
                </a:schemeClr>
              </a:solidFill>
              <a:latin typeface="Trebuchet MS" panose="020B0603020202020204" pitchFamily="34" charset="0"/>
            </a:rPr>
            <a:t>The context it gave to Hull’s history</a:t>
          </a:r>
        </a:p>
      </dgm:t>
    </dgm:pt>
    <dgm:pt modelId="{A7B37E0A-E429-454E-87AF-68FB94DE84B1}" type="parTrans" cxnId="{F8CC3E63-E31E-4A4E-B0D8-812AE3BB0C9C}">
      <dgm:prSet/>
      <dgm:spPr/>
      <dgm:t>
        <a:bodyPr/>
        <a:lstStyle/>
        <a:p>
          <a:endParaRPr lang="en-US" b="1">
            <a:solidFill>
              <a:schemeClr val="tx1">
                <a:lumMod val="75000"/>
                <a:lumOff val="25000"/>
              </a:schemeClr>
            </a:solidFill>
            <a:latin typeface="Trebuchet MS" panose="020B0603020202020204" pitchFamily="34" charset="0"/>
          </a:endParaRPr>
        </a:p>
      </dgm:t>
    </dgm:pt>
    <dgm:pt modelId="{8C56987C-35A4-473B-B34A-D1DCF44CAC1F}" type="sibTrans" cxnId="{F8CC3E63-E31E-4A4E-B0D8-812AE3BB0C9C}">
      <dgm:prSet/>
      <dgm:spPr/>
      <dgm:t>
        <a:bodyPr/>
        <a:lstStyle/>
        <a:p>
          <a:endParaRPr lang="en-US" b="1">
            <a:solidFill>
              <a:schemeClr val="tx1">
                <a:lumMod val="75000"/>
                <a:lumOff val="25000"/>
              </a:schemeClr>
            </a:solidFill>
            <a:latin typeface="Trebuchet MS" panose="020B0603020202020204" pitchFamily="34" charset="0"/>
          </a:endParaRPr>
        </a:p>
      </dgm:t>
    </dgm:pt>
    <dgm:pt modelId="{2A70F893-16D4-470E-8614-87BCF2E997F1}">
      <dgm:prSet phldrT="[Text]"/>
      <dgm:spPr/>
      <dgm:t>
        <a:bodyPr/>
        <a:lstStyle/>
        <a:p>
          <a:r>
            <a:rPr lang="en-US" b="1" dirty="0">
              <a:solidFill>
                <a:schemeClr val="tx1">
                  <a:lumMod val="75000"/>
                  <a:lumOff val="25000"/>
                </a:schemeClr>
              </a:solidFill>
              <a:latin typeface="Trebuchet MS" panose="020B0603020202020204" pitchFamily="34" charset="0"/>
            </a:rPr>
            <a:t>Working with artists from other art forms</a:t>
          </a:r>
        </a:p>
      </dgm:t>
    </dgm:pt>
    <dgm:pt modelId="{DDEAD1B8-8B84-46B2-B594-D381C87F127C}" type="parTrans" cxnId="{5CF846BE-3C34-444A-A295-C56CF2E9A1B0}">
      <dgm:prSet/>
      <dgm:spPr/>
      <dgm:t>
        <a:bodyPr/>
        <a:lstStyle/>
        <a:p>
          <a:endParaRPr lang="en-US" b="1">
            <a:solidFill>
              <a:schemeClr val="tx1">
                <a:lumMod val="75000"/>
                <a:lumOff val="25000"/>
              </a:schemeClr>
            </a:solidFill>
            <a:latin typeface="Trebuchet MS" panose="020B0603020202020204" pitchFamily="34" charset="0"/>
          </a:endParaRPr>
        </a:p>
      </dgm:t>
    </dgm:pt>
    <dgm:pt modelId="{619B536C-A73B-4C2A-A3A4-061F31EF50AD}" type="sibTrans" cxnId="{5CF846BE-3C34-444A-A295-C56CF2E9A1B0}">
      <dgm:prSet/>
      <dgm:spPr/>
      <dgm:t>
        <a:bodyPr/>
        <a:lstStyle/>
        <a:p>
          <a:endParaRPr lang="en-US" b="1">
            <a:solidFill>
              <a:schemeClr val="tx1">
                <a:lumMod val="75000"/>
                <a:lumOff val="25000"/>
              </a:schemeClr>
            </a:solidFill>
            <a:latin typeface="Trebuchet MS" panose="020B0603020202020204" pitchFamily="34" charset="0"/>
          </a:endParaRPr>
        </a:p>
      </dgm:t>
    </dgm:pt>
    <dgm:pt modelId="{B2FF5DE3-B0FA-4A7B-ADD7-316EA25421A8}">
      <dgm:prSet phldrT="[Text]"/>
      <dgm:spPr/>
      <dgm:t>
        <a:bodyPr/>
        <a:lstStyle/>
        <a:p>
          <a:r>
            <a:rPr lang="en-US" b="1" dirty="0">
              <a:solidFill>
                <a:schemeClr val="tx1">
                  <a:lumMod val="75000"/>
                  <a:lumOff val="25000"/>
                </a:schemeClr>
              </a:solidFill>
              <a:latin typeface="Trebuchet MS" panose="020B0603020202020204" pitchFamily="34" charset="0"/>
            </a:rPr>
            <a:t>Use of archive materials </a:t>
          </a:r>
        </a:p>
      </dgm:t>
    </dgm:pt>
    <dgm:pt modelId="{C67F71DA-E0D1-4C73-8DBA-45A75CB851F5}" type="parTrans" cxnId="{EB87C1EE-6883-4448-9B5C-AAC3992F012F}">
      <dgm:prSet/>
      <dgm:spPr/>
      <dgm:t>
        <a:bodyPr/>
        <a:lstStyle/>
        <a:p>
          <a:endParaRPr lang="en-US" b="1">
            <a:solidFill>
              <a:schemeClr val="tx1">
                <a:lumMod val="75000"/>
                <a:lumOff val="25000"/>
              </a:schemeClr>
            </a:solidFill>
            <a:latin typeface="Trebuchet MS" panose="020B0603020202020204" pitchFamily="34" charset="0"/>
          </a:endParaRPr>
        </a:p>
      </dgm:t>
    </dgm:pt>
    <dgm:pt modelId="{E3A3FBE9-16B6-4B7B-A01B-937A30608AB0}" type="sibTrans" cxnId="{EB87C1EE-6883-4448-9B5C-AAC3992F012F}">
      <dgm:prSet/>
      <dgm:spPr/>
      <dgm:t>
        <a:bodyPr/>
        <a:lstStyle/>
        <a:p>
          <a:endParaRPr lang="en-US" b="1">
            <a:solidFill>
              <a:schemeClr val="tx1">
                <a:lumMod val="75000"/>
                <a:lumOff val="25000"/>
              </a:schemeClr>
            </a:solidFill>
            <a:latin typeface="Trebuchet MS" panose="020B0603020202020204" pitchFamily="34" charset="0"/>
          </a:endParaRPr>
        </a:p>
      </dgm:t>
    </dgm:pt>
    <dgm:pt modelId="{51EE0C34-B648-4B50-A17F-96D9BE293C82}">
      <dgm:prSet/>
      <dgm:spPr/>
      <dgm:t>
        <a:bodyPr/>
        <a:lstStyle/>
        <a:p>
          <a:r>
            <a:rPr lang="en-US" b="1" dirty="0">
              <a:solidFill>
                <a:schemeClr val="tx1">
                  <a:lumMod val="75000"/>
                  <a:lumOff val="25000"/>
                </a:schemeClr>
              </a:solidFill>
              <a:latin typeface="Trebuchet MS" panose="020B0603020202020204" pitchFamily="34" charset="0"/>
            </a:rPr>
            <a:t>Emotional engagement of audiences</a:t>
          </a:r>
        </a:p>
      </dgm:t>
    </dgm:pt>
    <dgm:pt modelId="{D86C1BE4-1BA3-410A-BC82-E18AF1A1A7B1}" type="parTrans" cxnId="{FA387DF9-86C9-49C1-A623-E434E8AE5748}">
      <dgm:prSet/>
      <dgm:spPr/>
      <dgm:t>
        <a:bodyPr/>
        <a:lstStyle/>
        <a:p>
          <a:endParaRPr lang="en-US"/>
        </a:p>
      </dgm:t>
    </dgm:pt>
    <dgm:pt modelId="{7D174ACD-2F05-4263-B8F4-52208BD0D887}" type="sibTrans" cxnId="{FA387DF9-86C9-49C1-A623-E434E8AE5748}">
      <dgm:prSet/>
      <dgm:spPr/>
      <dgm:t>
        <a:bodyPr/>
        <a:lstStyle/>
        <a:p>
          <a:endParaRPr lang="en-US"/>
        </a:p>
      </dgm:t>
    </dgm:pt>
    <dgm:pt modelId="{3DF4702B-8003-4C8F-BA25-49FDD040E562}" type="pres">
      <dgm:prSet presAssocID="{A0F68B2C-3AEA-41A3-90FE-3EFD89902B83}" presName="diagram" presStyleCnt="0">
        <dgm:presLayoutVars>
          <dgm:dir/>
          <dgm:resizeHandles val="exact"/>
        </dgm:presLayoutVars>
      </dgm:prSet>
      <dgm:spPr/>
    </dgm:pt>
    <dgm:pt modelId="{1994B476-135E-47CF-8083-383A1496BE76}" type="pres">
      <dgm:prSet presAssocID="{15C284FA-E4F5-4E87-8CA6-807AC1108D43}" presName="node" presStyleLbl="node1" presStyleIdx="0" presStyleCnt="6">
        <dgm:presLayoutVars>
          <dgm:bulletEnabled val="1"/>
        </dgm:presLayoutVars>
      </dgm:prSet>
      <dgm:spPr/>
    </dgm:pt>
    <dgm:pt modelId="{FB5061F7-1128-4FD7-BC2E-C119BC203240}" type="pres">
      <dgm:prSet presAssocID="{9EB6CD47-DFAE-4844-B9EF-B5713498830A}" presName="sibTrans" presStyleCnt="0"/>
      <dgm:spPr/>
    </dgm:pt>
    <dgm:pt modelId="{DD990DFF-9467-4E45-AB4F-8619FD398CF4}" type="pres">
      <dgm:prSet presAssocID="{6B6B5D60-4A08-40B1-8671-F82E8BB89A06}" presName="node" presStyleLbl="node1" presStyleIdx="1" presStyleCnt="6">
        <dgm:presLayoutVars>
          <dgm:bulletEnabled val="1"/>
        </dgm:presLayoutVars>
      </dgm:prSet>
      <dgm:spPr/>
    </dgm:pt>
    <dgm:pt modelId="{572BBBA4-028C-4451-914D-B04A87DFBBE1}" type="pres">
      <dgm:prSet presAssocID="{DD327670-310B-45F6-9697-C8F82E6A231F}" presName="sibTrans" presStyleCnt="0"/>
      <dgm:spPr/>
    </dgm:pt>
    <dgm:pt modelId="{ECFEBAB4-DFD7-482C-B79D-5C2B80FEE795}" type="pres">
      <dgm:prSet presAssocID="{51EE0C34-B648-4B50-A17F-96D9BE293C82}" presName="node" presStyleLbl="node1" presStyleIdx="2" presStyleCnt="6">
        <dgm:presLayoutVars>
          <dgm:bulletEnabled val="1"/>
        </dgm:presLayoutVars>
      </dgm:prSet>
      <dgm:spPr/>
    </dgm:pt>
    <dgm:pt modelId="{B68EF5CD-1D68-4773-8DAF-D136E693A865}" type="pres">
      <dgm:prSet presAssocID="{7D174ACD-2F05-4263-B8F4-52208BD0D887}" presName="sibTrans" presStyleCnt="0"/>
      <dgm:spPr/>
    </dgm:pt>
    <dgm:pt modelId="{A1720389-1E2C-446D-912C-7F55E433F0A9}" type="pres">
      <dgm:prSet presAssocID="{D816AC35-25B6-4928-86CE-4610D0C6A590}" presName="node" presStyleLbl="node1" presStyleIdx="3" presStyleCnt="6">
        <dgm:presLayoutVars>
          <dgm:bulletEnabled val="1"/>
        </dgm:presLayoutVars>
      </dgm:prSet>
      <dgm:spPr/>
    </dgm:pt>
    <dgm:pt modelId="{A864DC92-539F-49FB-A3EF-AF06FC54C2AB}" type="pres">
      <dgm:prSet presAssocID="{8C56987C-35A4-473B-B34A-D1DCF44CAC1F}" presName="sibTrans" presStyleCnt="0"/>
      <dgm:spPr/>
    </dgm:pt>
    <dgm:pt modelId="{3B99064B-EB61-4E8B-85AF-BEB8B65D6152}" type="pres">
      <dgm:prSet presAssocID="{2A70F893-16D4-470E-8614-87BCF2E997F1}" presName="node" presStyleLbl="node1" presStyleIdx="4" presStyleCnt="6">
        <dgm:presLayoutVars>
          <dgm:bulletEnabled val="1"/>
        </dgm:presLayoutVars>
      </dgm:prSet>
      <dgm:spPr/>
    </dgm:pt>
    <dgm:pt modelId="{A94C24DD-B83A-45A8-8F3C-EBD5873352ED}" type="pres">
      <dgm:prSet presAssocID="{619B536C-A73B-4C2A-A3A4-061F31EF50AD}" presName="sibTrans" presStyleCnt="0"/>
      <dgm:spPr/>
    </dgm:pt>
    <dgm:pt modelId="{F45225CD-72CD-4468-9DCF-D9AC540A88E0}" type="pres">
      <dgm:prSet presAssocID="{B2FF5DE3-B0FA-4A7B-ADD7-316EA25421A8}" presName="node" presStyleLbl="node1" presStyleIdx="5" presStyleCnt="6">
        <dgm:presLayoutVars>
          <dgm:bulletEnabled val="1"/>
        </dgm:presLayoutVars>
      </dgm:prSet>
      <dgm:spPr/>
    </dgm:pt>
  </dgm:ptLst>
  <dgm:cxnLst>
    <dgm:cxn modelId="{2F367597-D7B0-4341-8845-1E5481EE6A2E}" type="presOf" srcId="{2A70F893-16D4-470E-8614-87BCF2E997F1}" destId="{3B99064B-EB61-4E8B-85AF-BEB8B65D6152}" srcOrd="0" destOrd="0" presId="urn:microsoft.com/office/officeart/2005/8/layout/default"/>
    <dgm:cxn modelId="{5CF846BE-3C34-444A-A295-C56CF2E9A1B0}" srcId="{A0F68B2C-3AEA-41A3-90FE-3EFD89902B83}" destId="{2A70F893-16D4-470E-8614-87BCF2E997F1}" srcOrd="4" destOrd="0" parTransId="{DDEAD1B8-8B84-46B2-B594-D381C87F127C}" sibTransId="{619B536C-A73B-4C2A-A3A4-061F31EF50AD}"/>
    <dgm:cxn modelId="{774A759A-725F-4A80-9C6C-46CA91CBB2B0}" type="presOf" srcId="{D816AC35-25B6-4928-86CE-4610D0C6A590}" destId="{A1720389-1E2C-446D-912C-7F55E433F0A9}" srcOrd="0" destOrd="0" presId="urn:microsoft.com/office/officeart/2005/8/layout/default"/>
    <dgm:cxn modelId="{597D3BEE-2288-4E30-9CA6-187CA64ED84F}" type="presOf" srcId="{51EE0C34-B648-4B50-A17F-96D9BE293C82}" destId="{ECFEBAB4-DFD7-482C-B79D-5C2B80FEE795}" srcOrd="0" destOrd="0" presId="urn:microsoft.com/office/officeart/2005/8/layout/default"/>
    <dgm:cxn modelId="{FA387DF9-86C9-49C1-A623-E434E8AE5748}" srcId="{A0F68B2C-3AEA-41A3-90FE-3EFD89902B83}" destId="{51EE0C34-B648-4B50-A17F-96D9BE293C82}" srcOrd="2" destOrd="0" parTransId="{D86C1BE4-1BA3-410A-BC82-E18AF1A1A7B1}" sibTransId="{7D174ACD-2F05-4263-B8F4-52208BD0D887}"/>
    <dgm:cxn modelId="{E6A2E332-8D7E-4101-8885-7E555789F96A}" type="presOf" srcId="{6B6B5D60-4A08-40B1-8671-F82E8BB89A06}" destId="{DD990DFF-9467-4E45-AB4F-8619FD398CF4}" srcOrd="0" destOrd="0" presId="urn:microsoft.com/office/officeart/2005/8/layout/default"/>
    <dgm:cxn modelId="{192D4B77-9441-483C-AE27-FC1C9FC0C5BC}" srcId="{A0F68B2C-3AEA-41A3-90FE-3EFD89902B83}" destId="{6B6B5D60-4A08-40B1-8671-F82E8BB89A06}" srcOrd="1" destOrd="0" parTransId="{3F72E488-8F27-417F-8ADB-0D829E0078C8}" sibTransId="{DD327670-310B-45F6-9697-C8F82E6A231F}"/>
    <dgm:cxn modelId="{28255AB3-A516-4012-BE85-E5E8CBE3D528}" type="presOf" srcId="{A0F68B2C-3AEA-41A3-90FE-3EFD89902B83}" destId="{3DF4702B-8003-4C8F-BA25-49FDD040E562}" srcOrd="0" destOrd="0" presId="urn:microsoft.com/office/officeart/2005/8/layout/default"/>
    <dgm:cxn modelId="{9AA19E19-55D8-4698-972E-36FEEF130FCE}" srcId="{A0F68B2C-3AEA-41A3-90FE-3EFD89902B83}" destId="{15C284FA-E4F5-4E87-8CA6-807AC1108D43}" srcOrd="0" destOrd="0" parTransId="{7EC42D69-65F8-4287-9CB6-D97023BC030D}" sibTransId="{9EB6CD47-DFAE-4844-B9EF-B5713498830A}"/>
    <dgm:cxn modelId="{CC64245C-5FE8-42B8-AD09-0B1AFD533A20}" type="presOf" srcId="{B2FF5DE3-B0FA-4A7B-ADD7-316EA25421A8}" destId="{F45225CD-72CD-4468-9DCF-D9AC540A88E0}" srcOrd="0" destOrd="0" presId="urn:microsoft.com/office/officeart/2005/8/layout/default"/>
    <dgm:cxn modelId="{EB87C1EE-6883-4448-9B5C-AAC3992F012F}" srcId="{A0F68B2C-3AEA-41A3-90FE-3EFD89902B83}" destId="{B2FF5DE3-B0FA-4A7B-ADD7-316EA25421A8}" srcOrd="5" destOrd="0" parTransId="{C67F71DA-E0D1-4C73-8DBA-45A75CB851F5}" sibTransId="{E3A3FBE9-16B6-4B7B-A01B-937A30608AB0}"/>
    <dgm:cxn modelId="{5B05B0C6-C5D6-497F-B111-F2B7A596AD3D}" type="presOf" srcId="{15C284FA-E4F5-4E87-8CA6-807AC1108D43}" destId="{1994B476-135E-47CF-8083-383A1496BE76}" srcOrd="0" destOrd="0" presId="urn:microsoft.com/office/officeart/2005/8/layout/default"/>
    <dgm:cxn modelId="{F8CC3E63-E31E-4A4E-B0D8-812AE3BB0C9C}" srcId="{A0F68B2C-3AEA-41A3-90FE-3EFD89902B83}" destId="{D816AC35-25B6-4928-86CE-4610D0C6A590}" srcOrd="3" destOrd="0" parTransId="{A7B37E0A-E429-454E-87AF-68FB94DE84B1}" sibTransId="{8C56987C-35A4-473B-B34A-D1DCF44CAC1F}"/>
    <dgm:cxn modelId="{849980CB-BE1E-4943-B8FC-59137A315A61}" type="presParOf" srcId="{3DF4702B-8003-4C8F-BA25-49FDD040E562}" destId="{1994B476-135E-47CF-8083-383A1496BE76}" srcOrd="0" destOrd="0" presId="urn:microsoft.com/office/officeart/2005/8/layout/default"/>
    <dgm:cxn modelId="{6570D520-9E32-4B8C-BA2D-EC143C6B8961}" type="presParOf" srcId="{3DF4702B-8003-4C8F-BA25-49FDD040E562}" destId="{FB5061F7-1128-4FD7-BC2E-C119BC203240}" srcOrd="1" destOrd="0" presId="urn:microsoft.com/office/officeart/2005/8/layout/default"/>
    <dgm:cxn modelId="{CFEA7E67-BA7F-426A-BF8D-E8D7D067D564}" type="presParOf" srcId="{3DF4702B-8003-4C8F-BA25-49FDD040E562}" destId="{DD990DFF-9467-4E45-AB4F-8619FD398CF4}" srcOrd="2" destOrd="0" presId="urn:microsoft.com/office/officeart/2005/8/layout/default"/>
    <dgm:cxn modelId="{EF442A20-0E0C-42B4-A05E-E3E61039FEAF}" type="presParOf" srcId="{3DF4702B-8003-4C8F-BA25-49FDD040E562}" destId="{572BBBA4-028C-4451-914D-B04A87DFBBE1}" srcOrd="3" destOrd="0" presId="urn:microsoft.com/office/officeart/2005/8/layout/default"/>
    <dgm:cxn modelId="{7E2EBD42-7B63-4233-9EF9-1ACDB1A5750C}" type="presParOf" srcId="{3DF4702B-8003-4C8F-BA25-49FDD040E562}" destId="{ECFEBAB4-DFD7-482C-B79D-5C2B80FEE795}" srcOrd="4" destOrd="0" presId="urn:microsoft.com/office/officeart/2005/8/layout/default"/>
    <dgm:cxn modelId="{7089C966-EF7F-4596-A9E5-FC641D11D4B4}" type="presParOf" srcId="{3DF4702B-8003-4C8F-BA25-49FDD040E562}" destId="{B68EF5CD-1D68-4773-8DAF-D136E693A865}" srcOrd="5" destOrd="0" presId="urn:microsoft.com/office/officeart/2005/8/layout/default"/>
    <dgm:cxn modelId="{6F2F812F-D538-408D-9CEC-373678F7C8C4}" type="presParOf" srcId="{3DF4702B-8003-4C8F-BA25-49FDD040E562}" destId="{A1720389-1E2C-446D-912C-7F55E433F0A9}" srcOrd="6" destOrd="0" presId="urn:microsoft.com/office/officeart/2005/8/layout/default"/>
    <dgm:cxn modelId="{1D5E18B8-07BF-459B-AE0F-69C99340D1A9}" type="presParOf" srcId="{3DF4702B-8003-4C8F-BA25-49FDD040E562}" destId="{A864DC92-539F-49FB-A3EF-AF06FC54C2AB}" srcOrd="7" destOrd="0" presId="urn:microsoft.com/office/officeart/2005/8/layout/default"/>
    <dgm:cxn modelId="{1DB51553-F375-4C48-A985-E6646CCC0275}" type="presParOf" srcId="{3DF4702B-8003-4C8F-BA25-49FDD040E562}" destId="{3B99064B-EB61-4E8B-85AF-BEB8B65D6152}" srcOrd="8" destOrd="0" presId="urn:microsoft.com/office/officeart/2005/8/layout/default"/>
    <dgm:cxn modelId="{1D6D69D3-6A17-4CC5-8068-85EF0C5A0C1B}" type="presParOf" srcId="{3DF4702B-8003-4C8F-BA25-49FDD040E562}" destId="{A94C24DD-B83A-45A8-8F3C-EBD5873352ED}" srcOrd="9" destOrd="0" presId="urn:microsoft.com/office/officeart/2005/8/layout/default"/>
    <dgm:cxn modelId="{02679E0F-5E75-4C48-94A1-14D2B07BDA8D}" type="presParOf" srcId="{3DF4702B-8003-4C8F-BA25-49FDD040E562}" destId="{F45225CD-72CD-4468-9DCF-D9AC540A88E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4CE437-4B7B-44C3-AFD2-97259F38CC45}" type="doc">
      <dgm:prSet loTypeId="urn:microsoft.com/office/officeart/2005/8/layout/rings+Icon" loCatId="officeonline" qsTypeId="urn:microsoft.com/office/officeart/2005/8/quickstyle/3d6" qsCatId="3D" csTypeId="urn:microsoft.com/office/officeart/2005/8/colors/accent1_2" csCatId="accent1" phldr="1"/>
      <dgm:spPr>
        <a:scene3d>
          <a:camera prst="perspectiveRelaxedModerately" fov="2700000" zoom="92000">
            <a:rot lat="19800000" lon="0" rev="0"/>
          </a:camera>
          <a:lightRig rig="balanced" dir="t">
            <a:rot lat="0" lon="0" rev="16800000"/>
          </a:lightRig>
        </a:scene3d>
      </dgm:spPr>
    </dgm:pt>
    <dgm:pt modelId="{394D33C2-8CFE-4E5A-9C8C-D8A534F431B9}">
      <dgm:prSet phldrT="[Text]"/>
      <dgm:spPr>
        <a:solidFill>
          <a:schemeClr val="accent6">
            <a:alpha val="71000"/>
          </a:schemeClr>
        </a:solidFill>
        <a:scene3d>
          <a:camera prst="perspectiveRelaxedModerately" fov="2700000" zoom="92000">
            <a:rot lat="19800000" lon="0" rev="0"/>
          </a:camera>
          <a:lightRig rig="balanced" dir="t">
            <a:rot lat="0" lon="0" rev="16800000"/>
          </a:lightRig>
        </a:scene3d>
        <a:sp3d prstMaterial="plastic">
          <a:bevelT w="50800" h="50800"/>
          <a:bevelB w="50800" h="50800"/>
        </a:sp3d>
      </dgm:spPr>
      <dgm:t>
        <a:bodyPr/>
        <a:lstStyle/>
        <a:p>
          <a:r>
            <a:rPr lang="en-US" dirty="0">
              <a:solidFill>
                <a:schemeClr val="tx1">
                  <a:lumMod val="75000"/>
                  <a:lumOff val="25000"/>
                </a:schemeClr>
              </a:solidFill>
              <a:latin typeface="Trebuchet MS" panose="020B0603020202020204" pitchFamily="34" charset="0"/>
            </a:rPr>
            <a:t>Word of Mouth</a:t>
          </a:r>
        </a:p>
      </dgm:t>
    </dgm:pt>
    <dgm:pt modelId="{A1F8A1C7-AC64-4913-97DA-1973E2CE2839}" type="parTrans" cxnId="{10CD28EB-2C0A-433B-843D-E17576420439}">
      <dgm:prSet/>
      <dgm:spPr/>
      <dgm:t>
        <a:bodyPr/>
        <a:lstStyle/>
        <a:p>
          <a:endParaRPr lang="en-US">
            <a:solidFill>
              <a:schemeClr val="tx1">
                <a:lumMod val="75000"/>
                <a:lumOff val="25000"/>
              </a:schemeClr>
            </a:solidFill>
            <a:latin typeface="Trebuchet MS" panose="020B0603020202020204" pitchFamily="34" charset="0"/>
          </a:endParaRPr>
        </a:p>
      </dgm:t>
    </dgm:pt>
    <dgm:pt modelId="{D53F435A-ADC8-4CB3-93E5-4B48558D0AE7}" type="sibTrans" cxnId="{10CD28EB-2C0A-433B-843D-E17576420439}">
      <dgm:prSet/>
      <dgm:spPr/>
      <dgm:t>
        <a:bodyPr/>
        <a:lstStyle/>
        <a:p>
          <a:endParaRPr lang="en-US">
            <a:solidFill>
              <a:schemeClr val="tx1">
                <a:lumMod val="75000"/>
                <a:lumOff val="25000"/>
              </a:schemeClr>
            </a:solidFill>
            <a:latin typeface="Trebuchet MS" panose="020B0603020202020204" pitchFamily="34" charset="0"/>
          </a:endParaRPr>
        </a:p>
      </dgm:t>
    </dgm:pt>
    <dgm:pt modelId="{3E1D694E-EADD-4427-B9D1-D3E7C3177FBB}">
      <dgm:prSet phldrT="[Text]"/>
      <dgm:spPr>
        <a:solidFill>
          <a:schemeClr val="accent6">
            <a:alpha val="71000"/>
          </a:schemeClr>
        </a:solidFill>
        <a:scene3d>
          <a:camera prst="perspectiveRelaxedModerately" fov="2700000" zoom="92000">
            <a:rot lat="19800000" lon="0" rev="0"/>
          </a:camera>
          <a:lightRig rig="balanced" dir="t">
            <a:rot lat="0" lon="0" rev="16800000"/>
          </a:lightRig>
        </a:scene3d>
        <a:sp3d prstMaterial="plastic">
          <a:bevelT w="50800" h="50800"/>
          <a:bevelB w="50800" h="50800"/>
        </a:sp3d>
      </dgm:spPr>
      <dgm:t>
        <a:bodyPr/>
        <a:lstStyle/>
        <a:p>
          <a:r>
            <a:rPr lang="en-US" dirty="0">
              <a:solidFill>
                <a:schemeClr val="tx1">
                  <a:lumMod val="75000"/>
                  <a:lumOff val="25000"/>
                </a:schemeClr>
              </a:solidFill>
              <a:latin typeface="Trebuchet MS" panose="020B0603020202020204" pitchFamily="34" charset="0"/>
            </a:rPr>
            <a:t>Newspaper</a:t>
          </a:r>
        </a:p>
      </dgm:t>
    </dgm:pt>
    <dgm:pt modelId="{17337F72-8C67-4D60-A6AB-98AC23442509}" type="parTrans" cxnId="{E6D767DB-8AE5-4E73-8420-B786493F94F7}">
      <dgm:prSet/>
      <dgm:spPr/>
      <dgm:t>
        <a:bodyPr/>
        <a:lstStyle/>
        <a:p>
          <a:endParaRPr lang="en-US">
            <a:solidFill>
              <a:schemeClr val="tx1">
                <a:lumMod val="75000"/>
                <a:lumOff val="25000"/>
              </a:schemeClr>
            </a:solidFill>
            <a:latin typeface="Trebuchet MS" panose="020B0603020202020204" pitchFamily="34" charset="0"/>
          </a:endParaRPr>
        </a:p>
      </dgm:t>
    </dgm:pt>
    <dgm:pt modelId="{BF71F05B-024F-4AAD-B5AF-38CF27E3CAA9}" type="sibTrans" cxnId="{E6D767DB-8AE5-4E73-8420-B786493F94F7}">
      <dgm:prSet/>
      <dgm:spPr/>
      <dgm:t>
        <a:bodyPr/>
        <a:lstStyle/>
        <a:p>
          <a:endParaRPr lang="en-US">
            <a:solidFill>
              <a:schemeClr val="tx1">
                <a:lumMod val="75000"/>
                <a:lumOff val="25000"/>
              </a:schemeClr>
            </a:solidFill>
            <a:latin typeface="Trebuchet MS" panose="020B0603020202020204" pitchFamily="34" charset="0"/>
          </a:endParaRPr>
        </a:p>
      </dgm:t>
    </dgm:pt>
    <dgm:pt modelId="{695E5495-8CA8-4528-AC99-5432FD7F0707}">
      <dgm:prSet phldrT="[Text]"/>
      <dgm:spPr>
        <a:solidFill>
          <a:schemeClr val="accent6">
            <a:alpha val="71000"/>
          </a:schemeClr>
        </a:solidFill>
        <a:scene3d>
          <a:camera prst="perspectiveRelaxedModerately" fov="2700000" zoom="92000">
            <a:rot lat="19800000" lon="0" rev="0"/>
          </a:camera>
          <a:lightRig rig="balanced" dir="t">
            <a:rot lat="0" lon="0" rev="16800000"/>
          </a:lightRig>
        </a:scene3d>
        <a:sp3d prstMaterial="plastic">
          <a:bevelT w="50800" h="50800"/>
          <a:bevelB w="50800" h="50800"/>
        </a:sp3d>
      </dgm:spPr>
      <dgm:t>
        <a:bodyPr/>
        <a:lstStyle/>
        <a:p>
          <a:r>
            <a:rPr lang="en-US" dirty="0">
              <a:solidFill>
                <a:schemeClr val="tx1">
                  <a:lumMod val="75000"/>
                  <a:lumOff val="25000"/>
                </a:schemeClr>
              </a:solidFill>
              <a:latin typeface="Trebuchet MS" panose="020B0603020202020204" pitchFamily="34" charset="0"/>
            </a:rPr>
            <a:t>TV</a:t>
          </a:r>
        </a:p>
      </dgm:t>
    </dgm:pt>
    <dgm:pt modelId="{3FD35553-7CCA-43EF-A36D-6AAB945A7D0E}" type="parTrans" cxnId="{ECCABBC2-8D33-478C-8448-37896B672E5F}">
      <dgm:prSet/>
      <dgm:spPr/>
      <dgm:t>
        <a:bodyPr/>
        <a:lstStyle/>
        <a:p>
          <a:endParaRPr lang="en-US">
            <a:solidFill>
              <a:schemeClr val="tx1">
                <a:lumMod val="75000"/>
                <a:lumOff val="25000"/>
              </a:schemeClr>
            </a:solidFill>
            <a:latin typeface="Trebuchet MS" panose="020B0603020202020204" pitchFamily="34" charset="0"/>
          </a:endParaRPr>
        </a:p>
      </dgm:t>
    </dgm:pt>
    <dgm:pt modelId="{3CAC54E8-53E4-42D0-9161-1D5ECCC05FEE}" type="sibTrans" cxnId="{ECCABBC2-8D33-478C-8448-37896B672E5F}">
      <dgm:prSet/>
      <dgm:spPr/>
      <dgm:t>
        <a:bodyPr/>
        <a:lstStyle/>
        <a:p>
          <a:endParaRPr lang="en-US">
            <a:solidFill>
              <a:schemeClr val="tx1">
                <a:lumMod val="75000"/>
                <a:lumOff val="25000"/>
              </a:schemeClr>
            </a:solidFill>
            <a:latin typeface="Trebuchet MS" panose="020B0603020202020204" pitchFamily="34" charset="0"/>
          </a:endParaRPr>
        </a:p>
      </dgm:t>
    </dgm:pt>
    <dgm:pt modelId="{7046079B-13E9-4CCC-B568-3720EAF971F4}">
      <dgm:prSet phldrT="[Text]"/>
      <dgm:spPr>
        <a:solidFill>
          <a:schemeClr val="accent6">
            <a:alpha val="71000"/>
          </a:schemeClr>
        </a:solidFill>
        <a:scene3d>
          <a:camera prst="perspectiveRelaxedModerately" fov="2700000" zoom="92000">
            <a:rot lat="19800000" lon="0" rev="0"/>
          </a:camera>
          <a:lightRig rig="balanced" dir="t">
            <a:rot lat="0" lon="0" rev="16800000"/>
          </a:lightRig>
        </a:scene3d>
        <a:sp3d prstMaterial="plastic">
          <a:bevelT w="50800" h="50800"/>
          <a:bevelB w="50800" h="50800"/>
        </a:sp3d>
      </dgm:spPr>
      <dgm:t>
        <a:bodyPr/>
        <a:lstStyle/>
        <a:p>
          <a:r>
            <a:rPr lang="en-US" dirty="0">
              <a:solidFill>
                <a:schemeClr val="tx1">
                  <a:lumMod val="75000"/>
                  <a:lumOff val="25000"/>
                </a:schemeClr>
              </a:solidFill>
              <a:latin typeface="Trebuchet MS" panose="020B0603020202020204" pitchFamily="34" charset="0"/>
            </a:rPr>
            <a:t>Printed advertising materials</a:t>
          </a:r>
        </a:p>
      </dgm:t>
    </dgm:pt>
    <dgm:pt modelId="{5FF4017D-CE20-4CCA-BE71-6523059782B7}" type="parTrans" cxnId="{FD2740A3-82F1-4BB4-A252-22B194DAA488}">
      <dgm:prSet/>
      <dgm:spPr/>
      <dgm:t>
        <a:bodyPr/>
        <a:lstStyle/>
        <a:p>
          <a:endParaRPr lang="en-US"/>
        </a:p>
      </dgm:t>
    </dgm:pt>
    <dgm:pt modelId="{EE257C3F-328B-43F4-ACB7-7C2523E89243}" type="sibTrans" cxnId="{FD2740A3-82F1-4BB4-A252-22B194DAA488}">
      <dgm:prSet/>
      <dgm:spPr/>
      <dgm:t>
        <a:bodyPr/>
        <a:lstStyle/>
        <a:p>
          <a:endParaRPr lang="en-US"/>
        </a:p>
      </dgm:t>
    </dgm:pt>
    <dgm:pt modelId="{71DFD85F-B684-41B5-A690-019FBDB1875F}" type="pres">
      <dgm:prSet presAssocID="{284CE437-4B7B-44C3-AFD2-97259F38CC45}" presName="Name0" presStyleCnt="0">
        <dgm:presLayoutVars>
          <dgm:chMax val="7"/>
          <dgm:dir/>
          <dgm:resizeHandles val="exact"/>
        </dgm:presLayoutVars>
      </dgm:prSet>
      <dgm:spPr/>
    </dgm:pt>
    <dgm:pt modelId="{EED7B8D3-2069-4E79-8ECE-67181E0ADC94}" type="pres">
      <dgm:prSet presAssocID="{284CE437-4B7B-44C3-AFD2-97259F38CC45}" presName="ellipse1" presStyleLbl="vennNode1" presStyleIdx="0" presStyleCnt="4">
        <dgm:presLayoutVars>
          <dgm:bulletEnabled val="1"/>
        </dgm:presLayoutVars>
      </dgm:prSet>
      <dgm:spPr/>
    </dgm:pt>
    <dgm:pt modelId="{6C6984CE-293D-4F70-A6DD-FC75DBF43025}" type="pres">
      <dgm:prSet presAssocID="{284CE437-4B7B-44C3-AFD2-97259F38CC45}" presName="ellipse2" presStyleLbl="vennNode1" presStyleIdx="1" presStyleCnt="4">
        <dgm:presLayoutVars>
          <dgm:bulletEnabled val="1"/>
        </dgm:presLayoutVars>
      </dgm:prSet>
      <dgm:spPr/>
    </dgm:pt>
    <dgm:pt modelId="{18A64DD1-061F-4F0D-BDD8-FE1AD62ADC11}" type="pres">
      <dgm:prSet presAssocID="{284CE437-4B7B-44C3-AFD2-97259F38CC45}" presName="ellipse3" presStyleLbl="vennNode1" presStyleIdx="2" presStyleCnt="4">
        <dgm:presLayoutVars>
          <dgm:bulletEnabled val="1"/>
        </dgm:presLayoutVars>
      </dgm:prSet>
      <dgm:spPr/>
    </dgm:pt>
    <dgm:pt modelId="{5C6D7B1E-C54F-4CEF-A53D-1D415E6CD6A3}" type="pres">
      <dgm:prSet presAssocID="{284CE437-4B7B-44C3-AFD2-97259F38CC45}" presName="ellipse4" presStyleLbl="vennNode1" presStyleIdx="3" presStyleCnt="4">
        <dgm:presLayoutVars>
          <dgm:bulletEnabled val="1"/>
        </dgm:presLayoutVars>
      </dgm:prSet>
      <dgm:spPr/>
    </dgm:pt>
  </dgm:ptLst>
  <dgm:cxnLst>
    <dgm:cxn modelId="{2DADDED0-A25A-472D-B278-68854F4267EC}" type="presOf" srcId="{695E5495-8CA8-4528-AC99-5432FD7F0707}" destId="{18A64DD1-061F-4F0D-BDD8-FE1AD62ADC11}" srcOrd="0" destOrd="0" presId="urn:microsoft.com/office/officeart/2005/8/layout/rings+Icon"/>
    <dgm:cxn modelId="{ECCABBC2-8D33-478C-8448-37896B672E5F}" srcId="{284CE437-4B7B-44C3-AFD2-97259F38CC45}" destId="{695E5495-8CA8-4528-AC99-5432FD7F0707}" srcOrd="2" destOrd="0" parTransId="{3FD35553-7CCA-43EF-A36D-6AAB945A7D0E}" sibTransId="{3CAC54E8-53E4-42D0-9161-1D5ECCC05FEE}"/>
    <dgm:cxn modelId="{D1505CB3-036E-47EF-903E-CD9156BC14CC}" type="presOf" srcId="{3E1D694E-EADD-4427-B9D1-D3E7C3177FBB}" destId="{6C6984CE-293D-4F70-A6DD-FC75DBF43025}" srcOrd="0" destOrd="0" presId="urn:microsoft.com/office/officeart/2005/8/layout/rings+Icon"/>
    <dgm:cxn modelId="{A62536F3-A91A-4CBB-A755-CF2DD2BA78D7}" type="presOf" srcId="{284CE437-4B7B-44C3-AFD2-97259F38CC45}" destId="{71DFD85F-B684-41B5-A690-019FBDB1875F}" srcOrd="0" destOrd="0" presId="urn:microsoft.com/office/officeart/2005/8/layout/rings+Icon"/>
    <dgm:cxn modelId="{B258BF18-4D1F-4702-9585-48EC5D55C3F9}" type="presOf" srcId="{394D33C2-8CFE-4E5A-9C8C-D8A534F431B9}" destId="{EED7B8D3-2069-4E79-8ECE-67181E0ADC94}" srcOrd="0" destOrd="0" presId="urn:microsoft.com/office/officeart/2005/8/layout/rings+Icon"/>
    <dgm:cxn modelId="{FD2740A3-82F1-4BB4-A252-22B194DAA488}" srcId="{284CE437-4B7B-44C3-AFD2-97259F38CC45}" destId="{7046079B-13E9-4CCC-B568-3720EAF971F4}" srcOrd="3" destOrd="0" parTransId="{5FF4017D-CE20-4CCA-BE71-6523059782B7}" sibTransId="{EE257C3F-328B-43F4-ACB7-7C2523E89243}"/>
    <dgm:cxn modelId="{B6A0AB16-CE22-4F62-85BD-69B9E3C46B62}" type="presOf" srcId="{7046079B-13E9-4CCC-B568-3720EAF971F4}" destId="{5C6D7B1E-C54F-4CEF-A53D-1D415E6CD6A3}" srcOrd="0" destOrd="0" presId="urn:microsoft.com/office/officeart/2005/8/layout/rings+Icon"/>
    <dgm:cxn modelId="{E6D767DB-8AE5-4E73-8420-B786493F94F7}" srcId="{284CE437-4B7B-44C3-AFD2-97259F38CC45}" destId="{3E1D694E-EADD-4427-B9D1-D3E7C3177FBB}" srcOrd="1" destOrd="0" parTransId="{17337F72-8C67-4D60-A6AB-98AC23442509}" sibTransId="{BF71F05B-024F-4AAD-B5AF-38CF27E3CAA9}"/>
    <dgm:cxn modelId="{10CD28EB-2C0A-433B-843D-E17576420439}" srcId="{284CE437-4B7B-44C3-AFD2-97259F38CC45}" destId="{394D33C2-8CFE-4E5A-9C8C-D8A534F431B9}" srcOrd="0" destOrd="0" parTransId="{A1F8A1C7-AC64-4913-97DA-1973E2CE2839}" sibTransId="{D53F435A-ADC8-4CB3-93E5-4B48558D0AE7}"/>
    <dgm:cxn modelId="{F2F72BBE-2FD9-4EE3-BEFA-3EFCA0F2F447}" type="presParOf" srcId="{71DFD85F-B684-41B5-A690-019FBDB1875F}" destId="{EED7B8D3-2069-4E79-8ECE-67181E0ADC94}" srcOrd="0" destOrd="0" presId="urn:microsoft.com/office/officeart/2005/8/layout/rings+Icon"/>
    <dgm:cxn modelId="{2B9DA68D-114D-41A0-918A-09534BE98DD3}" type="presParOf" srcId="{71DFD85F-B684-41B5-A690-019FBDB1875F}" destId="{6C6984CE-293D-4F70-A6DD-FC75DBF43025}" srcOrd="1" destOrd="0" presId="urn:microsoft.com/office/officeart/2005/8/layout/rings+Icon"/>
    <dgm:cxn modelId="{691195DB-61D5-4605-806C-81772A328489}" type="presParOf" srcId="{71DFD85F-B684-41B5-A690-019FBDB1875F}" destId="{18A64DD1-061F-4F0D-BDD8-FE1AD62ADC11}" srcOrd="2" destOrd="0" presId="urn:microsoft.com/office/officeart/2005/8/layout/rings+Icon"/>
    <dgm:cxn modelId="{92DAD656-EFA9-4173-85EE-F3E1DA27AE63}" type="presParOf" srcId="{71DFD85F-B684-41B5-A690-019FBDB1875F}" destId="{5C6D7B1E-C54F-4CEF-A53D-1D415E6CD6A3}" srcOrd="3" destOrd="0" presId="urn:microsoft.com/office/officeart/2005/8/layout/rings+Icon"/>
  </dgm:cxnLst>
  <dgm:bg>
    <a:noFill/>
    <a:effectLst>
      <a:outerShdw blurRad="50800" dist="50800" dir="5400000" algn="ctr" rotWithShape="0">
        <a:schemeClr val="tx1">
          <a:lumMod val="65000"/>
          <a:lumOff val="35000"/>
        </a:schemeClr>
      </a:outerShdw>
    </a:effect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4CE437-4B7B-44C3-AFD2-97259F38CC45}" type="doc">
      <dgm:prSet loTypeId="urn:microsoft.com/office/officeart/2005/8/layout/rings+Icon" loCatId="officeonline" qsTypeId="urn:microsoft.com/office/officeart/2005/8/quickstyle/3d6" qsCatId="3D" csTypeId="urn:microsoft.com/office/officeart/2005/8/colors/accent1_2" csCatId="accent1" phldr="1"/>
      <dgm:spPr>
        <a:scene3d>
          <a:camera prst="perspectiveRelaxedModerately" fov="2700000" zoom="92000">
            <a:rot lat="19800000" lon="0" rev="0"/>
          </a:camera>
          <a:lightRig rig="balanced" dir="t">
            <a:rot lat="0" lon="0" rev="16800000"/>
          </a:lightRig>
        </a:scene3d>
      </dgm:spPr>
    </dgm:pt>
    <dgm:pt modelId="{394D33C2-8CFE-4E5A-9C8C-D8A534F431B9}">
      <dgm:prSet phldrT="[Text]"/>
      <dgm:spPr>
        <a:solidFill>
          <a:schemeClr val="accent6">
            <a:alpha val="71000"/>
          </a:schemeClr>
        </a:solidFill>
        <a:scene3d>
          <a:camera prst="perspectiveRelaxedModerately" fov="2700000" zoom="92000">
            <a:rot lat="19800000" lon="0" rev="0"/>
          </a:camera>
          <a:lightRig rig="balanced" dir="t">
            <a:rot lat="0" lon="0" rev="16800000"/>
          </a:lightRig>
        </a:scene3d>
        <a:sp3d prstMaterial="plastic">
          <a:bevelT w="50800" h="50800"/>
          <a:bevelB w="50800" h="50800"/>
        </a:sp3d>
      </dgm:spPr>
      <dgm:t>
        <a:bodyPr/>
        <a:lstStyle/>
        <a:p>
          <a:r>
            <a:rPr lang="en-US" dirty="0">
              <a:solidFill>
                <a:schemeClr val="tx1">
                  <a:lumMod val="75000"/>
                  <a:lumOff val="25000"/>
                </a:schemeClr>
              </a:solidFill>
              <a:latin typeface="Trebuchet MS" panose="020B0603020202020204" pitchFamily="34" charset="0"/>
            </a:rPr>
            <a:t>Hull 2017</a:t>
          </a:r>
        </a:p>
      </dgm:t>
    </dgm:pt>
    <dgm:pt modelId="{A1F8A1C7-AC64-4913-97DA-1973E2CE2839}" type="parTrans" cxnId="{10CD28EB-2C0A-433B-843D-E17576420439}">
      <dgm:prSet/>
      <dgm:spPr/>
      <dgm:t>
        <a:bodyPr/>
        <a:lstStyle/>
        <a:p>
          <a:endParaRPr lang="en-US">
            <a:solidFill>
              <a:schemeClr val="tx1">
                <a:lumMod val="75000"/>
                <a:lumOff val="25000"/>
              </a:schemeClr>
            </a:solidFill>
            <a:latin typeface="Trebuchet MS" panose="020B0603020202020204" pitchFamily="34" charset="0"/>
          </a:endParaRPr>
        </a:p>
      </dgm:t>
    </dgm:pt>
    <dgm:pt modelId="{D53F435A-ADC8-4CB3-93E5-4B48558D0AE7}" type="sibTrans" cxnId="{10CD28EB-2C0A-433B-843D-E17576420439}">
      <dgm:prSet/>
      <dgm:spPr/>
      <dgm:t>
        <a:bodyPr/>
        <a:lstStyle/>
        <a:p>
          <a:endParaRPr lang="en-US">
            <a:solidFill>
              <a:schemeClr val="tx1">
                <a:lumMod val="75000"/>
                <a:lumOff val="25000"/>
              </a:schemeClr>
            </a:solidFill>
            <a:latin typeface="Trebuchet MS" panose="020B0603020202020204" pitchFamily="34" charset="0"/>
          </a:endParaRPr>
        </a:p>
      </dgm:t>
    </dgm:pt>
    <dgm:pt modelId="{3E1D694E-EADD-4427-B9D1-D3E7C3177FBB}">
      <dgm:prSet phldrT="[Text]"/>
      <dgm:spPr>
        <a:solidFill>
          <a:schemeClr val="accent6">
            <a:alpha val="71000"/>
          </a:schemeClr>
        </a:solidFill>
        <a:scene3d>
          <a:camera prst="perspectiveRelaxedModerately" fov="2700000" zoom="92000">
            <a:rot lat="19800000" lon="0" rev="0"/>
          </a:camera>
          <a:lightRig rig="balanced" dir="t">
            <a:rot lat="0" lon="0" rev="16800000"/>
          </a:lightRig>
        </a:scene3d>
        <a:sp3d prstMaterial="plastic">
          <a:bevelT w="50800" h="50800"/>
          <a:bevelB w="50800" h="50800"/>
        </a:sp3d>
      </dgm:spPr>
      <dgm:t>
        <a:bodyPr/>
        <a:lstStyle/>
        <a:p>
          <a:r>
            <a:rPr lang="en-US" dirty="0">
              <a:solidFill>
                <a:schemeClr val="tx1">
                  <a:lumMod val="75000"/>
                  <a:lumOff val="25000"/>
                </a:schemeClr>
              </a:solidFill>
              <a:latin typeface="Trebuchet MS" panose="020B0603020202020204" pitchFamily="34" charset="0"/>
            </a:rPr>
            <a:t>Unique Experience</a:t>
          </a:r>
        </a:p>
      </dgm:t>
    </dgm:pt>
    <dgm:pt modelId="{17337F72-8C67-4D60-A6AB-98AC23442509}" type="parTrans" cxnId="{E6D767DB-8AE5-4E73-8420-B786493F94F7}">
      <dgm:prSet/>
      <dgm:spPr/>
      <dgm:t>
        <a:bodyPr/>
        <a:lstStyle/>
        <a:p>
          <a:endParaRPr lang="en-US">
            <a:solidFill>
              <a:schemeClr val="tx1">
                <a:lumMod val="75000"/>
                <a:lumOff val="25000"/>
              </a:schemeClr>
            </a:solidFill>
            <a:latin typeface="Trebuchet MS" panose="020B0603020202020204" pitchFamily="34" charset="0"/>
          </a:endParaRPr>
        </a:p>
      </dgm:t>
    </dgm:pt>
    <dgm:pt modelId="{BF71F05B-024F-4AAD-B5AF-38CF27E3CAA9}" type="sibTrans" cxnId="{E6D767DB-8AE5-4E73-8420-B786493F94F7}">
      <dgm:prSet/>
      <dgm:spPr/>
      <dgm:t>
        <a:bodyPr/>
        <a:lstStyle/>
        <a:p>
          <a:endParaRPr lang="en-US">
            <a:solidFill>
              <a:schemeClr val="tx1">
                <a:lumMod val="75000"/>
                <a:lumOff val="25000"/>
              </a:schemeClr>
            </a:solidFill>
            <a:latin typeface="Trebuchet MS" panose="020B0603020202020204" pitchFamily="34" charset="0"/>
          </a:endParaRPr>
        </a:p>
      </dgm:t>
    </dgm:pt>
    <dgm:pt modelId="{695E5495-8CA8-4528-AC99-5432FD7F0707}">
      <dgm:prSet phldrT="[Text]"/>
      <dgm:spPr>
        <a:solidFill>
          <a:schemeClr val="accent6">
            <a:alpha val="71000"/>
          </a:schemeClr>
        </a:solidFill>
        <a:scene3d>
          <a:camera prst="perspectiveRelaxedModerately" fov="2700000" zoom="92000">
            <a:rot lat="19800000" lon="0" rev="0"/>
          </a:camera>
          <a:lightRig rig="balanced" dir="t">
            <a:rot lat="0" lon="0" rev="16800000"/>
          </a:lightRig>
        </a:scene3d>
        <a:sp3d prstMaterial="plastic">
          <a:bevelT w="50800" h="50800"/>
          <a:bevelB w="50800" h="50800"/>
        </a:sp3d>
      </dgm:spPr>
      <dgm:t>
        <a:bodyPr/>
        <a:lstStyle/>
        <a:p>
          <a:r>
            <a:rPr lang="en-US" dirty="0">
              <a:solidFill>
                <a:schemeClr val="tx1">
                  <a:lumMod val="75000"/>
                  <a:lumOff val="25000"/>
                </a:schemeClr>
              </a:solidFill>
              <a:latin typeface="Trebuchet MS" panose="020B0603020202020204" pitchFamily="34" charset="0"/>
            </a:rPr>
            <a:t>General Interest</a:t>
          </a:r>
        </a:p>
      </dgm:t>
    </dgm:pt>
    <dgm:pt modelId="{3FD35553-7CCA-43EF-A36D-6AAB945A7D0E}" type="parTrans" cxnId="{ECCABBC2-8D33-478C-8448-37896B672E5F}">
      <dgm:prSet/>
      <dgm:spPr/>
      <dgm:t>
        <a:bodyPr/>
        <a:lstStyle/>
        <a:p>
          <a:endParaRPr lang="en-US">
            <a:solidFill>
              <a:schemeClr val="tx1">
                <a:lumMod val="75000"/>
                <a:lumOff val="25000"/>
              </a:schemeClr>
            </a:solidFill>
            <a:latin typeface="Trebuchet MS" panose="020B0603020202020204" pitchFamily="34" charset="0"/>
          </a:endParaRPr>
        </a:p>
      </dgm:t>
    </dgm:pt>
    <dgm:pt modelId="{3CAC54E8-53E4-42D0-9161-1D5ECCC05FEE}" type="sibTrans" cxnId="{ECCABBC2-8D33-478C-8448-37896B672E5F}">
      <dgm:prSet/>
      <dgm:spPr/>
      <dgm:t>
        <a:bodyPr/>
        <a:lstStyle/>
        <a:p>
          <a:endParaRPr lang="en-US">
            <a:solidFill>
              <a:schemeClr val="tx1">
                <a:lumMod val="75000"/>
                <a:lumOff val="25000"/>
              </a:schemeClr>
            </a:solidFill>
            <a:latin typeface="Trebuchet MS" panose="020B0603020202020204" pitchFamily="34" charset="0"/>
          </a:endParaRPr>
        </a:p>
      </dgm:t>
    </dgm:pt>
    <dgm:pt modelId="{71DFD85F-B684-41B5-A690-019FBDB1875F}" type="pres">
      <dgm:prSet presAssocID="{284CE437-4B7B-44C3-AFD2-97259F38CC45}" presName="Name0" presStyleCnt="0">
        <dgm:presLayoutVars>
          <dgm:chMax val="7"/>
          <dgm:dir/>
          <dgm:resizeHandles val="exact"/>
        </dgm:presLayoutVars>
      </dgm:prSet>
      <dgm:spPr/>
    </dgm:pt>
    <dgm:pt modelId="{EED7B8D3-2069-4E79-8ECE-67181E0ADC94}" type="pres">
      <dgm:prSet presAssocID="{284CE437-4B7B-44C3-AFD2-97259F38CC45}" presName="ellipse1" presStyleLbl="vennNode1" presStyleIdx="0" presStyleCnt="3">
        <dgm:presLayoutVars>
          <dgm:bulletEnabled val="1"/>
        </dgm:presLayoutVars>
      </dgm:prSet>
      <dgm:spPr/>
    </dgm:pt>
    <dgm:pt modelId="{6C6984CE-293D-4F70-A6DD-FC75DBF43025}" type="pres">
      <dgm:prSet presAssocID="{284CE437-4B7B-44C3-AFD2-97259F38CC45}" presName="ellipse2" presStyleLbl="vennNode1" presStyleIdx="1" presStyleCnt="3">
        <dgm:presLayoutVars>
          <dgm:bulletEnabled val="1"/>
        </dgm:presLayoutVars>
      </dgm:prSet>
      <dgm:spPr/>
    </dgm:pt>
    <dgm:pt modelId="{18A64DD1-061F-4F0D-BDD8-FE1AD62ADC11}" type="pres">
      <dgm:prSet presAssocID="{284CE437-4B7B-44C3-AFD2-97259F38CC45}" presName="ellipse3" presStyleLbl="vennNode1" presStyleIdx="2" presStyleCnt="3">
        <dgm:presLayoutVars>
          <dgm:bulletEnabled val="1"/>
        </dgm:presLayoutVars>
      </dgm:prSet>
      <dgm:spPr/>
    </dgm:pt>
  </dgm:ptLst>
  <dgm:cxnLst>
    <dgm:cxn modelId="{ECCABBC2-8D33-478C-8448-37896B672E5F}" srcId="{284CE437-4B7B-44C3-AFD2-97259F38CC45}" destId="{695E5495-8CA8-4528-AC99-5432FD7F0707}" srcOrd="2" destOrd="0" parTransId="{3FD35553-7CCA-43EF-A36D-6AAB945A7D0E}" sibTransId="{3CAC54E8-53E4-42D0-9161-1D5ECCC05FEE}"/>
    <dgm:cxn modelId="{B258BF18-4D1F-4702-9585-48EC5D55C3F9}" type="presOf" srcId="{394D33C2-8CFE-4E5A-9C8C-D8A534F431B9}" destId="{EED7B8D3-2069-4E79-8ECE-67181E0ADC94}" srcOrd="0" destOrd="0" presId="urn:microsoft.com/office/officeart/2005/8/layout/rings+Icon"/>
    <dgm:cxn modelId="{10CD28EB-2C0A-433B-843D-E17576420439}" srcId="{284CE437-4B7B-44C3-AFD2-97259F38CC45}" destId="{394D33C2-8CFE-4E5A-9C8C-D8A534F431B9}" srcOrd="0" destOrd="0" parTransId="{A1F8A1C7-AC64-4913-97DA-1973E2CE2839}" sibTransId="{D53F435A-ADC8-4CB3-93E5-4B48558D0AE7}"/>
    <dgm:cxn modelId="{E6D767DB-8AE5-4E73-8420-B786493F94F7}" srcId="{284CE437-4B7B-44C3-AFD2-97259F38CC45}" destId="{3E1D694E-EADD-4427-B9D1-D3E7C3177FBB}" srcOrd="1" destOrd="0" parTransId="{17337F72-8C67-4D60-A6AB-98AC23442509}" sibTransId="{BF71F05B-024F-4AAD-B5AF-38CF27E3CAA9}"/>
    <dgm:cxn modelId="{2DADDED0-A25A-472D-B278-68854F4267EC}" type="presOf" srcId="{695E5495-8CA8-4528-AC99-5432FD7F0707}" destId="{18A64DD1-061F-4F0D-BDD8-FE1AD62ADC11}" srcOrd="0" destOrd="0" presId="urn:microsoft.com/office/officeart/2005/8/layout/rings+Icon"/>
    <dgm:cxn modelId="{A62536F3-A91A-4CBB-A755-CF2DD2BA78D7}" type="presOf" srcId="{284CE437-4B7B-44C3-AFD2-97259F38CC45}" destId="{71DFD85F-B684-41B5-A690-019FBDB1875F}" srcOrd="0" destOrd="0" presId="urn:microsoft.com/office/officeart/2005/8/layout/rings+Icon"/>
    <dgm:cxn modelId="{D1505CB3-036E-47EF-903E-CD9156BC14CC}" type="presOf" srcId="{3E1D694E-EADD-4427-B9D1-D3E7C3177FBB}" destId="{6C6984CE-293D-4F70-A6DD-FC75DBF43025}" srcOrd="0" destOrd="0" presId="urn:microsoft.com/office/officeart/2005/8/layout/rings+Icon"/>
    <dgm:cxn modelId="{F2F72BBE-2FD9-4EE3-BEFA-3EFCA0F2F447}" type="presParOf" srcId="{71DFD85F-B684-41B5-A690-019FBDB1875F}" destId="{EED7B8D3-2069-4E79-8ECE-67181E0ADC94}" srcOrd="0" destOrd="0" presId="urn:microsoft.com/office/officeart/2005/8/layout/rings+Icon"/>
    <dgm:cxn modelId="{2B9DA68D-114D-41A0-918A-09534BE98DD3}" type="presParOf" srcId="{71DFD85F-B684-41B5-A690-019FBDB1875F}" destId="{6C6984CE-293D-4F70-A6DD-FC75DBF43025}" srcOrd="1" destOrd="0" presId="urn:microsoft.com/office/officeart/2005/8/layout/rings+Icon"/>
    <dgm:cxn modelId="{691195DB-61D5-4605-806C-81772A328489}" type="presParOf" srcId="{71DFD85F-B684-41B5-A690-019FBDB1875F}" destId="{18A64DD1-061F-4F0D-BDD8-FE1AD62ADC11}" srcOrd="2" destOrd="0" presId="urn:microsoft.com/office/officeart/2005/8/layout/rings+Icon"/>
  </dgm:cxnLst>
  <dgm:bg>
    <a:noFill/>
    <a:effectLst>
      <a:outerShdw blurRad="50800" dist="50800" dir="5400000" algn="ctr" rotWithShape="0">
        <a:schemeClr val="tx1">
          <a:lumMod val="65000"/>
          <a:lumOff val="35000"/>
        </a:schemeClr>
      </a:outerShdw>
    </a:effect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4B476-135E-47CF-8083-383A1496BE76}">
      <dsp:nvSpPr>
        <dsp:cNvPr id="0" name=""/>
        <dsp:cNvSpPr/>
      </dsp:nvSpPr>
      <dsp:spPr>
        <a:xfrm>
          <a:off x="940604" y="1283"/>
          <a:ext cx="1887397" cy="1132438"/>
        </a:xfrm>
        <a:prstGeom prst="rect">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lumMod val="75000"/>
                  <a:lumOff val="25000"/>
                </a:schemeClr>
              </a:solidFill>
              <a:latin typeface="Trebuchet MS" panose="020B0603020202020204" pitchFamily="34" charset="0"/>
            </a:rPr>
            <a:t>Ownership of event by Hull residents</a:t>
          </a:r>
        </a:p>
      </dsp:txBody>
      <dsp:txXfrm>
        <a:off x="940604" y="1283"/>
        <a:ext cx="1887397" cy="1132438"/>
      </dsp:txXfrm>
    </dsp:sp>
    <dsp:sp modelId="{DD990DFF-9467-4E45-AB4F-8619FD398CF4}">
      <dsp:nvSpPr>
        <dsp:cNvPr id="0" name=""/>
        <dsp:cNvSpPr/>
      </dsp:nvSpPr>
      <dsp:spPr>
        <a:xfrm>
          <a:off x="3016741" y="1283"/>
          <a:ext cx="1887397" cy="1132438"/>
        </a:xfrm>
        <a:prstGeom prst="rect">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lumMod val="75000"/>
                  <a:lumOff val="25000"/>
                </a:schemeClr>
              </a:solidFill>
              <a:latin typeface="Trebuchet MS" panose="020B0603020202020204" pitchFamily="34" charset="0"/>
            </a:rPr>
            <a:t>Sharing of Hull’s stories and histories</a:t>
          </a:r>
        </a:p>
      </dsp:txBody>
      <dsp:txXfrm>
        <a:off x="3016741" y="1283"/>
        <a:ext cx="1887397" cy="1132438"/>
      </dsp:txXfrm>
    </dsp:sp>
    <dsp:sp modelId="{368A9586-6C0B-4557-A4F1-1388024E8F71}">
      <dsp:nvSpPr>
        <dsp:cNvPr id="0" name=""/>
        <dsp:cNvSpPr/>
      </dsp:nvSpPr>
      <dsp:spPr>
        <a:xfrm>
          <a:off x="5092878" y="1283"/>
          <a:ext cx="1887397" cy="1132438"/>
        </a:xfrm>
        <a:prstGeom prst="rect">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lumMod val="75000"/>
                  <a:lumOff val="25000"/>
                </a:schemeClr>
              </a:solidFill>
              <a:latin typeface="Trebuchet MS" panose="020B0603020202020204" pitchFamily="34" charset="0"/>
            </a:rPr>
            <a:t>Strengthened sense of identity and community</a:t>
          </a:r>
        </a:p>
      </dsp:txBody>
      <dsp:txXfrm>
        <a:off x="5092878" y="1283"/>
        <a:ext cx="1887397" cy="1132438"/>
      </dsp:txXfrm>
    </dsp:sp>
    <dsp:sp modelId="{8EE09C59-E4DE-491A-B9E3-99C969242675}">
      <dsp:nvSpPr>
        <dsp:cNvPr id="0" name=""/>
        <dsp:cNvSpPr/>
      </dsp:nvSpPr>
      <dsp:spPr>
        <a:xfrm>
          <a:off x="940604" y="1322461"/>
          <a:ext cx="1887397" cy="1132438"/>
        </a:xfrm>
        <a:prstGeom prst="rect">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lumMod val="75000"/>
                  <a:lumOff val="25000"/>
                </a:schemeClr>
              </a:solidFill>
              <a:latin typeface="Trebuchet MS" panose="020B0603020202020204" pitchFamily="34" charset="0"/>
            </a:rPr>
            <a:t>Audiences participation and understanding</a:t>
          </a:r>
        </a:p>
      </dsp:txBody>
      <dsp:txXfrm>
        <a:off x="940604" y="1322461"/>
        <a:ext cx="1887397" cy="1132438"/>
      </dsp:txXfrm>
    </dsp:sp>
    <dsp:sp modelId="{A1720389-1E2C-446D-912C-7F55E433F0A9}">
      <dsp:nvSpPr>
        <dsp:cNvPr id="0" name=""/>
        <dsp:cNvSpPr/>
      </dsp:nvSpPr>
      <dsp:spPr>
        <a:xfrm>
          <a:off x="3016741" y="1322461"/>
          <a:ext cx="1887397" cy="1132438"/>
        </a:xfrm>
        <a:prstGeom prst="rect">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lumMod val="75000"/>
                  <a:lumOff val="25000"/>
                </a:schemeClr>
              </a:solidFill>
              <a:latin typeface="Trebuchet MS" panose="020B0603020202020204" pitchFamily="34" charset="0"/>
            </a:rPr>
            <a:t>Content of the work and its quality</a:t>
          </a:r>
        </a:p>
      </dsp:txBody>
      <dsp:txXfrm>
        <a:off x="3016741" y="1322461"/>
        <a:ext cx="1887397" cy="1132438"/>
      </dsp:txXfrm>
    </dsp:sp>
    <dsp:sp modelId="{BACFBA75-28BD-4E8E-9E0D-8162C9DC94C8}">
      <dsp:nvSpPr>
        <dsp:cNvPr id="0" name=""/>
        <dsp:cNvSpPr/>
      </dsp:nvSpPr>
      <dsp:spPr>
        <a:xfrm>
          <a:off x="5092878" y="1322461"/>
          <a:ext cx="1887397" cy="1132438"/>
        </a:xfrm>
        <a:prstGeom prst="rect">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lumMod val="75000"/>
                  <a:lumOff val="25000"/>
                </a:schemeClr>
              </a:solidFill>
              <a:latin typeface="Trebuchet MS" panose="020B0603020202020204" pitchFamily="34" charset="0"/>
            </a:rPr>
            <a:t>Emotional engagement of audiences</a:t>
          </a:r>
        </a:p>
      </dsp:txBody>
      <dsp:txXfrm>
        <a:off x="5092878" y="1322461"/>
        <a:ext cx="1887397" cy="1132438"/>
      </dsp:txXfrm>
    </dsp:sp>
    <dsp:sp modelId="{3B99064B-EB61-4E8B-85AF-BEB8B65D6152}">
      <dsp:nvSpPr>
        <dsp:cNvPr id="0" name=""/>
        <dsp:cNvSpPr/>
      </dsp:nvSpPr>
      <dsp:spPr>
        <a:xfrm>
          <a:off x="940604" y="2643639"/>
          <a:ext cx="1887397" cy="1132438"/>
        </a:xfrm>
        <a:prstGeom prst="rect">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lumMod val="75000"/>
                  <a:lumOff val="25000"/>
                </a:schemeClr>
              </a:solidFill>
              <a:latin typeface="Trebuchet MS" panose="020B0603020202020204" pitchFamily="34" charset="0"/>
            </a:rPr>
            <a:t>Retelling of a living history</a:t>
          </a:r>
        </a:p>
      </dsp:txBody>
      <dsp:txXfrm>
        <a:off x="940604" y="2643639"/>
        <a:ext cx="1887397" cy="1132438"/>
      </dsp:txXfrm>
    </dsp:sp>
    <dsp:sp modelId="{F45225CD-72CD-4468-9DCF-D9AC540A88E0}">
      <dsp:nvSpPr>
        <dsp:cNvPr id="0" name=""/>
        <dsp:cNvSpPr/>
      </dsp:nvSpPr>
      <dsp:spPr>
        <a:xfrm>
          <a:off x="3016741" y="2643639"/>
          <a:ext cx="1887397" cy="1132438"/>
        </a:xfrm>
        <a:prstGeom prst="rect">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lumMod val="75000"/>
                  <a:lumOff val="25000"/>
                </a:schemeClr>
              </a:solidFill>
              <a:latin typeface="Trebuchet MS" panose="020B0603020202020204" pitchFamily="34" charset="0"/>
            </a:rPr>
            <a:t>Use of archive materials </a:t>
          </a:r>
        </a:p>
      </dsp:txBody>
      <dsp:txXfrm>
        <a:off x="3016741" y="2643639"/>
        <a:ext cx="1887397" cy="1132438"/>
      </dsp:txXfrm>
    </dsp:sp>
    <dsp:sp modelId="{E1B1BA1D-9BC2-4D93-9B25-59C79F7B89FD}">
      <dsp:nvSpPr>
        <dsp:cNvPr id="0" name=""/>
        <dsp:cNvSpPr/>
      </dsp:nvSpPr>
      <dsp:spPr>
        <a:xfrm>
          <a:off x="5092878" y="2643639"/>
          <a:ext cx="1887397" cy="1132438"/>
        </a:xfrm>
        <a:prstGeom prst="rect">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lumMod val="75000"/>
                  <a:lumOff val="25000"/>
                </a:schemeClr>
              </a:solidFill>
              <a:latin typeface="Trebuchet MS" panose="020B0603020202020204" pitchFamily="34" charset="0"/>
            </a:rPr>
            <a:t>The sound and light approach</a:t>
          </a:r>
        </a:p>
      </dsp:txBody>
      <dsp:txXfrm>
        <a:off x="5092878" y="2643639"/>
        <a:ext cx="1887397" cy="11324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4B476-135E-47CF-8083-383A1496BE76}">
      <dsp:nvSpPr>
        <dsp:cNvPr id="0" name=""/>
        <dsp:cNvSpPr/>
      </dsp:nvSpPr>
      <dsp:spPr>
        <a:xfrm>
          <a:off x="0" y="580160"/>
          <a:ext cx="1957717" cy="1174630"/>
        </a:xfrm>
        <a:prstGeom prst="rect">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lumMod val="75000"/>
                  <a:lumOff val="25000"/>
                </a:schemeClr>
              </a:solidFill>
              <a:latin typeface="Trebuchet MS" panose="020B0603020202020204" pitchFamily="34" charset="0"/>
            </a:rPr>
            <a:t>Participant connection and their reaction to the work</a:t>
          </a:r>
        </a:p>
      </dsp:txBody>
      <dsp:txXfrm>
        <a:off x="0" y="580160"/>
        <a:ext cx="1957717" cy="1174630"/>
      </dsp:txXfrm>
    </dsp:sp>
    <dsp:sp modelId="{DD990DFF-9467-4E45-AB4F-8619FD398CF4}">
      <dsp:nvSpPr>
        <dsp:cNvPr id="0" name=""/>
        <dsp:cNvSpPr/>
      </dsp:nvSpPr>
      <dsp:spPr>
        <a:xfrm>
          <a:off x="2153489" y="580160"/>
          <a:ext cx="1957717" cy="1174630"/>
        </a:xfrm>
        <a:prstGeom prst="rect">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lumMod val="75000"/>
                  <a:lumOff val="25000"/>
                </a:schemeClr>
              </a:solidFill>
              <a:latin typeface="Trebuchet MS" panose="020B0603020202020204" pitchFamily="34" charset="0"/>
            </a:rPr>
            <a:t>Developing skills to deliver work of this scale</a:t>
          </a:r>
        </a:p>
      </dsp:txBody>
      <dsp:txXfrm>
        <a:off x="2153489" y="580160"/>
        <a:ext cx="1957717" cy="1174630"/>
      </dsp:txXfrm>
    </dsp:sp>
    <dsp:sp modelId="{ECFEBAB4-DFD7-482C-B79D-5C2B80FEE795}">
      <dsp:nvSpPr>
        <dsp:cNvPr id="0" name=""/>
        <dsp:cNvSpPr/>
      </dsp:nvSpPr>
      <dsp:spPr>
        <a:xfrm>
          <a:off x="4306978" y="580160"/>
          <a:ext cx="1957717" cy="1174630"/>
        </a:xfrm>
        <a:prstGeom prst="rect">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lumMod val="75000"/>
                  <a:lumOff val="25000"/>
                </a:schemeClr>
              </a:solidFill>
              <a:latin typeface="Trebuchet MS" panose="020B0603020202020204" pitchFamily="34" charset="0"/>
            </a:rPr>
            <a:t>Emotional engagement of audiences</a:t>
          </a:r>
        </a:p>
      </dsp:txBody>
      <dsp:txXfrm>
        <a:off x="4306978" y="580160"/>
        <a:ext cx="1957717" cy="1174630"/>
      </dsp:txXfrm>
    </dsp:sp>
    <dsp:sp modelId="{A1720389-1E2C-446D-912C-7F55E433F0A9}">
      <dsp:nvSpPr>
        <dsp:cNvPr id="0" name=""/>
        <dsp:cNvSpPr/>
      </dsp:nvSpPr>
      <dsp:spPr>
        <a:xfrm>
          <a:off x="0" y="1950562"/>
          <a:ext cx="1957717" cy="1174630"/>
        </a:xfrm>
        <a:prstGeom prst="rect">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lumMod val="75000"/>
                  <a:lumOff val="25000"/>
                </a:schemeClr>
              </a:solidFill>
              <a:latin typeface="Trebuchet MS" panose="020B0603020202020204" pitchFamily="34" charset="0"/>
            </a:rPr>
            <a:t>The context it gave to Hull’s history</a:t>
          </a:r>
        </a:p>
      </dsp:txBody>
      <dsp:txXfrm>
        <a:off x="0" y="1950562"/>
        <a:ext cx="1957717" cy="1174630"/>
      </dsp:txXfrm>
    </dsp:sp>
    <dsp:sp modelId="{3B99064B-EB61-4E8B-85AF-BEB8B65D6152}">
      <dsp:nvSpPr>
        <dsp:cNvPr id="0" name=""/>
        <dsp:cNvSpPr/>
      </dsp:nvSpPr>
      <dsp:spPr>
        <a:xfrm>
          <a:off x="2153489" y="1950562"/>
          <a:ext cx="1957717" cy="1174630"/>
        </a:xfrm>
        <a:prstGeom prst="rect">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lumMod val="75000"/>
                  <a:lumOff val="25000"/>
                </a:schemeClr>
              </a:solidFill>
              <a:latin typeface="Trebuchet MS" panose="020B0603020202020204" pitchFamily="34" charset="0"/>
            </a:rPr>
            <a:t>Working with artists from other art forms</a:t>
          </a:r>
        </a:p>
      </dsp:txBody>
      <dsp:txXfrm>
        <a:off x="2153489" y="1950562"/>
        <a:ext cx="1957717" cy="1174630"/>
      </dsp:txXfrm>
    </dsp:sp>
    <dsp:sp modelId="{F45225CD-72CD-4468-9DCF-D9AC540A88E0}">
      <dsp:nvSpPr>
        <dsp:cNvPr id="0" name=""/>
        <dsp:cNvSpPr/>
      </dsp:nvSpPr>
      <dsp:spPr>
        <a:xfrm>
          <a:off x="4306978" y="1950562"/>
          <a:ext cx="1957717" cy="1174630"/>
        </a:xfrm>
        <a:prstGeom prst="rect">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lumMod val="75000"/>
                  <a:lumOff val="25000"/>
                </a:schemeClr>
              </a:solidFill>
              <a:latin typeface="Trebuchet MS" panose="020B0603020202020204" pitchFamily="34" charset="0"/>
            </a:rPr>
            <a:t>Use of archive materials </a:t>
          </a:r>
        </a:p>
      </dsp:txBody>
      <dsp:txXfrm>
        <a:off x="4306978" y="1950562"/>
        <a:ext cx="1957717" cy="11746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7B8D3-2069-4E79-8ECE-67181E0ADC94}">
      <dsp:nvSpPr>
        <dsp:cNvPr id="0" name=""/>
        <dsp:cNvSpPr/>
      </dsp:nvSpPr>
      <dsp:spPr>
        <a:xfrm>
          <a:off x="0" y="33966"/>
          <a:ext cx="2396947" cy="2397240"/>
        </a:xfrm>
        <a:prstGeom prst="ellipse">
          <a:avLst/>
        </a:prstGeom>
        <a:solidFill>
          <a:schemeClr val="accent6">
            <a:alpha val="71000"/>
          </a:schemeClr>
        </a:solidFill>
        <a:ln>
          <a:noFill/>
        </a:ln>
        <a:effectLst>
          <a:outerShdw blurRad="40000" dist="23000" dir="5400000" rotWithShape="0">
            <a:srgbClr val="000000">
              <a:alpha val="35000"/>
            </a:srgbClr>
          </a:outerShdw>
        </a:effectLst>
        <a:scene3d>
          <a:camera prst="perspectiveRelaxedModerately" fov="2700000" zoom="92000">
            <a:rot lat="19800000" lon="0" rev="0"/>
          </a:camera>
          <a:lightRig rig="balanced" dir="t">
            <a:rot lat="0" lon="0" rev="16800000"/>
          </a:lightRig>
        </a:scene3d>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lumMod val="75000"/>
                  <a:lumOff val="25000"/>
                </a:schemeClr>
              </a:solidFill>
              <a:latin typeface="Trebuchet MS" panose="020B0603020202020204" pitchFamily="34" charset="0"/>
            </a:rPr>
            <a:t>Word of Mouth</a:t>
          </a:r>
        </a:p>
      </dsp:txBody>
      <dsp:txXfrm>
        <a:off x="351025" y="385034"/>
        <a:ext cx="1694897" cy="1695104"/>
      </dsp:txXfrm>
    </dsp:sp>
    <dsp:sp modelId="{6C6984CE-293D-4F70-A6DD-FC75DBF43025}">
      <dsp:nvSpPr>
        <dsp:cNvPr id="0" name=""/>
        <dsp:cNvSpPr/>
      </dsp:nvSpPr>
      <dsp:spPr>
        <a:xfrm>
          <a:off x="1233220" y="1632792"/>
          <a:ext cx="2396947" cy="2397240"/>
        </a:xfrm>
        <a:prstGeom prst="ellipse">
          <a:avLst/>
        </a:prstGeom>
        <a:solidFill>
          <a:schemeClr val="accent6">
            <a:alpha val="71000"/>
          </a:schemeClr>
        </a:solidFill>
        <a:ln>
          <a:noFill/>
        </a:ln>
        <a:effectLst>
          <a:outerShdw blurRad="40000" dist="23000" dir="5400000" rotWithShape="0">
            <a:srgbClr val="000000">
              <a:alpha val="35000"/>
            </a:srgbClr>
          </a:outerShdw>
        </a:effectLst>
        <a:scene3d>
          <a:camera prst="perspectiveRelaxedModerately" fov="2700000" zoom="92000">
            <a:rot lat="19800000" lon="0" rev="0"/>
          </a:camera>
          <a:lightRig rig="balanced" dir="t">
            <a:rot lat="0" lon="0" rev="16800000"/>
          </a:lightRig>
        </a:scene3d>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lumMod val="75000"/>
                  <a:lumOff val="25000"/>
                </a:schemeClr>
              </a:solidFill>
              <a:latin typeface="Trebuchet MS" panose="020B0603020202020204" pitchFamily="34" charset="0"/>
            </a:rPr>
            <a:t>Newspaper</a:t>
          </a:r>
        </a:p>
      </dsp:txBody>
      <dsp:txXfrm>
        <a:off x="1584245" y="1983860"/>
        <a:ext cx="1694897" cy="1695104"/>
      </dsp:txXfrm>
    </dsp:sp>
    <dsp:sp modelId="{18A64DD1-061F-4F0D-BDD8-FE1AD62ADC11}">
      <dsp:nvSpPr>
        <dsp:cNvPr id="0" name=""/>
        <dsp:cNvSpPr/>
      </dsp:nvSpPr>
      <dsp:spPr>
        <a:xfrm>
          <a:off x="2465831" y="33966"/>
          <a:ext cx="2396947" cy="2397240"/>
        </a:xfrm>
        <a:prstGeom prst="ellipse">
          <a:avLst/>
        </a:prstGeom>
        <a:solidFill>
          <a:schemeClr val="accent6">
            <a:alpha val="71000"/>
          </a:schemeClr>
        </a:solidFill>
        <a:ln>
          <a:noFill/>
        </a:ln>
        <a:effectLst>
          <a:outerShdw blurRad="40000" dist="23000" dir="5400000" rotWithShape="0">
            <a:srgbClr val="000000">
              <a:alpha val="35000"/>
            </a:srgbClr>
          </a:outerShdw>
        </a:effectLst>
        <a:scene3d>
          <a:camera prst="perspectiveRelaxedModerately" fov="2700000" zoom="92000">
            <a:rot lat="19800000" lon="0" rev="0"/>
          </a:camera>
          <a:lightRig rig="balanced" dir="t">
            <a:rot lat="0" lon="0" rev="16800000"/>
          </a:lightRig>
        </a:scene3d>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lumMod val="75000"/>
                  <a:lumOff val="25000"/>
                </a:schemeClr>
              </a:solidFill>
              <a:latin typeface="Trebuchet MS" panose="020B0603020202020204" pitchFamily="34" charset="0"/>
            </a:rPr>
            <a:t>TV</a:t>
          </a:r>
        </a:p>
      </dsp:txBody>
      <dsp:txXfrm>
        <a:off x="2816856" y="385034"/>
        <a:ext cx="1694897" cy="1695104"/>
      </dsp:txXfrm>
    </dsp:sp>
    <dsp:sp modelId="{5C6D7B1E-C54F-4CEF-A53D-1D415E6CD6A3}">
      <dsp:nvSpPr>
        <dsp:cNvPr id="0" name=""/>
        <dsp:cNvSpPr/>
      </dsp:nvSpPr>
      <dsp:spPr>
        <a:xfrm>
          <a:off x="3699052" y="1632792"/>
          <a:ext cx="2396947" cy="2397240"/>
        </a:xfrm>
        <a:prstGeom prst="ellipse">
          <a:avLst/>
        </a:prstGeom>
        <a:solidFill>
          <a:schemeClr val="accent6">
            <a:alpha val="71000"/>
          </a:schemeClr>
        </a:solidFill>
        <a:ln>
          <a:noFill/>
        </a:ln>
        <a:effectLst>
          <a:outerShdw blurRad="40000" dist="23000" dir="5400000" rotWithShape="0">
            <a:srgbClr val="000000">
              <a:alpha val="35000"/>
            </a:srgbClr>
          </a:outerShdw>
        </a:effectLst>
        <a:scene3d>
          <a:camera prst="perspectiveRelaxedModerately" fov="2700000" zoom="92000">
            <a:rot lat="19800000" lon="0" rev="0"/>
          </a:camera>
          <a:lightRig rig="balanced" dir="t">
            <a:rot lat="0" lon="0" rev="16800000"/>
          </a:lightRig>
        </a:scene3d>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lumMod val="75000"/>
                  <a:lumOff val="25000"/>
                </a:schemeClr>
              </a:solidFill>
              <a:latin typeface="Trebuchet MS" panose="020B0603020202020204" pitchFamily="34" charset="0"/>
            </a:rPr>
            <a:t>Printed advertising materials</a:t>
          </a:r>
        </a:p>
      </dsp:txBody>
      <dsp:txXfrm>
        <a:off x="4050077" y="1983860"/>
        <a:ext cx="1694897" cy="16951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7B8D3-2069-4E79-8ECE-67181E0ADC94}">
      <dsp:nvSpPr>
        <dsp:cNvPr id="0" name=""/>
        <dsp:cNvSpPr/>
      </dsp:nvSpPr>
      <dsp:spPr>
        <a:xfrm>
          <a:off x="574852" y="0"/>
          <a:ext cx="2438028" cy="2437993"/>
        </a:xfrm>
        <a:prstGeom prst="ellipse">
          <a:avLst/>
        </a:prstGeom>
        <a:solidFill>
          <a:schemeClr val="accent6">
            <a:alpha val="71000"/>
          </a:schemeClr>
        </a:solidFill>
        <a:ln>
          <a:noFill/>
        </a:ln>
        <a:effectLst>
          <a:outerShdw blurRad="40000" dist="23000" dir="5400000" rotWithShape="0">
            <a:srgbClr val="000000">
              <a:alpha val="35000"/>
            </a:srgbClr>
          </a:outerShdw>
        </a:effectLst>
        <a:scene3d>
          <a:camera prst="perspectiveRelaxedModerately" fov="2700000" zoom="92000">
            <a:rot lat="19800000" lon="0" rev="0"/>
          </a:camera>
          <a:lightRig rig="balanced" dir="t">
            <a:rot lat="0" lon="0" rev="16800000"/>
          </a:lightRig>
        </a:scene3d>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lumMod val="75000"/>
                  <a:lumOff val="25000"/>
                </a:schemeClr>
              </a:solidFill>
              <a:latin typeface="Trebuchet MS" panose="020B0603020202020204" pitchFamily="34" charset="0"/>
            </a:rPr>
            <a:t>Hull 2017</a:t>
          </a:r>
        </a:p>
      </dsp:txBody>
      <dsp:txXfrm>
        <a:off x="931893" y="357036"/>
        <a:ext cx="1723946" cy="1723921"/>
      </dsp:txXfrm>
    </dsp:sp>
    <dsp:sp modelId="{6C6984CE-293D-4F70-A6DD-FC75DBF43025}">
      <dsp:nvSpPr>
        <dsp:cNvPr id="0" name=""/>
        <dsp:cNvSpPr/>
      </dsp:nvSpPr>
      <dsp:spPr>
        <a:xfrm>
          <a:off x="1829727" y="1626006"/>
          <a:ext cx="2438028" cy="2437993"/>
        </a:xfrm>
        <a:prstGeom prst="ellipse">
          <a:avLst/>
        </a:prstGeom>
        <a:solidFill>
          <a:schemeClr val="accent6">
            <a:alpha val="71000"/>
          </a:schemeClr>
        </a:solidFill>
        <a:ln>
          <a:noFill/>
        </a:ln>
        <a:effectLst>
          <a:outerShdw blurRad="40000" dist="23000" dir="5400000" rotWithShape="0">
            <a:srgbClr val="000000">
              <a:alpha val="35000"/>
            </a:srgbClr>
          </a:outerShdw>
        </a:effectLst>
        <a:scene3d>
          <a:camera prst="perspectiveRelaxedModerately" fov="2700000" zoom="92000">
            <a:rot lat="19800000" lon="0" rev="0"/>
          </a:camera>
          <a:lightRig rig="balanced" dir="t">
            <a:rot lat="0" lon="0" rev="16800000"/>
          </a:lightRig>
        </a:scene3d>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lumMod val="75000"/>
                  <a:lumOff val="25000"/>
                </a:schemeClr>
              </a:solidFill>
              <a:latin typeface="Trebuchet MS" panose="020B0603020202020204" pitchFamily="34" charset="0"/>
            </a:rPr>
            <a:t>Unique Experience</a:t>
          </a:r>
        </a:p>
      </dsp:txBody>
      <dsp:txXfrm>
        <a:off x="2186768" y="1983042"/>
        <a:ext cx="1723946" cy="1723921"/>
      </dsp:txXfrm>
    </dsp:sp>
    <dsp:sp modelId="{18A64DD1-061F-4F0D-BDD8-FE1AD62ADC11}">
      <dsp:nvSpPr>
        <dsp:cNvPr id="0" name=""/>
        <dsp:cNvSpPr/>
      </dsp:nvSpPr>
      <dsp:spPr>
        <a:xfrm>
          <a:off x="3083118" y="0"/>
          <a:ext cx="2438028" cy="2437993"/>
        </a:xfrm>
        <a:prstGeom prst="ellipse">
          <a:avLst/>
        </a:prstGeom>
        <a:solidFill>
          <a:schemeClr val="accent6">
            <a:alpha val="71000"/>
          </a:schemeClr>
        </a:solidFill>
        <a:ln>
          <a:noFill/>
        </a:ln>
        <a:effectLst>
          <a:outerShdw blurRad="40000" dist="23000" dir="5400000" rotWithShape="0">
            <a:srgbClr val="000000">
              <a:alpha val="35000"/>
            </a:srgbClr>
          </a:outerShdw>
        </a:effectLst>
        <a:scene3d>
          <a:camera prst="perspectiveRelaxedModerately" fov="2700000" zoom="92000">
            <a:rot lat="19800000" lon="0" rev="0"/>
          </a:camera>
          <a:lightRig rig="balanced" dir="t">
            <a:rot lat="0" lon="0" rev="16800000"/>
          </a:lightRig>
        </a:scene3d>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lumMod val="75000"/>
                  <a:lumOff val="25000"/>
                </a:schemeClr>
              </a:solidFill>
              <a:latin typeface="Trebuchet MS" panose="020B0603020202020204" pitchFamily="34" charset="0"/>
            </a:rPr>
            <a:t>General Interest</a:t>
          </a:r>
        </a:p>
      </dsp:txBody>
      <dsp:txXfrm>
        <a:off x="3440159" y="357036"/>
        <a:ext cx="1723946" cy="172392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730F59-527D-4B9C-9148-E76107D332F4}" type="datetimeFigureOut">
              <a:rPr lang="en-GB" smtClean="0"/>
              <a:t>10/02/2017</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2535A7-70AE-4C39-B642-D641CC55E44B}" type="slidenum">
              <a:rPr lang="en-GB" smtClean="0"/>
              <a:t>‹#›</a:t>
            </a:fld>
            <a:endParaRPr lang="en-GB" dirty="0"/>
          </a:p>
        </p:txBody>
      </p:sp>
    </p:spTree>
    <p:extLst>
      <p:ext uri="{BB962C8B-B14F-4D97-AF65-F5344CB8AC3E}">
        <p14:creationId xmlns:p14="http://schemas.microsoft.com/office/powerpoint/2010/main" val="179004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1</a:t>
            </a:fld>
            <a:endParaRPr lang="en-GB" dirty="0"/>
          </a:p>
        </p:txBody>
      </p:sp>
    </p:spTree>
    <p:extLst>
      <p:ext uri="{BB962C8B-B14F-4D97-AF65-F5344CB8AC3E}">
        <p14:creationId xmlns:p14="http://schemas.microsoft.com/office/powerpoint/2010/main" val="2037886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13</a:t>
            </a:fld>
            <a:endParaRPr lang="en-GB" dirty="0"/>
          </a:p>
        </p:txBody>
      </p:sp>
    </p:spTree>
    <p:extLst>
      <p:ext uri="{BB962C8B-B14F-4D97-AF65-F5344CB8AC3E}">
        <p14:creationId xmlns:p14="http://schemas.microsoft.com/office/powerpoint/2010/main" val="4078465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14</a:t>
            </a:fld>
            <a:endParaRPr lang="en-GB" dirty="0"/>
          </a:p>
        </p:txBody>
      </p:sp>
    </p:spTree>
    <p:extLst>
      <p:ext uri="{BB962C8B-B14F-4D97-AF65-F5344CB8AC3E}">
        <p14:creationId xmlns:p14="http://schemas.microsoft.com/office/powerpoint/2010/main" val="374730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15</a:t>
            </a:fld>
            <a:endParaRPr lang="en-GB" dirty="0"/>
          </a:p>
        </p:txBody>
      </p:sp>
    </p:spTree>
    <p:extLst>
      <p:ext uri="{BB962C8B-B14F-4D97-AF65-F5344CB8AC3E}">
        <p14:creationId xmlns:p14="http://schemas.microsoft.com/office/powerpoint/2010/main" val="2677905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baseline="0" dirty="0">
                <a:solidFill>
                  <a:schemeClr val="tx1"/>
                </a:solidFill>
                <a:effectLst/>
                <a:latin typeface="+mn-lt"/>
                <a:ea typeface="+mn-ea"/>
                <a:cs typeface="+mn-cs"/>
              </a:rPr>
              <a:t>Made in Hull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Free non-ticketed outdoor spectacular event </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High quality commissions </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Very “Hull” focused</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Exploration of the city’s history and heritage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 celebration using the city’s built environment as a canvas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Bringing a high volume of people to the city centre</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Land of Green Ginger</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High quality, exquisite artistic commissions focused on community engagement </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About creating magic and changing how residents look at, feel and talk about their neighbourhoods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Will give communities a voice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Aims to encourage people to venture to other communities in Hull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Encouraging participation in areas of deprivation and low engagement with arts and culture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Building skills and know-how amongst community partners</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Look Up</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Year round programme of large scale pubic art commissions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About encouraging people to look at Hull’s public spaces in a different way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About challenging people’s perceptions of what art is and can be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Spectacular in nature and unique, to inspire visitors and residents to come to the city centre</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Back to Ours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Arts and culture being taken out to the city’s neighbourhoods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Affordability is central so cost is not a barrier to people getting involved</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Developing community venues into arts and cultural spaces with a desire for longer term change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Potential blue print for touring activity in areas of deprivation and low participation</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Tackling social isolation and encouraging community cohesion</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The Flood</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Mix of presentation methods, including digital, live performance and broadcast</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National coverage through live broadcast</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Aspiration to involve a large community cast</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Site specific work will present Hull to the world in new ways</a:t>
            </a:r>
          </a:p>
          <a:p>
            <a:pPr marL="0" indent="0">
              <a:buFont typeface="Arial" panose="020B0604020202020204" pitchFamily="34" charset="0"/>
              <a:buNone/>
            </a:pPr>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Humber Street Gallery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Diversification of the visual arts offer in Hull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 key part of the cultural quarter developments at the Fruit Market with longer term potential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F&amp;B offer will aid the economic regeneration of the area</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Supporting programme of live events within the neighbouring Fruit space will be a key partnership</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Hull 2017 Volunteers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Training and development opportunities for local people, increasing employability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Creation of a pool of enthusiastic ambassadors for the city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Volunteers will be encouraged to think about arts and culture differently and take risks in their choices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Longest and most in-depth participatory element to Hull 2017</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Development of the city’s volunteer infrastructure that will leave a lasting legacy for volunteers and those who utilise volunteers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Tackling social isolation and encouraging community cohesion</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Providing best practice approaches to engaging and retaining volunteers</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2535A7-70AE-4C39-B642-D641CC55E44B}" type="slidenum">
              <a:rPr lang="en-GB" smtClean="0"/>
              <a:t>17</a:t>
            </a:fld>
            <a:endParaRPr lang="en-GB" dirty="0"/>
          </a:p>
        </p:txBody>
      </p:sp>
    </p:spTree>
    <p:extLst>
      <p:ext uri="{BB962C8B-B14F-4D97-AF65-F5344CB8AC3E}">
        <p14:creationId xmlns:p14="http://schemas.microsoft.com/office/powerpoint/2010/main" val="1570861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baseline="0" dirty="0">
                <a:solidFill>
                  <a:schemeClr val="tx1"/>
                </a:solidFill>
                <a:effectLst/>
                <a:latin typeface="+mn-lt"/>
                <a:ea typeface="+mn-ea"/>
                <a:cs typeface="+mn-cs"/>
              </a:rPr>
              <a:t>Made in Hull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Free non-ticketed outdoor spectacular event </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High quality commissions </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Very “Hull” focused</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Exploration of the city’s history and heritage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 celebration using the city’s built environment as a canvas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Bringing a high volume of people to the city centre</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Land of Green Ginger</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High quality, exquisite artistic commissions focused on community engagement </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About creating magic and changing how residents look at, feel and talk about their neighbourhoods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Will give communities a voice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Aims to encourage people to venture to other communities in Hull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Encouraging participation in areas of deprivation and low engagement with arts and culture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Building skills and know-how amongst community partners</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Look Up</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Year round programme of large scale pubic art commissions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About encouraging people to look at Hull’s public spaces in a different way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About challenging people’s perceptions of what art is and can be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Spectacular in nature and unique, to inspire visitors and residents to come to the city centre</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Back to Ours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Arts and culture being taken out to the city’s neighbourhoods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Affordability is central so cost is not a barrier to people getting involved</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Developing community venues into arts and cultural spaces with a desire for longer term change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Potential blue print for touring activity in areas of deprivation and low participation</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Tackling social isolation and encouraging community cohesion</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The Flood</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Mix of presentation methods, including digital, live performance and broadcast</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National coverage through live broadcast</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Aspiration to involve a large community cast</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Site specific work will present Hull to the world in new ways</a:t>
            </a:r>
          </a:p>
          <a:p>
            <a:pPr marL="0" indent="0">
              <a:buFont typeface="Arial" panose="020B0604020202020204" pitchFamily="34" charset="0"/>
              <a:buNone/>
            </a:pPr>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Humber Street Gallery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Diversification of the visual arts offer in Hull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 key part of the cultural quarter developments at the Fruit Market with longer term potential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F&amp;B offer will aid the economic regeneration of the area</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Supporting programme of live events within the neighbouring Fruit space will be a key partnership</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Hull 2017 Volunteers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Training and development opportunities for local people, increasing employability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Creation of a pool of enthusiastic ambassadors for the city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Volunteers will be encouraged to think about arts and culture differently and take risks in their choices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Longest and most in-depth participatory element to Hull 2017</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Development of the city’s volunteer infrastructure that will leave a lasting legacy for volunteers and those who utilise volunteers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Tackling social isolation and encouraging community cohesion</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Providing best practice approaches to engaging and retaining volunteers</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2535A7-70AE-4C39-B642-D641CC55E44B}" type="slidenum">
              <a:rPr lang="en-GB" smtClean="0"/>
              <a:t>18</a:t>
            </a:fld>
            <a:endParaRPr lang="en-GB" dirty="0"/>
          </a:p>
        </p:txBody>
      </p:sp>
    </p:spTree>
    <p:extLst>
      <p:ext uri="{BB962C8B-B14F-4D97-AF65-F5344CB8AC3E}">
        <p14:creationId xmlns:p14="http://schemas.microsoft.com/office/powerpoint/2010/main" val="1615446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baseline="0" dirty="0">
                <a:solidFill>
                  <a:schemeClr val="tx1"/>
                </a:solidFill>
                <a:effectLst/>
                <a:latin typeface="+mn-lt"/>
                <a:ea typeface="+mn-ea"/>
                <a:cs typeface="+mn-cs"/>
              </a:rPr>
              <a:t>Made in Hull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Free non-ticketed outdoor spectacular event </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High quality commissions </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Very “Hull” focused</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Exploration of the city’s history and heritage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 celebration using the city’s built environment as a canvas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Bringing a high volume of people to the city centre</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Land of Green Ginger</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High quality, exquisite artistic commissions focused on community engagement </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About creating magic and changing how residents look at, feel and talk about their neighbourhoods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Will give communities a voice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Aims to encourage people to venture to other communities in Hull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Encouraging participation in areas of deprivation and low engagement with arts and culture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Building skills and know-how amongst community partners</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Look Up</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Year round programme of large scale pubic art commissions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About encouraging people to look at Hull’s public spaces in a different way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About challenging people’s perceptions of what art is and can be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Spectacular in nature and unique, to inspire visitors and residents to come to the city centre</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Back to Ours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Arts and culture being taken out to the city’s neighbourhoods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Affordability is central so cost is not a barrier to people getting involved</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Developing community venues into arts and cultural spaces with a desire for longer term change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Potential blue print for touring activity in areas of deprivation and low participation</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Tackling social isolation and encouraging community cohesion</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The Flood</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Mix of presentation methods, including digital, live performance and broadcast</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National coverage through live broadcast</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Aspiration to involve a large community cast</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Site specific work will present Hull to the world in new ways</a:t>
            </a:r>
          </a:p>
          <a:p>
            <a:pPr marL="0" indent="0">
              <a:buFont typeface="Arial" panose="020B0604020202020204" pitchFamily="34" charset="0"/>
              <a:buNone/>
            </a:pPr>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Humber Street Gallery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Diversification of the visual arts offer in Hull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 key part of the cultural quarter developments at the Fruit Market with longer term potential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F&amp;B offer will aid the economic regeneration of the area</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Supporting programme of live events within the neighbouring Fruit space will be a key partnership</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Hull 2017 Volunteers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Training and development opportunities for local people, increasing employability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Creation of a pool of enthusiastic ambassadors for the city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Volunteers will be encouraged to think about arts and culture differently and take risks in their choices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Longest and most in-depth participatory element to Hull 2017</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Development of the city’s volunteer infrastructure that will leave a lasting legacy for volunteers and those who utilise volunteers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Tackling social isolation and encouraging community cohesion</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Providing best practice approaches to engaging and retaining volunteers</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2535A7-70AE-4C39-B642-D641CC55E44B}" type="slidenum">
              <a:rPr lang="en-GB" smtClean="0"/>
              <a:t>19</a:t>
            </a:fld>
            <a:endParaRPr lang="en-GB" dirty="0"/>
          </a:p>
        </p:txBody>
      </p:sp>
    </p:spTree>
    <p:extLst>
      <p:ext uri="{BB962C8B-B14F-4D97-AF65-F5344CB8AC3E}">
        <p14:creationId xmlns:p14="http://schemas.microsoft.com/office/powerpoint/2010/main" val="1626527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baseline="0" dirty="0">
                <a:solidFill>
                  <a:schemeClr val="tx1"/>
                </a:solidFill>
                <a:effectLst/>
                <a:latin typeface="+mn-lt"/>
                <a:ea typeface="+mn-ea"/>
                <a:cs typeface="+mn-cs"/>
              </a:rPr>
              <a:t>Made in Hull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Free non-ticketed outdoor spectacular event </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High quality commissions </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Very “Hull” focused</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Exploration of the city’s history and heritage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 celebration using the city’s built environment as a canvas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Bringing a high volume of people to the city centre</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Land of Green Ginger</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High quality, exquisite artistic commissions focused on community engagement </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About creating magic and changing how residents look at, feel and talk about their neighbourhoods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Will give communities a voice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Aims to encourage people to venture to other communities in Hull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Encouraging participation in areas of deprivation and low engagement with arts and culture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Building skills and know-how amongst community partners</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Look Up</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Year round programme of large scale pubic art commissions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About encouraging people to look at Hull’s public spaces in a different way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About challenging people’s perceptions of what art is and can be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Spectacular in nature and unique, to inspire visitors and residents to come to the city centre</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Back to Ours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Arts and culture being taken out to the city’s neighbourhoods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Affordability is central so cost is not a barrier to people getting involved</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Developing community venues into arts and cultural spaces with a desire for longer term change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Potential blue print for touring activity in areas of deprivation and low participation</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Tackling social isolation and encouraging community cohesion</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The Flood</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Mix of presentation methods, including digital, live performance and broadcast</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National coverage through live broadcast</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Aspiration to involve a large community cast</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Site specific work will present Hull to the world in new ways</a:t>
            </a:r>
          </a:p>
          <a:p>
            <a:pPr marL="0" indent="0">
              <a:buFont typeface="Arial" panose="020B0604020202020204" pitchFamily="34" charset="0"/>
              <a:buNone/>
            </a:pPr>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Humber Street Gallery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Diversification of the visual arts offer in Hull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 key part of the cultural quarter developments at the Fruit Market with longer term potential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F&amp;B offer will aid the economic regeneration of the area</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Supporting programme of live events within the neighbouring Fruit space will be a key partnership</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Hull 2017 Volunteers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Training and development opportunities for local people, increasing employability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Creation of a pool of enthusiastic ambassadors for the city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Volunteers will be encouraged to think about arts and culture differently and take risks in their choices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Longest and most in-depth participatory element to Hull 2017</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Development of the city’s volunteer infrastructure that will leave a lasting legacy for volunteers and those who utilise volunteers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Tackling social isolation and encouraging community cohesion</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Providing best practice approaches to engaging and retaining volunteers</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2535A7-70AE-4C39-B642-D641CC55E44B}" type="slidenum">
              <a:rPr lang="en-GB" smtClean="0"/>
              <a:t>20</a:t>
            </a:fld>
            <a:endParaRPr lang="en-GB" dirty="0"/>
          </a:p>
        </p:txBody>
      </p:sp>
    </p:spTree>
    <p:extLst>
      <p:ext uri="{BB962C8B-B14F-4D97-AF65-F5344CB8AC3E}">
        <p14:creationId xmlns:p14="http://schemas.microsoft.com/office/powerpoint/2010/main" val="3549837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baseline="0" dirty="0">
                <a:solidFill>
                  <a:schemeClr val="tx1"/>
                </a:solidFill>
                <a:effectLst/>
                <a:latin typeface="+mn-lt"/>
                <a:ea typeface="+mn-ea"/>
                <a:cs typeface="+mn-cs"/>
              </a:rPr>
              <a:t>Made in Hull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Free non-ticketed outdoor spectacular event </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High quality commissions </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Very “Hull” focused</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Exploration of the city’s history and heritage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 celebration using the city’s built environment as a canvas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Bringing a high volume of people to the city centre</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Land of Green Ginger</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High quality, exquisite artistic commissions focused on community engagement </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About creating magic and changing how residents look at, feel and talk about their neighbourhoods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Will give communities a voice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Aims to encourage people to venture to other communities in Hull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Encouraging participation in areas of deprivation and low engagement with arts and culture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Building skills and know-how amongst community partners</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Look Up</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Year round programme of large scale pubic art commissions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About encouraging people to look at Hull’s public spaces in a different way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About challenging people’s perceptions of what art is and can be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Spectacular in nature and unique, to inspire visitors and residents to come to the city centre</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Back to Ours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Arts and culture being taken out to the city’s neighbourhoods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Affordability is central so cost is not a barrier to people getting involved</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Developing community venues into arts and cultural spaces with a desire for longer term change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Potential blue print for touring activity in areas of deprivation and low participation</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Tackling social isolation and encouraging community cohesion</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The Flood</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Mix of presentation methods, including digital, live performance and broadcast</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National coverage through live broadcast</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Aspiration to involve a large community cast</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Site specific work will present Hull to the world in new ways</a:t>
            </a:r>
          </a:p>
          <a:p>
            <a:pPr marL="0" indent="0">
              <a:buFont typeface="Arial" panose="020B0604020202020204" pitchFamily="34" charset="0"/>
              <a:buNone/>
            </a:pPr>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Humber Street Gallery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Diversification of the visual arts offer in Hull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 key part of the cultural quarter developments at the Fruit Market with longer term potential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F&amp;B offer will aid the economic regeneration of the area</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Supporting programme of live events within the neighbouring Fruit space will be a key partnership</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Hull 2017 Volunteers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Training and development opportunities for local people, increasing employability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Creation of a pool of enthusiastic ambassadors for the city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Volunteers will be encouraged to think about arts and culture differently and take risks in their choices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Longest and most in-depth participatory element to Hull 2017</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Development of the city’s volunteer infrastructure that will leave a lasting legacy for volunteers and those who utilise volunteers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Tackling social isolation and encouraging community cohesion</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Providing best practice approaches to engaging and retaining volunteers</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2535A7-70AE-4C39-B642-D641CC55E44B}" type="slidenum">
              <a:rPr lang="en-GB" smtClean="0"/>
              <a:t>21</a:t>
            </a:fld>
            <a:endParaRPr lang="en-GB" dirty="0"/>
          </a:p>
        </p:txBody>
      </p:sp>
    </p:spTree>
    <p:extLst>
      <p:ext uri="{BB962C8B-B14F-4D97-AF65-F5344CB8AC3E}">
        <p14:creationId xmlns:p14="http://schemas.microsoft.com/office/powerpoint/2010/main" val="2969777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baseline="0" dirty="0">
                <a:solidFill>
                  <a:schemeClr val="tx1"/>
                </a:solidFill>
                <a:effectLst/>
                <a:latin typeface="+mn-lt"/>
                <a:ea typeface="+mn-ea"/>
                <a:cs typeface="+mn-cs"/>
              </a:rPr>
              <a:t>Made in Hull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Free non-ticketed outdoor spectacular event </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High quality commissions </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Very “Hull” focused</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Exploration of the city’s history and heritage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 celebration using the city’s built environment as a canvas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Bringing a high volume of people to the city centre</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Land of Green Ginger</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High quality, exquisite artistic commissions focused on community engagement </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About creating magic and changing how residents look at, feel and talk about their neighbourhoods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Will give communities a voice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Aims to encourage people to venture to other communities in Hull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Encouraging participation in areas of deprivation and low engagement with arts and culture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Building skills and know-how amongst community partners</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Look Up</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Year round programme of large scale pubic art commissions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About encouraging people to look at Hull’s public spaces in a different way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About challenging people’s perceptions of what art is and can be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Spectacular in nature and unique, to inspire visitors and residents to come to the city centre</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Back to Ours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Arts and culture being taken out to the city’s neighbourhoods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Affordability is central so cost is not a barrier to people getting involved</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Developing community venues into arts and cultural spaces with a desire for longer term change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Potential blue print for touring activity in areas of deprivation and low participation</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Tackling social isolation and encouraging community cohesion</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The Flood</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Mix of presentation methods, including digital, live performance and broadcast</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National coverage through live broadcast</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Aspiration to involve a large community cast</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Site specific work will present Hull to the world in new ways</a:t>
            </a:r>
          </a:p>
          <a:p>
            <a:pPr marL="0" indent="0">
              <a:buFont typeface="Arial" panose="020B0604020202020204" pitchFamily="34" charset="0"/>
              <a:buNone/>
            </a:pPr>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Humber Street Gallery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Diversification of the visual arts offer in Hull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 key part of the cultural quarter developments at the Fruit Market with longer term potential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F&amp;B offer will aid the economic regeneration of the area</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Supporting programme of live events within the neighbouring Fruit space will be a key partnership</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Hull 2017 Volunteers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Training and development opportunities for local people, increasing employability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Creation of a pool of enthusiastic ambassadors for the city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Volunteers will be encouraged to think about arts and culture differently and take risks in their choices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Longest and most in-depth participatory element to Hull 2017</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Development of the city’s volunteer infrastructure that will leave a lasting legacy for volunteers and those who utilise volunteers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Tackling social isolation and encouraging community cohesion</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Providing best practice approaches to engaging and retaining volunteers</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2535A7-70AE-4C39-B642-D641CC55E44B}" type="slidenum">
              <a:rPr lang="en-GB" smtClean="0"/>
              <a:t>22</a:t>
            </a:fld>
            <a:endParaRPr lang="en-GB" dirty="0"/>
          </a:p>
        </p:txBody>
      </p:sp>
    </p:spTree>
    <p:extLst>
      <p:ext uri="{BB962C8B-B14F-4D97-AF65-F5344CB8AC3E}">
        <p14:creationId xmlns:p14="http://schemas.microsoft.com/office/powerpoint/2010/main" val="4005715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baseline="0" dirty="0">
                <a:solidFill>
                  <a:schemeClr val="tx1"/>
                </a:solidFill>
                <a:effectLst/>
                <a:latin typeface="+mn-lt"/>
                <a:ea typeface="+mn-ea"/>
                <a:cs typeface="+mn-cs"/>
              </a:rPr>
              <a:t>Made in Hull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Free non-ticketed outdoor spectacular event </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High quality commissions </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Very “Hull” focused</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Exploration of the city’s history and heritage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 celebration using the city’s built environment as a canvas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Bringing a high volume of people to the city centre</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Land of Green Ginger</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High quality, exquisite artistic commissions focused on community engagement </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About creating magic and changing how residents look at, feel and talk about their neighbourhoods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Will give communities a voice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Aims to encourage people to venture to other communities in Hull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Encouraging participation in areas of deprivation and low engagement with arts and culture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Building skills and know-how amongst community partners</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Look Up</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Year round programme of large scale pubic art commissions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About encouraging people to look at Hull’s public spaces in a different way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About challenging people’s perceptions of what art is and can be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Spectacular in nature and unique, to inspire visitors and residents to come to the city centre</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Back to Ours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Arts and culture being taken out to the city’s neighbourhoods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Affordability is central so cost is not a barrier to people getting involved</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Developing community venues into arts and cultural spaces with a desire for longer term change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Potential blue print for touring activity in areas of deprivation and low participation</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Tackling social isolation and encouraging community cohesion</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The Flood</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Mix of presentation methods, including digital, live performance and broadcast</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National coverage through live broadcast</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Aspiration to involve a large community cast</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Site specific work will present Hull to the world in new ways</a:t>
            </a:r>
          </a:p>
          <a:p>
            <a:pPr marL="0" indent="0">
              <a:buFont typeface="Arial" panose="020B0604020202020204" pitchFamily="34" charset="0"/>
              <a:buNone/>
            </a:pPr>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Humber Street Gallery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Diversification of the visual arts offer in Hull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 key part of the cultural quarter developments at the Fruit Market with longer term potential</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F&amp;B offer will aid the economic regeneration of the area</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Supporting programme of live events within the neighbouring Fruit space will be a key partnership</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Hull 2017 Volunteers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Training and development opportunities for local people, increasing employability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Creation of a pool of enthusiastic ambassadors for the city</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Volunteers will be encouraged to think about arts and culture differently and take risks in their choices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Longest and most in-depth participatory element to Hull 2017</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Development of the city’s volunteer infrastructure that will leave a lasting legacy for volunteers and those who utilise volunteers</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Tackling social isolation and encouraging community cohesion</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Providing best practice approaches to engaging and retaining volunteers</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2535A7-70AE-4C39-B642-D641CC55E44B}" type="slidenum">
              <a:rPr lang="en-GB" smtClean="0"/>
              <a:t>23</a:t>
            </a:fld>
            <a:endParaRPr lang="en-GB" dirty="0"/>
          </a:p>
        </p:txBody>
      </p:sp>
    </p:spTree>
    <p:extLst>
      <p:ext uri="{BB962C8B-B14F-4D97-AF65-F5344CB8AC3E}">
        <p14:creationId xmlns:p14="http://schemas.microsoft.com/office/powerpoint/2010/main" val="1944939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the background to the framework and that this is the latest revision – comments have been submitted and the final version will be signed off imminently, though only minor changes.</a:t>
            </a:r>
          </a:p>
          <a:p>
            <a:pPr marL="171450" indent="-171450">
              <a:buFont typeface="Arial" panose="020B0604020202020204" pitchFamily="34" charset="0"/>
              <a:buChar char="•"/>
            </a:pPr>
            <a:r>
              <a:rPr lang="en-GB" dirty="0"/>
              <a:t>State that there are also a number of objectives that sit under each aim, which can be seen on the handout.</a:t>
            </a:r>
          </a:p>
          <a:p>
            <a:pPr marL="171450" indent="-171450">
              <a:buFont typeface="Arial" panose="020B0604020202020204" pitchFamily="34" charset="0"/>
              <a:buChar char="•"/>
            </a:pPr>
            <a:r>
              <a:rPr lang="en-GB" dirty="0"/>
              <a:t>Ask questions as they arise.</a:t>
            </a:r>
          </a:p>
        </p:txBody>
      </p:sp>
      <p:sp>
        <p:nvSpPr>
          <p:cNvPr id="4" name="Slide Number Placeholder 3"/>
          <p:cNvSpPr>
            <a:spLocks noGrp="1"/>
          </p:cNvSpPr>
          <p:nvPr>
            <p:ph type="sldNum" sz="quarter" idx="10"/>
          </p:nvPr>
        </p:nvSpPr>
        <p:spPr/>
        <p:txBody>
          <a:bodyPr/>
          <a:lstStyle/>
          <a:p>
            <a:fld id="{642535A7-70AE-4C39-B642-D641CC55E44B}" type="slidenum">
              <a:rPr lang="en-GB" smtClean="0"/>
              <a:t>3</a:t>
            </a:fld>
            <a:endParaRPr lang="en-GB" dirty="0"/>
          </a:p>
        </p:txBody>
      </p:sp>
    </p:spTree>
    <p:extLst>
      <p:ext uri="{BB962C8B-B14F-4D97-AF65-F5344CB8AC3E}">
        <p14:creationId xmlns:p14="http://schemas.microsoft.com/office/powerpoint/2010/main" val="3790395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“hero” project we have been undertaking a programme of in-depth evaluation for the event Made In Hull</a:t>
            </a:r>
          </a:p>
          <a:p>
            <a:r>
              <a:rPr lang="en-GB" dirty="0"/>
              <a:t>This have involved research with a range of stakeholder groups:</a:t>
            </a:r>
          </a:p>
          <a:p>
            <a:pPr marL="171450" indent="-171450">
              <a:buFont typeface="Arial" panose="020B0604020202020204" pitchFamily="34" charset="0"/>
              <a:buChar char="•"/>
            </a:pPr>
            <a:r>
              <a:rPr lang="en-GB" dirty="0"/>
              <a:t>Core Creative Team</a:t>
            </a:r>
          </a:p>
          <a:p>
            <a:pPr marL="171450" indent="-171450">
              <a:buFont typeface="Arial" panose="020B0604020202020204" pitchFamily="34" charset="0"/>
              <a:buChar char="•"/>
            </a:pPr>
            <a:r>
              <a:rPr lang="en-GB" dirty="0"/>
              <a:t>Commissioned Artists</a:t>
            </a:r>
          </a:p>
          <a:p>
            <a:pPr marL="171450" indent="-171450">
              <a:buFont typeface="Arial" panose="020B0604020202020204" pitchFamily="34" charset="0"/>
              <a:buChar char="•"/>
            </a:pPr>
            <a:r>
              <a:rPr lang="en-GB" dirty="0"/>
              <a:t>Audiences</a:t>
            </a:r>
          </a:p>
          <a:p>
            <a:pPr marL="171450" indent="-171450">
              <a:buFont typeface="Arial" panose="020B0604020202020204" pitchFamily="34" charset="0"/>
              <a:buChar char="•"/>
            </a:pPr>
            <a:r>
              <a:rPr lang="en-GB" dirty="0"/>
              <a:t>Local Businesses </a:t>
            </a:r>
          </a:p>
          <a:p>
            <a:pPr marL="171450" indent="-171450">
              <a:buFont typeface="Arial" panose="020B0604020202020204" pitchFamily="34" charset="0"/>
              <a:buChar char="•"/>
            </a:pPr>
            <a:r>
              <a:rPr lang="en-GB" dirty="0"/>
              <a:t>Media Analysis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Explain that the following slides will present some headline findings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Ask people what they think we have found out when undertaking monitoring and evaluation activity on Made in Hull</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24</a:t>
            </a:fld>
            <a:endParaRPr lang="en-GB" dirty="0"/>
          </a:p>
        </p:txBody>
      </p:sp>
    </p:spTree>
    <p:extLst>
      <p:ext uri="{BB962C8B-B14F-4D97-AF65-F5344CB8AC3E}">
        <p14:creationId xmlns:p14="http://schemas.microsoft.com/office/powerpoint/2010/main" val="902007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these findings are based upon survey answers only and more in-depth qualitative interviews have also been taking place</a:t>
            </a:r>
          </a:p>
          <a:p>
            <a:pPr marL="171450" indent="-171450">
              <a:buFont typeface="Arial" panose="020B0604020202020204" pitchFamily="34" charset="0"/>
              <a:buChar char="•"/>
            </a:pPr>
            <a:r>
              <a:rPr lang="en-GB" dirty="0"/>
              <a:t>Skills built upon or gained included project management; creative/artistic; MLA based; audience development; marketing; production and technical</a:t>
            </a:r>
          </a:p>
          <a:p>
            <a:pPr marL="171450" indent="-171450">
              <a:buFont typeface="Arial" panose="020B0604020202020204" pitchFamily="34" charset="0"/>
              <a:buChar char="•"/>
            </a:pPr>
            <a:r>
              <a:rPr lang="en-GB" dirty="0"/>
              <a:t>The city is feeling empowered to have a profile on the world stage; the local audiences have embraced the event; history and heritage has been discovered or rediscovered; and people outside Hull are taking it seriously as a city</a:t>
            </a:r>
          </a:p>
        </p:txBody>
      </p:sp>
      <p:sp>
        <p:nvSpPr>
          <p:cNvPr id="4" name="Slide Number Placeholder 3"/>
          <p:cNvSpPr>
            <a:spLocks noGrp="1"/>
          </p:cNvSpPr>
          <p:nvPr>
            <p:ph type="sldNum" sz="quarter" idx="10"/>
          </p:nvPr>
        </p:nvSpPr>
        <p:spPr/>
        <p:txBody>
          <a:bodyPr/>
          <a:lstStyle/>
          <a:p>
            <a:fld id="{642535A7-70AE-4C39-B642-D641CC55E44B}" type="slidenum">
              <a:rPr lang="en-GB" smtClean="0"/>
              <a:t>25</a:t>
            </a:fld>
            <a:endParaRPr lang="en-GB" dirty="0"/>
          </a:p>
        </p:txBody>
      </p:sp>
    </p:spTree>
    <p:extLst>
      <p:ext uri="{BB962C8B-B14F-4D97-AF65-F5344CB8AC3E}">
        <p14:creationId xmlns:p14="http://schemas.microsoft.com/office/powerpoint/2010/main" val="3403822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Skills built upon or gained included project management; creative/artistic; MLA based; audience development; marketing; production and technical</a:t>
            </a:r>
          </a:p>
        </p:txBody>
      </p:sp>
      <p:sp>
        <p:nvSpPr>
          <p:cNvPr id="4" name="Slide Number Placeholder 3"/>
          <p:cNvSpPr>
            <a:spLocks noGrp="1"/>
          </p:cNvSpPr>
          <p:nvPr>
            <p:ph type="sldNum" sz="quarter" idx="10"/>
          </p:nvPr>
        </p:nvSpPr>
        <p:spPr/>
        <p:txBody>
          <a:bodyPr/>
          <a:lstStyle/>
          <a:p>
            <a:fld id="{642535A7-70AE-4C39-B642-D641CC55E44B}" type="slidenum">
              <a:rPr lang="en-GB" smtClean="0"/>
              <a:t>26</a:t>
            </a:fld>
            <a:endParaRPr lang="en-GB" dirty="0"/>
          </a:p>
        </p:txBody>
      </p:sp>
    </p:spTree>
    <p:extLst>
      <p:ext uri="{BB962C8B-B14F-4D97-AF65-F5344CB8AC3E}">
        <p14:creationId xmlns:p14="http://schemas.microsoft.com/office/powerpoint/2010/main" val="1763275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these findings are based upon survey answers only and more in-depth qualitative interviews have also been taking place</a:t>
            </a:r>
          </a:p>
          <a:p>
            <a:pPr marL="171450" indent="-171450">
              <a:buFont typeface="Arial" panose="020B0604020202020204" pitchFamily="34" charset="0"/>
              <a:buChar char="•"/>
            </a:pPr>
            <a:r>
              <a:rPr lang="en-GB" dirty="0"/>
              <a:t>History was defined as ‘past events connected with a person, thing or place’</a:t>
            </a:r>
          </a:p>
          <a:p>
            <a:pPr marL="171450" indent="-171450">
              <a:buFont typeface="Arial" panose="020B0604020202020204" pitchFamily="34" charset="0"/>
              <a:buChar char="•"/>
            </a:pPr>
            <a:r>
              <a:rPr lang="en-GB" dirty="0"/>
              <a:t>Heritage was defined as ‘valued objects and qualities such as historic buildings and cultural traditions that have been passed down or preserved from previous generations)’</a:t>
            </a:r>
          </a:p>
          <a:p>
            <a:pPr marL="171450" indent="-171450">
              <a:buFont typeface="Arial" panose="020B0604020202020204" pitchFamily="34" charset="0"/>
              <a:buChar char="•"/>
            </a:pPr>
            <a:r>
              <a:rPr lang="en-GB" dirty="0"/>
              <a:t>Skills built upon or gained included project development; creative/artistic; MLA based; project management; community engagement</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27</a:t>
            </a:fld>
            <a:endParaRPr lang="en-GB" dirty="0"/>
          </a:p>
        </p:txBody>
      </p:sp>
    </p:spTree>
    <p:extLst>
      <p:ext uri="{BB962C8B-B14F-4D97-AF65-F5344CB8AC3E}">
        <p14:creationId xmlns:p14="http://schemas.microsoft.com/office/powerpoint/2010/main" val="476886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these findings are based upon survey answers only and more in-depth qualitative interviews have also been taking place</a:t>
            </a:r>
          </a:p>
          <a:p>
            <a:pPr marL="171450" indent="-171450">
              <a:buFont typeface="Arial" panose="020B0604020202020204" pitchFamily="34" charset="0"/>
              <a:buChar char="•"/>
            </a:pPr>
            <a:r>
              <a:rPr lang="en-GB" dirty="0"/>
              <a:t>Skills built upon or gained included project development; creative/artistic; MLA based; project management; community engagement</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28</a:t>
            </a:fld>
            <a:endParaRPr lang="en-GB" dirty="0"/>
          </a:p>
        </p:txBody>
      </p:sp>
    </p:spTree>
    <p:extLst>
      <p:ext uri="{BB962C8B-B14F-4D97-AF65-F5344CB8AC3E}">
        <p14:creationId xmlns:p14="http://schemas.microsoft.com/office/powerpoint/2010/main" val="281519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Skills built upon or gained included project management; creative/artistic; MLA based; audience development; marketing; production and technical</a:t>
            </a:r>
          </a:p>
        </p:txBody>
      </p:sp>
      <p:sp>
        <p:nvSpPr>
          <p:cNvPr id="4" name="Slide Number Placeholder 3"/>
          <p:cNvSpPr>
            <a:spLocks noGrp="1"/>
          </p:cNvSpPr>
          <p:nvPr>
            <p:ph type="sldNum" sz="quarter" idx="10"/>
          </p:nvPr>
        </p:nvSpPr>
        <p:spPr/>
        <p:txBody>
          <a:bodyPr/>
          <a:lstStyle/>
          <a:p>
            <a:fld id="{642535A7-70AE-4C39-B642-D641CC55E44B}" type="slidenum">
              <a:rPr lang="en-GB" smtClean="0"/>
              <a:t>29</a:t>
            </a:fld>
            <a:endParaRPr lang="en-GB" dirty="0"/>
          </a:p>
        </p:txBody>
      </p:sp>
    </p:spTree>
    <p:extLst>
      <p:ext uri="{BB962C8B-B14F-4D97-AF65-F5344CB8AC3E}">
        <p14:creationId xmlns:p14="http://schemas.microsoft.com/office/powerpoint/2010/main" val="381300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will be doing two focus groups this week to discover more about the reasons behind these findings</a:t>
            </a:r>
          </a:p>
        </p:txBody>
      </p:sp>
      <p:sp>
        <p:nvSpPr>
          <p:cNvPr id="4" name="Slide Number Placeholder 3"/>
          <p:cNvSpPr>
            <a:spLocks noGrp="1"/>
          </p:cNvSpPr>
          <p:nvPr>
            <p:ph type="sldNum" sz="quarter" idx="10"/>
          </p:nvPr>
        </p:nvSpPr>
        <p:spPr/>
        <p:txBody>
          <a:bodyPr/>
          <a:lstStyle/>
          <a:p>
            <a:fld id="{642535A7-70AE-4C39-B642-D641CC55E44B}" type="slidenum">
              <a:rPr lang="en-GB" smtClean="0"/>
              <a:t>30</a:t>
            </a:fld>
            <a:endParaRPr lang="en-GB" dirty="0"/>
          </a:p>
        </p:txBody>
      </p:sp>
    </p:spTree>
    <p:extLst>
      <p:ext uri="{BB962C8B-B14F-4D97-AF65-F5344CB8AC3E}">
        <p14:creationId xmlns:p14="http://schemas.microsoft.com/office/powerpoint/2010/main" val="582709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This figure includes those attending the Fireworks on 1 January</a:t>
            </a:r>
          </a:p>
          <a:p>
            <a:pPr marL="285750" indent="-285750">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Saturday 7 January was by far the busiest night with more the 103,000 visitors</a:t>
            </a:r>
          </a:p>
          <a:p>
            <a:pPr marL="285750" indent="-285750">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64% of people only visited Made in Hull once</a:t>
            </a:r>
          </a:p>
          <a:p>
            <a:pPr marL="285750" indent="-285750">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25% of people visited Made in Hull twice</a:t>
            </a:r>
          </a:p>
          <a:p>
            <a:pPr marL="285750" indent="-285750">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11% of people visited Made in Hull three or more times</a:t>
            </a:r>
          </a:p>
          <a:p>
            <a:pPr marL="285750" indent="-285750">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47% were Hull residents and 39% East Riding residents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31</a:t>
            </a:fld>
            <a:endParaRPr lang="en-GB" dirty="0"/>
          </a:p>
        </p:txBody>
      </p:sp>
    </p:spTree>
    <p:extLst>
      <p:ext uri="{BB962C8B-B14F-4D97-AF65-F5344CB8AC3E}">
        <p14:creationId xmlns:p14="http://schemas.microsoft.com/office/powerpoint/2010/main" val="3035121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Family/friends/ colleagues told me in person - 37%</a:t>
            </a:r>
          </a:p>
          <a:p>
            <a:pPr marL="171450" indent="-171450">
              <a:buFont typeface="Arial" panose="020B0604020202020204" pitchFamily="34" charset="0"/>
              <a:buChar char="•"/>
            </a:pPr>
            <a:r>
              <a:rPr lang="en-GB" dirty="0"/>
              <a:t>TV – 36%</a:t>
            </a:r>
          </a:p>
          <a:p>
            <a:pPr marL="171450" indent="-171450">
              <a:buFont typeface="Arial" panose="020B0604020202020204" pitchFamily="34" charset="0"/>
              <a:buChar char="•"/>
            </a:pPr>
            <a:r>
              <a:rPr lang="en-GB" dirty="0"/>
              <a:t>Newspaper – 25%</a:t>
            </a:r>
          </a:p>
          <a:p>
            <a:pPr marL="171450" indent="-171450">
              <a:buFont typeface="Arial" panose="020B0604020202020204" pitchFamily="34" charset="0"/>
              <a:buChar char="•"/>
            </a:pPr>
            <a:r>
              <a:rPr lang="en-GB" dirty="0"/>
              <a:t>Advertising and printed promotional materials (e.g. brochure, leaflet, poster, billboard) – 20%</a:t>
            </a:r>
          </a:p>
        </p:txBody>
      </p:sp>
      <p:sp>
        <p:nvSpPr>
          <p:cNvPr id="4" name="Slide Number Placeholder 3"/>
          <p:cNvSpPr>
            <a:spLocks noGrp="1"/>
          </p:cNvSpPr>
          <p:nvPr>
            <p:ph type="sldNum" sz="quarter" idx="10"/>
          </p:nvPr>
        </p:nvSpPr>
        <p:spPr/>
        <p:txBody>
          <a:bodyPr/>
          <a:lstStyle/>
          <a:p>
            <a:fld id="{642535A7-70AE-4C39-B642-D641CC55E44B}" type="slidenum">
              <a:rPr lang="en-GB" smtClean="0"/>
              <a:t>32</a:t>
            </a:fld>
            <a:endParaRPr lang="en-GB" dirty="0"/>
          </a:p>
        </p:txBody>
      </p:sp>
    </p:spTree>
    <p:extLst>
      <p:ext uri="{BB962C8B-B14F-4D97-AF65-F5344CB8AC3E}">
        <p14:creationId xmlns:p14="http://schemas.microsoft.com/office/powerpoint/2010/main" val="3900388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In addition 8 out of 10 visitors are being motivated to come to the city by the event or the city’s status in 2017:</a:t>
            </a:r>
          </a:p>
          <a:p>
            <a:pPr marL="628650" lvl="1" indent="-171450">
              <a:buFont typeface="Arial" panose="020B0604020202020204" pitchFamily="34" charset="0"/>
              <a:buChar char="•"/>
            </a:pPr>
            <a:r>
              <a:rPr lang="en-GB" dirty="0"/>
              <a:t>60% visited Hull just for the event</a:t>
            </a:r>
          </a:p>
          <a:p>
            <a:pPr marL="628650" lvl="1" indent="-171450">
              <a:buFont typeface="Arial" panose="020B0604020202020204" pitchFamily="34" charset="0"/>
              <a:buChar char="•"/>
            </a:pPr>
            <a:r>
              <a:rPr lang="en-GB" dirty="0"/>
              <a:t>21% visited because Hull is UK City of Culture in 2017 </a:t>
            </a:r>
          </a:p>
        </p:txBody>
      </p:sp>
      <p:sp>
        <p:nvSpPr>
          <p:cNvPr id="4" name="Slide Number Placeholder 3"/>
          <p:cNvSpPr>
            <a:spLocks noGrp="1"/>
          </p:cNvSpPr>
          <p:nvPr>
            <p:ph type="sldNum" sz="quarter" idx="10"/>
          </p:nvPr>
        </p:nvSpPr>
        <p:spPr/>
        <p:txBody>
          <a:bodyPr/>
          <a:lstStyle/>
          <a:p>
            <a:fld id="{642535A7-70AE-4C39-B642-D641CC55E44B}" type="slidenum">
              <a:rPr lang="en-GB" smtClean="0"/>
              <a:t>33</a:t>
            </a:fld>
            <a:endParaRPr lang="en-GB" dirty="0"/>
          </a:p>
        </p:txBody>
      </p:sp>
    </p:spTree>
    <p:extLst>
      <p:ext uri="{BB962C8B-B14F-4D97-AF65-F5344CB8AC3E}">
        <p14:creationId xmlns:p14="http://schemas.microsoft.com/office/powerpoint/2010/main" val="2543643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the background to the framework and that this is the latest revision – comments have been submitted and the final version will be signed off imminently, though only minor changes.</a:t>
            </a:r>
          </a:p>
          <a:p>
            <a:pPr marL="171450" indent="-171450">
              <a:buFont typeface="Arial" panose="020B0604020202020204" pitchFamily="34" charset="0"/>
              <a:buChar char="•"/>
            </a:pPr>
            <a:r>
              <a:rPr lang="en-GB" dirty="0"/>
              <a:t>State that there are also a number of objectives that sit under each aim, which can be seen on the handout.</a:t>
            </a:r>
          </a:p>
          <a:p>
            <a:pPr marL="171450" indent="-171450">
              <a:buFont typeface="Arial" panose="020B0604020202020204" pitchFamily="34" charset="0"/>
              <a:buChar char="•"/>
            </a:pPr>
            <a:r>
              <a:rPr lang="en-GB" dirty="0"/>
              <a:t>Ask questions as they arise.</a:t>
            </a:r>
          </a:p>
        </p:txBody>
      </p:sp>
      <p:sp>
        <p:nvSpPr>
          <p:cNvPr id="4" name="Slide Number Placeholder 3"/>
          <p:cNvSpPr>
            <a:spLocks noGrp="1"/>
          </p:cNvSpPr>
          <p:nvPr>
            <p:ph type="sldNum" sz="quarter" idx="10"/>
          </p:nvPr>
        </p:nvSpPr>
        <p:spPr/>
        <p:txBody>
          <a:bodyPr/>
          <a:lstStyle/>
          <a:p>
            <a:fld id="{642535A7-70AE-4C39-B642-D641CC55E44B}" type="slidenum">
              <a:rPr lang="en-GB" smtClean="0"/>
              <a:t>5</a:t>
            </a:fld>
            <a:endParaRPr lang="en-GB" dirty="0"/>
          </a:p>
        </p:txBody>
      </p:sp>
    </p:spTree>
    <p:extLst>
      <p:ext uri="{BB962C8B-B14F-4D97-AF65-F5344CB8AC3E}">
        <p14:creationId xmlns:p14="http://schemas.microsoft.com/office/powerpoint/2010/main" val="4240433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will be doing two focus groups this week to discover more about the reasons behind these findings</a:t>
            </a:r>
          </a:p>
        </p:txBody>
      </p:sp>
      <p:sp>
        <p:nvSpPr>
          <p:cNvPr id="4" name="Slide Number Placeholder 3"/>
          <p:cNvSpPr>
            <a:spLocks noGrp="1"/>
          </p:cNvSpPr>
          <p:nvPr>
            <p:ph type="sldNum" sz="quarter" idx="10"/>
          </p:nvPr>
        </p:nvSpPr>
        <p:spPr/>
        <p:txBody>
          <a:bodyPr/>
          <a:lstStyle/>
          <a:p>
            <a:fld id="{642535A7-70AE-4C39-B642-D641CC55E44B}" type="slidenum">
              <a:rPr lang="en-GB" smtClean="0"/>
              <a:t>34</a:t>
            </a:fld>
            <a:endParaRPr lang="en-GB" dirty="0"/>
          </a:p>
        </p:txBody>
      </p:sp>
    </p:spTree>
    <p:extLst>
      <p:ext uri="{BB962C8B-B14F-4D97-AF65-F5344CB8AC3E}">
        <p14:creationId xmlns:p14="http://schemas.microsoft.com/office/powerpoint/2010/main" val="30647974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35</a:t>
            </a:fld>
            <a:endParaRPr lang="en-GB" dirty="0"/>
          </a:p>
        </p:txBody>
      </p:sp>
    </p:spTree>
    <p:extLst>
      <p:ext uri="{BB962C8B-B14F-4D97-AF65-F5344CB8AC3E}">
        <p14:creationId xmlns:p14="http://schemas.microsoft.com/office/powerpoint/2010/main" val="2819571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36</a:t>
            </a:fld>
            <a:endParaRPr lang="en-GB" dirty="0"/>
          </a:p>
        </p:txBody>
      </p:sp>
    </p:spTree>
    <p:extLst>
      <p:ext uri="{BB962C8B-B14F-4D97-AF65-F5344CB8AC3E}">
        <p14:creationId xmlns:p14="http://schemas.microsoft.com/office/powerpoint/2010/main" val="1654013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53 People took part in walk and talk groups</a:t>
            </a:r>
          </a:p>
          <a:p>
            <a:pPr marL="171450" indent="-171450">
              <a:buFont typeface="Arial" panose="020B0604020202020204" pitchFamily="34" charset="0"/>
              <a:buChar char="•"/>
            </a:pPr>
            <a:r>
              <a:rPr lang="en-GB" dirty="0"/>
              <a:t>2 Hull residents groups</a:t>
            </a:r>
          </a:p>
          <a:p>
            <a:pPr marL="171450" indent="-171450">
              <a:buFont typeface="Arial" panose="020B0604020202020204" pitchFamily="34" charset="0"/>
              <a:buChar char="•"/>
            </a:pPr>
            <a:r>
              <a:rPr lang="en-GB" dirty="0"/>
              <a:t>1 East Riding group</a:t>
            </a:r>
          </a:p>
          <a:p>
            <a:pPr marL="171450" indent="-171450">
              <a:buFont typeface="Arial" panose="020B0604020202020204" pitchFamily="34" charset="0"/>
              <a:buChar char="•"/>
            </a:pPr>
            <a:r>
              <a:rPr lang="en-GB" dirty="0"/>
              <a:t>1 tour with staff from partner organisations</a:t>
            </a:r>
          </a:p>
          <a:p>
            <a:pPr marL="171450" indent="-171450">
              <a:buFont typeface="Arial" panose="020B0604020202020204" pitchFamily="34" charset="0"/>
              <a:buChar char="•"/>
            </a:pPr>
            <a:r>
              <a:rPr lang="en-GB" dirty="0"/>
              <a:t>1 tour led by local historian Paul Schofield</a:t>
            </a:r>
          </a:p>
          <a:p>
            <a:pPr marL="171450" indent="-171450">
              <a:buFont typeface="Arial" panose="020B0604020202020204" pitchFamily="34" charset="0"/>
              <a:buChar char="•"/>
            </a:pPr>
            <a:r>
              <a:rPr lang="en-GB" dirty="0"/>
              <a:t>Participants aged from 11 years to 75+ years</a:t>
            </a:r>
          </a:p>
        </p:txBody>
      </p:sp>
      <p:sp>
        <p:nvSpPr>
          <p:cNvPr id="4" name="Slide Number Placeholder 3"/>
          <p:cNvSpPr>
            <a:spLocks noGrp="1"/>
          </p:cNvSpPr>
          <p:nvPr>
            <p:ph type="sldNum" sz="quarter" idx="10"/>
          </p:nvPr>
        </p:nvSpPr>
        <p:spPr/>
        <p:txBody>
          <a:bodyPr/>
          <a:lstStyle/>
          <a:p>
            <a:fld id="{642535A7-70AE-4C39-B642-D641CC55E44B}" type="slidenum">
              <a:rPr lang="en-GB" smtClean="0"/>
              <a:t>37</a:t>
            </a:fld>
            <a:endParaRPr lang="en-GB" dirty="0"/>
          </a:p>
        </p:txBody>
      </p:sp>
    </p:spTree>
    <p:extLst>
      <p:ext uri="{BB962C8B-B14F-4D97-AF65-F5344CB8AC3E}">
        <p14:creationId xmlns:p14="http://schemas.microsoft.com/office/powerpoint/2010/main" val="9318128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38</a:t>
            </a:fld>
            <a:endParaRPr lang="en-GB" dirty="0"/>
          </a:p>
        </p:txBody>
      </p:sp>
    </p:spTree>
    <p:extLst>
      <p:ext uri="{BB962C8B-B14F-4D97-AF65-F5344CB8AC3E}">
        <p14:creationId xmlns:p14="http://schemas.microsoft.com/office/powerpoint/2010/main" val="1781119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45</a:t>
            </a:fld>
            <a:endParaRPr lang="en-GB" dirty="0"/>
          </a:p>
        </p:txBody>
      </p:sp>
    </p:spTree>
    <p:extLst>
      <p:ext uri="{BB962C8B-B14F-4D97-AF65-F5344CB8AC3E}">
        <p14:creationId xmlns:p14="http://schemas.microsoft.com/office/powerpoint/2010/main" val="1872342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51</a:t>
            </a:fld>
            <a:endParaRPr lang="en-GB" dirty="0"/>
          </a:p>
        </p:txBody>
      </p:sp>
    </p:spTree>
    <p:extLst>
      <p:ext uri="{BB962C8B-B14F-4D97-AF65-F5344CB8AC3E}">
        <p14:creationId xmlns:p14="http://schemas.microsoft.com/office/powerpoint/2010/main" val="3036937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57</a:t>
            </a:fld>
            <a:endParaRPr lang="en-GB" dirty="0"/>
          </a:p>
        </p:txBody>
      </p:sp>
    </p:spTree>
    <p:extLst>
      <p:ext uri="{BB962C8B-B14F-4D97-AF65-F5344CB8AC3E}">
        <p14:creationId xmlns:p14="http://schemas.microsoft.com/office/powerpoint/2010/main" val="12427938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63</a:t>
            </a:fld>
            <a:endParaRPr lang="en-GB" dirty="0"/>
          </a:p>
        </p:txBody>
      </p:sp>
    </p:spTree>
    <p:extLst>
      <p:ext uri="{BB962C8B-B14F-4D97-AF65-F5344CB8AC3E}">
        <p14:creationId xmlns:p14="http://schemas.microsoft.com/office/powerpoint/2010/main" val="15452898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67</a:t>
            </a:fld>
            <a:endParaRPr lang="en-GB" dirty="0"/>
          </a:p>
        </p:txBody>
      </p:sp>
    </p:spTree>
    <p:extLst>
      <p:ext uri="{BB962C8B-B14F-4D97-AF65-F5344CB8AC3E}">
        <p14:creationId xmlns:p14="http://schemas.microsoft.com/office/powerpoint/2010/main" val="4275654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the background to the framework and that this is the latest revision – comments have been submitted and the final version will be signed off imminently, though only minor changes.</a:t>
            </a:r>
          </a:p>
          <a:p>
            <a:pPr marL="171450" indent="-171450">
              <a:buFont typeface="Arial" panose="020B0604020202020204" pitchFamily="34" charset="0"/>
              <a:buChar char="•"/>
            </a:pPr>
            <a:r>
              <a:rPr lang="en-GB" dirty="0"/>
              <a:t>State that there are also a number of objectives that sit under each aim, which can be seen on the handout.</a:t>
            </a:r>
          </a:p>
          <a:p>
            <a:pPr marL="171450" indent="-171450">
              <a:buFont typeface="Arial" panose="020B0604020202020204" pitchFamily="34" charset="0"/>
              <a:buChar char="•"/>
            </a:pPr>
            <a:r>
              <a:rPr lang="en-GB" dirty="0"/>
              <a:t>Ask questions as they arise.</a:t>
            </a:r>
          </a:p>
        </p:txBody>
      </p:sp>
      <p:sp>
        <p:nvSpPr>
          <p:cNvPr id="4" name="Slide Number Placeholder 3"/>
          <p:cNvSpPr>
            <a:spLocks noGrp="1"/>
          </p:cNvSpPr>
          <p:nvPr>
            <p:ph type="sldNum" sz="quarter" idx="10"/>
          </p:nvPr>
        </p:nvSpPr>
        <p:spPr/>
        <p:txBody>
          <a:bodyPr/>
          <a:lstStyle/>
          <a:p>
            <a:fld id="{642535A7-70AE-4C39-B642-D641CC55E44B}" type="slidenum">
              <a:rPr lang="en-GB" smtClean="0"/>
              <a:t>6</a:t>
            </a:fld>
            <a:endParaRPr lang="en-GB" dirty="0"/>
          </a:p>
        </p:txBody>
      </p:sp>
    </p:spTree>
    <p:extLst>
      <p:ext uri="{BB962C8B-B14F-4D97-AF65-F5344CB8AC3E}">
        <p14:creationId xmlns:p14="http://schemas.microsoft.com/office/powerpoint/2010/main" val="29098128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73</a:t>
            </a:fld>
            <a:endParaRPr lang="en-GB" dirty="0"/>
          </a:p>
        </p:txBody>
      </p:sp>
    </p:spTree>
    <p:extLst>
      <p:ext uri="{BB962C8B-B14F-4D97-AF65-F5344CB8AC3E}">
        <p14:creationId xmlns:p14="http://schemas.microsoft.com/office/powerpoint/2010/main" val="6467235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77</a:t>
            </a:fld>
            <a:endParaRPr lang="en-GB" dirty="0"/>
          </a:p>
        </p:txBody>
      </p:sp>
    </p:spTree>
    <p:extLst>
      <p:ext uri="{BB962C8B-B14F-4D97-AF65-F5344CB8AC3E}">
        <p14:creationId xmlns:p14="http://schemas.microsoft.com/office/powerpoint/2010/main" val="16262162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78</a:t>
            </a:fld>
            <a:endParaRPr lang="en-GB" dirty="0"/>
          </a:p>
        </p:txBody>
      </p:sp>
    </p:spTree>
    <p:extLst>
      <p:ext uri="{BB962C8B-B14F-4D97-AF65-F5344CB8AC3E}">
        <p14:creationId xmlns:p14="http://schemas.microsoft.com/office/powerpoint/2010/main" val="40605778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79</a:t>
            </a:fld>
            <a:endParaRPr lang="en-GB" dirty="0"/>
          </a:p>
        </p:txBody>
      </p:sp>
    </p:spTree>
    <p:extLst>
      <p:ext uri="{BB962C8B-B14F-4D97-AF65-F5344CB8AC3E}">
        <p14:creationId xmlns:p14="http://schemas.microsoft.com/office/powerpoint/2010/main" val="146878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Editorial coverage was largely neutral (65%), but with a strong positive skew at 32%.</a:t>
            </a:r>
          </a:p>
          <a:p>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80</a:t>
            </a:fld>
            <a:endParaRPr lang="en-GB" dirty="0"/>
          </a:p>
        </p:txBody>
      </p:sp>
    </p:spTree>
    <p:extLst>
      <p:ext uri="{BB962C8B-B14F-4D97-AF65-F5344CB8AC3E}">
        <p14:creationId xmlns:p14="http://schemas.microsoft.com/office/powerpoint/2010/main" val="31232820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72 local businesses (members of Hull BID) responded to a survey linked to the Made in Hull event</a:t>
            </a:r>
          </a:p>
        </p:txBody>
      </p:sp>
      <p:sp>
        <p:nvSpPr>
          <p:cNvPr id="4" name="Slide Number Placeholder 3"/>
          <p:cNvSpPr>
            <a:spLocks noGrp="1"/>
          </p:cNvSpPr>
          <p:nvPr>
            <p:ph type="sldNum" sz="quarter" idx="10"/>
          </p:nvPr>
        </p:nvSpPr>
        <p:spPr/>
        <p:txBody>
          <a:bodyPr/>
          <a:lstStyle/>
          <a:p>
            <a:fld id="{642535A7-70AE-4C39-B642-D641CC55E44B}" type="slidenum">
              <a:rPr lang="en-GB" smtClean="0"/>
              <a:t>81</a:t>
            </a:fld>
            <a:endParaRPr lang="en-GB" dirty="0"/>
          </a:p>
        </p:txBody>
      </p:sp>
    </p:spTree>
    <p:extLst>
      <p:ext uri="{BB962C8B-B14F-4D97-AF65-F5344CB8AC3E}">
        <p14:creationId xmlns:p14="http://schemas.microsoft.com/office/powerpoint/2010/main" val="22940595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Those businesses reporting decreases in turnover and profit were mostly closed on Sundays; opened only until 5:30pm, and did not change their opening hours in responses to the Made in Hull event</a:t>
            </a:r>
          </a:p>
          <a:p>
            <a:pPr marL="171450" indent="-171450">
              <a:buFont typeface="Arial" panose="020B0604020202020204" pitchFamily="34" charset="0"/>
              <a:buChar char="•"/>
            </a:pPr>
            <a:r>
              <a:rPr lang="en-GB" dirty="0"/>
              <a:t>2 of the 3 that did change their hours opened a few additional hours – one and additional two hours on Thursday (to 6pm) and one hour (to 5pm) on Saturday; the other opened specially on the Monday and for an additional 90 minutes Tuesday to Sunday</a:t>
            </a:r>
          </a:p>
          <a:p>
            <a:pPr marL="171450" indent="-171450">
              <a:buFont typeface="Arial" panose="020B0604020202020204" pitchFamily="34" charset="0"/>
              <a:buChar char="•"/>
            </a:pPr>
            <a:r>
              <a:rPr lang="en-GB" dirty="0"/>
              <a:t>1 of the 3 was closed for the entire week, where normally their business would run from 11-4pm over the weekend (it is not clear if they were unable to open because of the event)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82</a:t>
            </a:fld>
            <a:endParaRPr lang="en-GB" dirty="0"/>
          </a:p>
        </p:txBody>
      </p:sp>
    </p:spTree>
    <p:extLst>
      <p:ext uri="{BB962C8B-B14F-4D97-AF65-F5344CB8AC3E}">
        <p14:creationId xmlns:p14="http://schemas.microsoft.com/office/powerpoint/2010/main" val="1272429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the background to the framework and that this is the latest revision – comments have been submitted and the final version will be signed off imminently, though only minor changes.</a:t>
            </a:r>
          </a:p>
          <a:p>
            <a:pPr marL="171450" indent="-171450">
              <a:buFont typeface="Arial" panose="020B0604020202020204" pitchFamily="34" charset="0"/>
              <a:buChar char="•"/>
            </a:pPr>
            <a:r>
              <a:rPr lang="en-GB" dirty="0"/>
              <a:t>State that there are also a number of objectives that sit under each aim, which can be seen on the handout.</a:t>
            </a:r>
          </a:p>
          <a:p>
            <a:pPr marL="171450" indent="-171450">
              <a:buFont typeface="Arial" panose="020B0604020202020204" pitchFamily="34" charset="0"/>
              <a:buChar char="•"/>
            </a:pPr>
            <a:r>
              <a:rPr lang="en-GB" dirty="0"/>
              <a:t>Ask questions as they arise.</a:t>
            </a:r>
          </a:p>
        </p:txBody>
      </p:sp>
      <p:sp>
        <p:nvSpPr>
          <p:cNvPr id="4" name="Slide Number Placeholder 3"/>
          <p:cNvSpPr>
            <a:spLocks noGrp="1"/>
          </p:cNvSpPr>
          <p:nvPr>
            <p:ph type="sldNum" sz="quarter" idx="10"/>
          </p:nvPr>
        </p:nvSpPr>
        <p:spPr/>
        <p:txBody>
          <a:bodyPr/>
          <a:lstStyle/>
          <a:p>
            <a:fld id="{642535A7-70AE-4C39-B642-D641CC55E44B}" type="slidenum">
              <a:rPr lang="en-GB" smtClean="0"/>
              <a:t>7</a:t>
            </a:fld>
            <a:endParaRPr lang="en-GB" dirty="0"/>
          </a:p>
        </p:txBody>
      </p:sp>
    </p:spTree>
    <p:extLst>
      <p:ext uri="{BB962C8B-B14F-4D97-AF65-F5344CB8AC3E}">
        <p14:creationId xmlns:p14="http://schemas.microsoft.com/office/powerpoint/2010/main" val="467738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the background to the framework and that this is the latest revision – comments have been submitted and the final version will be signed off imminently, though only minor changes.</a:t>
            </a:r>
          </a:p>
          <a:p>
            <a:pPr marL="171450" indent="-171450">
              <a:buFont typeface="Arial" panose="020B0604020202020204" pitchFamily="34" charset="0"/>
              <a:buChar char="•"/>
            </a:pPr>
            <a:r>
              <a:rPr lang="en-GB" dirty="0"/>
              <a:t>State that there are also a number of objectives that sit under each aim, which can be seen on the handout.</a:t>
            </a:r>
          </a:p>
          <a:p>
            <a:pPr marL="171450" indent="-171450">
              <a:buFont typeface="Arial" panose="020B0604020202020204" pitchFamily="34" charset="0"/>
              <a:buChar char="•"/>
            </a:pPr>
            <a:r>
              <a:rPr lang="en-GB" dirty="0"/>
              <a:t>Ask questions as they arise.</a:t>
            </a:r>
          </a:p>
        </p:txBody>
      </p:sp>
      <p:sp>
        <p:nvSpPr>
          <p:cNvPr id="4" name="Slide Number Placeholder 3"/>
          <p:cNvSpPr>
            <a:spLocks noGrp="1"/>
          </p:cNvSpPr>
          <p:nvPr>
            <p:ph type="sldNum" sz="quarter" idx="10"/>
          </p:nvPr>
        </p:nvSpPr>
        <p:spPr/>
        <p:txBody>
          <a:bodyPr/>
          <a:lstStyle/>
          <a:p>
            <a:fld id="{642535A7-70AE-4C39-B642-D641CC55E44B}" type="slidenum">
              <a:rPr lang="en-GB" smtClean="0"/>
              <a:t>8</a:t>
            </a:fld>
            <a:endParaRPr lang="en-GB" dirty="0"/>
          </a:p>
        </p:txBody>
      </p:sp>
    </p:spTree>
    <p:extLst>
      <p:ext uri="{BB962C8B-B14F-4D97-AF65-F5344CB8AC3E}">
        <p14:creationId xmlns:p14="http://schemas.microsoft.com/office/powerpoint/2010/main" val="3009088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the background to the framework and that this is the latest revision – comments have been submitted and the final version will be signed off imminently, though only minor changes.</a:t>
            </a:r>
          </a:p>
          <a:p>
            <a:pPr marL="171450" indent="-171450">
              <a:buFont typeface="Arial" panose="020B0604020202020204" pitchFamily="34" charset="0"/>
              <a:buChar char="•"/>
            </a:pPr>
            <a:r>
              <a:rPr lang="en-GB" dirty="0"/>
              <a:t>State that there are also a number of objectives that sit under each aim, which can be seen on the handout.</a:t>
            </a:r>
          </a:p>
          <a:p>
            <a:pPr marL="171450" indent="-171450">
              <a:buFont typeface="Arial" panose="020B0604020202020204" pitchFamily="34" charset="0"/>
              <a:buChar char="•"/>
            </a:pPr>
            <a:r>
              <a:rPr lang="en-GB" dirty="0"/>
              <a:t>Ask questions as they arise.</a:t>
            </a:r>
          </a:p>
        </p:txBody>
      </p:sp>
      <p:sp>
        <p:nvSpPr>
          <p:cNvPr id="4" name="Slide Number Placeholder 3"/>
          <p:cNvSpPr>
            <a:spLocks noGrp="1"/>
          </p:cNvSpPr>
          <p:nvPr>
            <p:ph type="sldNum" sz="quarter" idx="10"/>
          </p:nvPr>
        </p:nvSpPr>
        <p:spPr/>
        <p:txBody>
          <a:bodyPr/>
          <a:lstStyle/>
          <a:p>
            <a:fld id="{642535A7-70AE-4C39-B642-D641CC55E44B}" type="slidenum">
              <a:rPr lang="en-GB" smtClean="0"/>
              <a:t>9</a:t>
            </a:fld>
            <a:endParaRPr lang="en-GB" dirty="0"/>
          </a:p>
        </p:txBody>
      </p:sp>
    </p:spTree>
    <p:extLst>
      <p:ext uri="{BB962C8B-B14F-4D97-AF65-F5344CB8AC3E}">
        <p14:creationId xmlns:p14="http://schemas.microsoft.com/office/powerpoint/2010/main" val="2286274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11</a:t>
            </a:fld>
            <a:endParaRPr lang="en-GB" dirty="0"/>
          </a:p>
        </p:txBody>
      </p:sp>
    </p:spTree>
    <p:extLst>
      <p:ext uri="{BB962C8B-B14F-4D97-AF65-F5344CB8AC3E}">
        <p14:creationId xmlns:p14="http://schemas.microsoft.com/office/powerpoint/2010/main" val="2020381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42535A7-70AE-4C39-B642-D641CC55E44B}" type="slidenum">
              <a:rPr lang="en-GB" smtClean="0"/>
              <a:t>12</a:t>
            </a:fld>
            <a:endParaRPr lang="en-GB" dirty="0"/>
          </a:p>
        </p:txBody>
      </p:sp>
    </p:spTree>
    <p:extLst>
      <p:ext uri="{BB962C8B-B14F-4D97-AF65-F5344CB8AC3E}">
        <p14:creationId xmlns:p14="http://schemas.microsoft.com/office/powerpoint/2010/main" val="3630664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ckground purpl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8C01A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8C01A5"/>
              </a:solidFill>
            </a:endParaRPr>
          </a:p>
        </p:txBody>
      </p:sp>
    </p:spTree>
    <p:extLst>
      <p:ext uri="{BB962C8B-B14F-4D97-AF65-F5344CB8AC3E}">
        <p14:creationId xmlns:p14="http://schemas.microsoft.com/office/powerpoint/2010/main" val="3412491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D5E8790-A161-7446-8B8B-EBA779AD0CA6}" type="datetimeFigureOut">
              <a:rPr lang="en-US" smtClean="0">
                <a:solidFill>
                  <a:prstClr val="black">
                    <a:tint val="75000"/>
                  </a:prstClr>
                </a:solidFill>
              </a:rPr>
              <a:pPr/>
              <a:t>2/10/2017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0610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D5E8790-A161-7446-8B8B-EBA779AD0CA6}" type="datetimeFigureOut">
              <a:rPr lang="en-US" smtClean="0">
                <a:solidFill>
                  <a:prstClr val="black">
                    <a:tint val="75000"/>
                  </a:prstClr>
                </a:solidFill>
              </a:rPr>
              <a:pPr/>
              <a:t>2/10/2017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1189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5E8790-A161-7446-8B8B-EBA779AD0CA6}" type="datetimeFigureOut">
              <a:rPr lang="en-US" smtClean="0">
                <a:solidFill>
                  <a:prstClr val="black">
                    <a:tint val="75000"/>
                  </a:prstClr>
                </a:solidFill>
              </a:rPr>
              <a:pPr/>
              <a:t>2/10/2017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6037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D5E8790-A161-7446-8B8B-EBA779AD0CA6}" type="datetimeFigureOut">
              <a:rPr lang="en-US" smtClean="0">
                <a:solidFill>
                  <a:prstClr val="black">
                    <a:tint val="75000"/>
                  </a:prstClr>
                </a:solidFill>
              </a:rPr>
              <a:pPr/>
              <a:t>2/10/2017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5579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D5E8790-A161-7446-8B8B-EBA779AD0CA6}" type="datetimeFigureOut">
              <a:rPr lang="en-US" smtClean="0">
                <a:solidFill>
                  <a:prstClr val="black">
                    <a:tint val="75000"/>
                  </a:prstClr>
                </a:solidFill>
              </a:rPr>
              <a:pPr/>
              <a:t>2/10/2017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3860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D5E8790-A161-7446-8B8B-EBA779AD0CA6}" type="datetimeFigureOut">
              <a:rPr lang="en-US" smtClean="0">
                <a:solidFill>
                  <a:prstClr val="black">
                    <a:tint val="75000"/>
                  </a:prstClr>
                </a:solidFill>
              </a:rPr>
              <a:pPr/>
              <a:t>2/10/2017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3013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D5E8790-A161-7446-8B8B-EBA779AD0CA6}" type="datetimeFigureOut">
              <a:rPr lang="en-US" smtClean="0">
                <a:solidFill>
                  <a:prstClr val="black">
                    <a:tint val="75000"/>
                  </a:prstClr>
                </a:solidFill>
              </a:rPr>
              <a:pPr/>
              <a:t>2/10/2017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5896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BACKGROUND YELLOW">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8964A840-9413-534E-BB8B-0F73A7F24329}" type="datetimeFigureOut">
              <a:rPr lang="en-US" smtClean="0"/>
              <a:t>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421EF1-347A-A24E-AEA9-F86D65806B2C}" type="slidenum">
              <a:rPr lang="en-US" smtClean="0"/>
              <a:t>‹#›</a:t>
            </a:fld>
            <a:endParaRPr lang="en-US" dirty="0"/>
          </a:p>
        </p:txBody>
      </p:sp>
      <p:sp>
        <p:nvSpPr>
          <p:cNvPr id="7" name="Rectangle 6"/>
          <p:cNvSpPr/>
          <p:nvPr userDrawn="1"/>
        </p:nvSpPr>
        <p:spPr>
          <a:xfrm>
            <a:off x="0" y="0"/>
            <a:ext cx="9144000" cy="5143500"/>
          </a:xfrm>
          <a:prstGeom prst="rect">
            <a:avLst/>
          </a:prstGeom>
          <a:solidFill>
            <a:srgbClr val="FEDC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C01A5"/>
              </a:solidFill>
            </a:endParaRPr>
          </a:p>
        </p:txBody>
      </p:sp>
    </p:spTree>
    <p:extLst>
      <p:ext uri="{BB962C8B-B14F-4D97-AF65-F5344CB8AC3E}">
        <p14:creationId xmlns:p14="http://schemas.microsoft.com/office/powerpoint/2010/main" val="1366880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ground blu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8C01A5"/>
              </a:solidFill>
            </a:endParaRPr>
          </a:p>
        </p:txBody>
      </p:sp>
    </p:spTree>
    <p:extLst>
      <p:ext uri="{BB962C8B-B14F-4D97-AF65-F5344CB8AC3E}">
        <p14:creationId xmlns:p14="http://schemas.microsoft.com/office/powerpoint/2010/main" val="2084450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yellow">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8C01A5"/>
              </a:solidFill>
            </a:endParaRPr>
          </a:p>
        </p:txBody>
      </p:sp>
    </p:spTree>
    <p:extLst>
      <p:ext uri="{BB962C8B-B14F-4D97-AF65-F5344CB8AC3E}">
        <p14:creationId xmlns:p14="http://schemas.microsoft.com/office/powerpoint/2010/main" val="2816616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green">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8C01A5"/>
              </a:solidFill>
            </a:endParaRPr>
          </a:p>
        </p:txBody>
      </p:sp>
    </p:spTree>
    <p:extLst>
      <p:ext uri="{BB962C8B-B14F-4D97-AF65-F5344CB8AC3E}">
        <p14:creationId xmlns:p14="http://schemas.microsoft.com/office/powerpoint/2010/main" val="2993091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pink">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8C01A5"/>
              </a:solidFill>
            </a:endParaRPr>
          </a:p>
        </p:txBody>
      </p:sp>
    </p:spTree>
    <p:extLst>
      <p:ext uri="{BB962C8B-B14F-4D97-AF65-F5344CB8AC3E}">
        <p14:creationId xmlns:p14="http://schemas.microsoft.com/office/powerpoint/2010/main" val="88436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red">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8C01A5"/>
              </a:solidFill>
            </a:endParaRPr>
          </a:p>
        </p:txBody>
      </p:sp>
    </p:spTree>
    <p:extLst>
      <p:ext uri="{BB962C8B-B14F-4D97-AF65-F5344CB8AC3E}">
        <p14:creationId xmlns:p14="http://schemas.microsoft.com/office/powerpoint/2010/main" val="1571683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D5E8790-A161-7446-8B8B-EBA779AD0CA6}" type="datetimeFigureOut">
              <a:rPr lang="en-US" smtClean="0">
                <a:solidFill>
                  <a:prstClr val="black">
                    <a:tint val="75000"/>
                  </a:prstClr>
                </a:solidFill>
              </a:rPr>
              <a:pPr/>
              <a:t>2/10/2017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2515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D5E8790-A161-7446-8B8B-EBA779AD0CA6}" type="datetimeFigureOut">
              <a:rPr lang="en-US" smtClean="0">
                <a:solidFill>
                  <a:prstClr val="black">
                    <a:tint val="75000"/>
                  </a:prstClr>
                </a:solidFill>
              </a:rPr>
              <a:pPr/>
              <a:t>2/10/2017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5280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D5E8790-A161-7446-8B8B-EBA779AD0CA6}" type="datetimeFigureOut">
              <a:rPr lang="en-US" smtClean="0">
                <a:solidFill>
                  <a:prstClr val="black">
                    <a:tint val="75000"/>
                  </a:prstClr>
                </a:solidFill>
              </a:rPr>
              <a:pPr/>
              <a:t>2/10/2017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2984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D5E8790-A161-7446-8B8B-EBA779AD0CA6}" type="datetimeFigureOut">
              <a:rPr lang="en-US" smtClean="0">
                <a:solidFill>
                  <a:prstClr val="black">
                    <a:tint val="75000"/>
                  </a:prstClr>
                </a:solidFill>
              </a:rPr>
              <a:pPr defTabSz="457200"/>
              <a:t>2/10/2017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C8245C7-5021-714B-9A80-0EC5F6B528D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8134925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5.png"/><Relationship Id="rId7" Type="http://schemas.openxmlformats.org/officeDocument/2006/relationships/diagramColors" Target="../diagrams/colors3.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5.png"/><Relationship Id="rId7" Type="http://schemas.openxmlformats.org/officeDocument/2006/relationships/diagramColors" Target="../diagrams/colors4.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hyperlink" Target="http://www.hull2017.co.uk/"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11.emf"/></Relationships>
</file>

<file path=ppt/slides/_rels/slide7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27.emf"/><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1.emf"/></Relationships>
</file>

<file path=ppt/slides/_rels/slide8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3528" y="1923678"/>
            <a:ext cx="6616005" cy="2400657"/>
          </a:xfrm>
          <a:prstGeom prst="rect">
            <a:avLst/>
          </a:prstGeom>
        </p:spPr>
        <p:txBody>
          <a:bodyPr wrap="square">
            <a:spAutoFit/>
          </a:bodyPr>
          <a:lstStyle/>
          <a:p>
            <a:pPr>
              <a:spcAft>
                <a:spcPts val="1200"/>
              </a:spcAft>
            </a:pPr>
            <a:r>
              <a:rPr lang="en-US" sz="5000" b="1" dirty="0">
                <a:ln w="38100" cmpd="sng">
                  <a:noFill/>
                  <a:prstDash val="solid"/>
                  <a:miter lim="800000"/>
                </a:ln>
                <a:solidFill>
                  <a:schemeClr val="bg1"/>
                </a:solidFill>
                <a:latin typeface="OCR F-Bold OSF"/>
                <a:cs typeface="OCR F-Bold OSF"/>
              </a:rPr>
              <a:t>HULL 2017 </a:t>
            </a:r>
            <a:r>
              <a:rPr lang="en-US" sz="5000" b="1" dirty="0">
                <a:ln w="38100" cmpd="sng">
                  <a:noFill/>
                  <a:prstDash val="solid"/>
                  <a:miter lim="800000"/>
                </a:ln>
                <a:solidFill>
                  <a:schemeClr val="bg1"/>
                </a:solidFill>
                <a:latin typeface="OCR F-Bold OSF"/>
                <a:cs typeface="Arial" panose="020B0604020202020204" pitchFamily="34" charset="0"/>
              </a:rPr>
              <a:t>EVALUATION UPDATE</a:t>
            </a:r>
            <a:endParaRPr lang="en-US" sz="5000" b="1" dirty="0">
              <a:ln w="38100" cmpd="sng">
                <a:noFill/>
                <a:prstDash val="solid"/>
                <a:miter lim="800000"/>
              </a:ln>
              <a:solidFill>
                <a:schemeClr val="bg1"/>
              </a:solidFill>
              <a:latin typeface="Arial" panose="020B0604020202020204" pitchFamily="34" charset="0"/>
              <a:cs typeface="Arial" panose="020B0604020202020204" pitchFamily="34" charset="0"/>
            </a:endParaRPr>
          </a:p>
        </p:txBody>
      </p:sp>
      <p:sp>
        <p:nvSpPr>
          <p:cNvPr id="2" name="AutoShape 2" descr="data:image/png;base64,%20iVBORw0KGgoAAAANSUhEUgAAAp8AAANCCAYAAAFXOJfbAAAAAXNSR0IArs4c6QAAAARnQU1BAACxjwv8YQUAAAAJcEhZcwAADsMAAA7DAcdvqGQAAP+lSURBVHhe7L0FeJR3uv/9GbfIZOLuSoSEEAjuWrQUChWoQFvqbnSh7k5LW+oFWqBoKe4ugUASEuLurjMZe94ffff/Xtf/PXvO2T1nd8/unt7XlYtkmDzy/d33VyYzz8Pv9Xv9Xr/X7/V7/V6/1+/1e/1ev9fv9XtBakxi8h+//auX/I///q+pUQOmxce6JF8ZOHCU9MeH/qol++O//yvKWfdK+pYflRduaq6je7gRl5FByIzL/qoY/O/pUNfY2IQZuy+kzL6R6rRsXFvcaTt7mSdnPOv84zP+KvW/AtDCUaHxvbUXr+V+G8/R8vNsODOey35y7IkvYL0hVrZswrK/yfj/S1bOyleTuyvLpayNd0rONwdLjrK3pLt/2CAN/m6t9MaLH0szhkyQmusapdveeemvAuq/NId2dHRENH88qDR4UgKqvHZa/GLwOV9K46zBfFMWSUlUEpozp7l5bynVoZ103Hov92eM+W9h8i8LaEtXV0LN289dPVYYwN0r8ujumoH3pfewDvdHo3PDfK0B5/A7eL09hnulEnzUZSi13kjed6FSK/7LuPxLcqj0wZLous8OXP3gTC8eUZ9irz1Le/0A7shJgp1eWGT+KNJiMex8h+dUu9mrT+PCB1fJmL0aq82Ceu6k//L4/8t16Lo7V4eWtzVVfNVUSdkzi6D6HXSHNFwaewcuGY3c/kshEVWFaK1mnLoo3l0cjD6wkP26Vxnu7svp6hwevOM+JKWC4lMX/2J8/qUAfSxzcdzGzssFrt5KvFVKOrt1/DhmMo8c2MnGUDeaUz05b13A+ImfoP42kpHKJK6ZOlk7fxx3mnfSm/IchvpFhN1Zg9ziEPOroOL8XwbqvwygB54+EGI/urLy4x41X4xI5Y6qM9SarTicDnytSsrtDp4JWoZPkILRJV/QfM9iaureJmhHGlN76rm67zD2nB285vDizchDFNa0kP6rG6a+Xnv1O2tVf9zNf1r/Ehwq9fWFvtzaVPltQDpLFVZ2OyKo7+onTpLzB4Mv24dM4iG5G0pjBZFxqVxNeJW573/L2X0exMep2PvaC8hkco77pXLsiae5f6uCixtP03WvO1UP6pV+aal/Nqf+0wO6IO35yN2nV1Ucv/Q5r7xyL8VB3vyhyYlRJUCMmMXrMjtj8w/yhaaXnn4riRF2fD1VrI8bRU+7O40Z0whOH8ejj99HxtMLeWLzJmIDE0mLm07IlG2UXfiOug1TGTxp3J8F6j/3yN/yg7+xP6eu4O4fyTnyDZMvf8W1uAikxQvw8vfnsbmvsS5YcKEjAMnFh/LbxlJT3EWqewdf77nEN40bMaU9zM4Vs9k4YTIZLq5IE71wj7Hh9k0jq2dM5Dn7RRb8WMw7rzixBz/giAy/R/nHvf/J+qcF1Hl1bGj5izUV4Zl++H7ewbWJ6bRlHsWh28WZJ2/jzqCh5L3zAL4hAsj2bqauXkvWvGWEr3uHJ3UjGB0RxPAZMuTeKYx++DGypvUT/HI2druTpFceRFqxBo8kGWHPfsxbJTuQFZ6DxiZkK25E5vPqv4vbPyWgSaOTgjQabfW3aZOoNZ3EHBbDrN3H2RXsgzxKTevVTvzTv+LFzfuIaukg9sYhLJ6ZhkyuYsgXp3kxMJyJiT581ZTLk5NHYZh9h/g/K72LI/Hb34GltIx1az/ivhk3YxP26eEd61m55zbcV9vZ4WpkcJTd4bbxzJ/s1H86QDc8+6zvPDfPhpFHfkKSJPod4hREV+ncVOy+v4/dn9pZGKbGeVssj6304aHnFjLj8Se4wTONKVPmkHJzGk7JSUNXHxF+JmpO5REls6H68jVBDRLHJscw4Vg9dr0LWS+/zKAHVyJr62P19y8z+P4biZ0QxqC11ST5h7Ft/9Z/g98/FaDSzp0hJXERlYXFOTz3/rs4zQ5hi8QktjnwNCqxWCX0GjlqpcSFd+UsekZiy1AFNV6zeNlZTMKZBLYVb8Ikum71vv24aZVY7TY07cfY+2YzN7WL7eSv5eKzkwjNbkWm0pL10FMMevl5ZMKCPfXMU8xbl0Wa21rBtSY+Lnbh0fk//18Y/jMB6tPR3tZoM5tp72rjzPmDPPv5Rq43aH9jN563TiPI04/j1UVINivee87jL4y53mjlizdmkFi1Cc4FIjNqmHlWGP4tm3n+zR8IU3eTNHY0qfHRXGuoZ8bnP9Nm7md1UD8vbD6EConPd21i7vMrkJyBrPnDHdz34VrGnj7K/gdMyOIum5WjO/V/PMZ/DkCdn87x6Ygub3RLeYrMG9+lr1XDps/e4uiVg7z02c9Y+iV6UsOQd/ViCvShRacnxsubgtYWDhzKYdW8TF7VzCJ50jq6WyrxjnwX7Xf3g1VGc9xzpNWcYODpYup6mjkhOleyWHBb8z1BZ49Q3eaDzN2PoY9M4MzRLEoC3bjT38Txr3/Cq7yQpse88VzdRXvOhd+w/IcHtODjiwFe8wNrrx+pXC5HdeU0hm0rkacriXmlH61WT63NjFYpF6b6Oqc6hMAohFGX4XDY+dSh4jU/Gb7eekYEjmDu6PkET4pF1/Asx68OIT17G67ujaLN7dRMeIMxJ4/iZ7FzcMBI7GOHE/PmpzQ6kgkd0kZtSyO2wz2gUvGHZ6fw7k1LQKkjZ2E4x/QB3PngO2Kv/8DVsXajaTzhrY81tjBhaSpKpVKMnfM3sH45c4ibAk+iCUjGmXcN5fr9dCe6MWKtmQa587fEcn0BXDUS8a5KzJ5a5DYZ332xgxfvXMQ1RwfdfXZKGvr5YMbDLCtoxTJmO5JBQ3ePjKhvmlk1bhktqgoefnElJ9pa0XZ2M3HtJmSm4UhVV4h6YAjtSx6ndeZERmYkcbhxnfkfNildXrnSxyVnbeuOgZ7cfEc1st4cOFWAafOrvPrVRe7JDyTwtnOo1kSQvGsMjjefxnD7fUyaEIiHSs/dWqiZqKBwqYLoZieVNWaq6vowGFQca2/FKQRMLpex49EP6YrWk8IuXlcNRTbnNtI3dFL59EzuHXmQieH96I99wIyvjhLT6aT3nRXI3dTgEk/J6kIe/fUnYbWOc/L4OW4uDtb9Q3botfVZXh4TApvNJT2sfvwTHv3kCQwxbuhOrqG6ZgDhmtcR+RCZqxVJMxBrbxzqY2sxO5RsPd3OojWPIFN6MHLaHziTfAtunhEUXfiEvpfWErZjEf2+QzhqCeE1sUAVdXncu2IF6bk2Ht32NgfevAGl921sfGkPr9n34XPPPJ6s7GHRAG/WndjD7WUqcl97Gl+1licP5/Ldp9t45bO7OfPpJk4dFAHgj+fwD1OLZ80yPm7xaW+uKmRoui+65AEg1BuNC5aufnrNHrSGB7DatZOWhiDWTPdE6ivGrWoN8pMnBSWEIhO+1Czrw+6ixGV0MvILBykpCyE49m7C3nyPDFMMVzqLcDol3JwOfr37FUJKX8I8KB3f7bU8GtDI/fd9ziP7clkZkUFZUztTo23IrB24b2mlc9pRqgavIuz210iYu4CTSzL5vKmK+h3r/rEAHThwhPehsLQm3UN30/7hep4rq2XVMz58WDKLZ5dGU3woj6CIQFxivOi1WSj7IAfvRbFkSSqaSm3MTLRwZN+3FH1xhMkOMeoGBYFxATxxuZwnb2mgb7eJ2IlNSOlhgmCFz6xuF4qehDwwhW/aF3G8/ho71r2LRian4I0o3C6XIvMyckN9Jj8b/Hi3Ss3zU3vxe/oHxj+xhYTMPqa9/B6haT4ssngw+9a5/ziAZk2Y4H61zdwxPnUcutumoxwQTde+c7jZFFiju9n8ShXbDEFM6W1m7hOT8RjkITpMcFpuH+c9Wji9ZD1PvLmMZy0qIs5s4P2tPyEXwMgkYbuE+l8XsurL53gpYQirjj+OUmHmx50N7OiYxacuX+JVdQaMghu91BRtqiFmsQ5naR9yvRdSuAHn0GUEz3xHOAYbix8cRaNuOU8+fysBS5bySfcIXJRXaCx6HcUfz+d/tKQDB9xfKnd0zFu9itCJDTQ89QuyGSPwrRVjO3MIjrObGJUcw+SF0SgqNHxdYifNR8uSLwu5YYoJ/xI545+ZwC31WXySGMCZ02Xc6TOXcTfegk1Wi7/wjSG+Xjiv9nPM0EWMbiK/fl7Evvgh/DQ3D03KIKo95hKbFc25UiXZC1bz4L4SDg94j8NlVmb6bUBxuZ3Hk7pIESIpEy7CRZXD3LTbyZAVsdSrmReacpDHS//zgOY9+q5p8neft/9wxzw823L5rHg44++xYXlsDdNCpnLDU+/g8vJKrLGxNGxrJN2nkuRRsZRvLWF6aI/oNF+iNp5j1/kufp6Rgk107UdeEvMyjGKl6ol0MZHWmsxtCxbR52zivlvvYn5uK/IBZv7w8QdsMU4h90QxTkctq5domT99EEW99fzck0z/l49z47BxDE77A85hgXx/OY6B85K5VnYOXcxsNPJ27G5jaYhJoLbwIor9+f+zI5+3MsFl8T7v7g8Xx5OecgpFyZP0BQQyuyiYd+SnSZkljH3VQNqe38eQF6ZiTY3AXNxFzaYLDByvpNkeR/2FajxHh3O07gSvFQ8goes0W4WCI3znJ5O1eNWVUVZchkappiB2ES94yyncXkiZVEOnaz3hP27BMf0pWqe7EdYYxoqec8z1sPPUcDs2PJi0dDMTUmNErley6t4Aylt17L7sjWb/btwigpk4WELrMYeyEFe2//TL/1yHtvxgclv4U1iXWnDc4uIONM3ptM2fjefRTcTMG8q7tUI4+oIZbv0Yw23LsZhc8NgkYmFmPKaxkTRlK/EbW4Lv1i24dffgP3wqC7xl3D2jggXWBJo8NLy75hK/uirocIvh7PaNzL91OI+sfJ775s7hFEY+yM7jxgeeIkrmS7F7OF935zLZkMpbe6/x83f72PjjObxN0XhrzvHIXQs59oFEzNAOMgfGc2LbBb5o7aKkLwR93z4yIpxEJ0/4nwG0qKjIracpt3PbWTu7Vp7AZ9YYvtzeSuKoEch7dIQ3fsfIzEi+qjCxoTmTES+/hOfNA+hLSUPz4hq0djuKqQkiigcjG2imlngCi7IwllykoXs0BmG3xrRLfPBIGc8mt3NXbDX3zo6kviyPE32JPHjnWFz7OjGM9iP31RW8EDaEp398k46JixmyKYsbfV3Jrr1Gk0rNudjJjGxpo0BWyYg5En7uBkrzFHj2BfLSc0amxOUR5qzmjYsBTBlk+vuPfG1trd7R29Q7bdGD7PrxI2TtZ9E3LMc0aAV3HvDn8+Y+vjkiY9lLIl83h/Gt3wxOlau59+sNhH66AKda5Pl31iEXvs/19lvpHRSLraYTY0A95evktJU1k+GTT49XOjvdglCGV2Hz9Rcc+jxRQnyOPpyOv6eT0uNaokZdBUe3yOMG4QOcXN05isSZFwT3KoTwmNj2Sz1pfhMZ/thCooL8RSyVicfl+A15gQ13nRM04ElHeywuPnKUBd9ztC3s7wtoS9FKt2mr3Tp7Tm0jNd6TJSNTGDxrEt2WPjKnPsmv93VQOHUn7qvW4nrLLFIHtqPZ00rF6OFsrPFnwoUygicHYQqppfOKA9XHn2L76GVMH30rkpE4lTtDaNNPovLTckwDvAi6ugfFgHDyMdGq6sAuczJx52YkdSpd797PO5eq6VU28M5nmxl0/ghD7KAaM5OpoSP5MPs7NJOf40hPF5nH3mfLffcx+ukXef2mR3hf48uL5WtJe3s5kqOLzZtbmTfXBcX5r/5+gEq1Wfqbpz7TW6Lq4w8T1UxbHIhVFcDFQzqCR9+EQ6VFrT7Ma4tWM+T7n3jgq/XU3Xwbkq8d1x2nkCVdYo/Xc1SWyZgXqGRvaRc3ja7HcseXGB5bjlVejN1zFK4t7chr8/FqiWBftwqprY9kzUVUSbGc0yiZWniJWTFzeVZ4ywWvfoj+jnGc+cNnEDGeCXYZBw1XuC9hLJ8+lka/2Y69v4f2libq6+ux+ozhgaUPs+qh5Uwe3s0bzzXwwqsiIBhn8tS878T0mP8+HOp0Vule/mlX308djcjaevlcHkH2p/2U7zeQFOUgPLYIN50cm3yQUOypBJSW4T86k8/aqkl9/SiN40bgk+sg2quaCIWNz2o9SFRUsc+uI2WaEc3aTag80zniMOClKcKSNpVnDMX4Sz0U009bbyTS0Hhc6rW8lhFLr1svF4+e5ePH7uKDHHcevz+TElkAefazOC9Ws27i7bhH95HySweGagPeOtF9Sm/Cu6zET5yMslfNiZ5gDjokbh0ZR1FnEDdMdpCa4fjbA7p89EqXLzbm9Q51u8aVc+XckjiI42JMinv6OaroZ93VKrp+9qThhFDjrKsMGybiZaQLCapwtA451xJdqKqqIXaWiHVVMlzKS4XJL+CkajiLg5qEHarBljQNRXIL0cU2zsQk4X34I8w+GZCeRmzkCQKulWMUnVvQpKE0wJXgw3ameWpQebvSU9LJTZHunMvbxrnbH8ESNIygcCcFV5y8mn6Vj16qYkWrGx80Knizt4T+6BjOHDvC0BhXDF1mqhu6GZGkYMdpE5rG839bQIWaa6TcQ32lZTlsyK8kVh1Eot6bb+/34LGkDrL3dYqxaqdeq+TSKE9KK+Toj0bSURVEX1k3kT1vUSGFs3CcH89eLGdagwWbKQBlpZMk7y/Il6ZhybLiFX8Wmf0yMp+rhBUYeEt7IytLj3K38Sw97rehjrZzJTyaQcV7Ca0rRTkwiq2NOnz61YybHoDXMz9yw9xpvNZbwYr0EHyFkn/SKCPTN4YJY92ZGObCd2eP8uIv+1hf7YZm0ETWffwe4wYnUdPjTkqompRYOyXHzvztAN14eqNO2vu9+Z5fztAixnT5wETufHMFN55qp+mHcr49XsoHS+pY8fZ8Krc3cPLCCWJ7VNh77ZRdK6WrwYzSMZ0wsy8NJi9uNRXwmiGQ9G2HUIwajjLfHTfNj3y/MYzAkGmU6TPwlRUg8zrOGPc+liboefbUCC5e+JwBZgN+CRkibXnSlTAUr8unSHUIl+B0UKA10KgNIKb1DNObuhjlFPnf35tMo0wsHDxW48KSeC1PjEzmyUUzecnZyGuaOhxV/azfthHjuLsYTD0uflGY5fV/G0CPHPlG29Eeam4bnE7O/mMiDsIJMbZTfMq5f2waDzQWUxa1kE+t6bx6QMuNSwew8VGtIPrT3P9TPuftJdgcNsI9g+lpNXN1wwUab5yM7ek3uTw7DmQajJlD0V+QGLqghz2vn8c2ZDC+rWE8XzObb3ILmeETw3T3fAyRg1GGBeFlOYrFLHystxsBOwUfn2lH5dSSYCnFz1PJMo9EbF0eTK69SrgDLIEmtE4LsTmt+Kf50Npsw92opickhMWhQcSre0TcLKL58q+k7M3mvl+7efTB2X99QPPyVqoHy5otzrYa1v3YQEVVHjEDIgjxCKO3zJ3n13/HslmJfD6vDnXlBc4VuHIgq5CXL8TS5jWKr56dw6rbbMR6XuLVw/VU1h/jUPNFSnecJ/Lbl6l/7hcSJrXxSYuGcUHhKHP6iPa3sXf9RiwD05gfpWSksFiVpdCuDGag0cYX2ZUMSkgXJvhXms+58NySeDwH+tDX5qDV4It+ego1T//IqEEylvQEsjtBx1OrDzNu8gDMNaUkCy+0+/VdbLiUzxivRmxvrMPn9hspN8Rw4eBulry+mJnjglm4WbiRP+LwVylp5UptjmeyOXpcDl1b9jFmm8Qtz7/GzbovuOFyML2bjpMyehq7I1V4C++X5BfBrVOHkj68Gl3ABF59v45vO86jrher//WTmKSf6ZVcWbEjmQ8bL/H5hDHkCn67RXBf2Q8r2HDbI+zMqwI/P6hr5f1zDpyhCRhmeDJYU0aKn50eiy/GaxfpNnrwiVsEN+qNeF3cgCLpXpTeGmp+LsVZ0Y1Tr0WpkpO79QjzlgWCCANFXe4UjjQRe8mBR5oWry9OIqW64RwbzsUCGxsbXJmkvcrDT73Cw48+jcUl5K8H6KZNeerJl9b2u7qVcYK53L3xM3ZE9RP8zm2s3hzJ8lnV7L5yjVt/7cT1VLbYsYR3SBjqfiXqPgspxmhCY3U88EQaOsFfpULNf9rawuMPPoC7dRNWtTsPrryG9703Ud5vxVhZQeDuY7Qtu41bdx4jbeRwpNY2Vn2zl8Rpj7EjyJ2lze1oh7UR9tLP+N48FmlMMd3KIfRZ/Oi3taCsjsAl1R1993nsYjo48wLl1rtxTdRwYP573Ll8DM4AP97SuHCHEMMqqZXDWS2MjDCS4V+BKl9JU2QyTpmCSXcsJOvwZ38dQJd9nqUqxWL1qOzh1tzdrKu7SHpMArOnpxKWcwhpWTobfw1CzDFTfbbxWH4aB1/9ApvdJqKc7LcXiuVyheAfGU2j0phYr2dFjAepSwPRmDQoZBKlpb4Eu2zC0l3P3He8Cb13EV01ASSH1pDe30xLeBqLswqQNDo+Pd8h/O1gNru54+3eT2ZXB2f7JZ5vvkxn+S+0XayiOcgNn1seFfsWC9rpis/CDD7PvchS9zPYmz3QBQoO/0HFo/vqMH8yg4cMRhwd7Th8Qim4upoRyhFYh4eQe+A70u0aaDXRLjj5v82hRUW7NRlZ+/p17Xp8wry4W+nHdKueVQPP4NTpuOaaSsDpHFJm2pD3aog6HMbtLbnc+9QMrskC6Smtwik5cDgcSAI4bUUdjR01/FhcyMo9MradFguxtU+MZTXBGWGiez25fUQBLV/sYm9EMNsro7D4uDKhJZs1UQmM6HIyXKQgx2BPUkstOE1GTqLlobDLfPp+ifCPKVQIykl9aSad+eH0tNcQNPwqTRcDGT1A5HW3dJS2ErHAbSwMVjN5GYzSnOYL+UAMXzRxpnQn01vceLvUg8tXvmf6zQ/QpcigVV+FT1fpf69DpSNHlFdK19siZk6E4os895qKT73DRFf5s9PZxfign397Z1xXSCJ1B+pIHldGm+8Qgj5Uiu48xVcLx7KvV05xn5lGjejUqlp6vtmFqrVDEIIAV6P57Z3FnXIP+uJn4OpTxM1XgxjtZyJisAchcacojLmTwaZOVn5YxYyUEDpTfAkTfZJckEfvkExqdjTjnerKO006hnm3Mj2kgIIX5BRKdQwdL7pzx26KLE7CrFUYN5xCYc/FrkzA0mjm43e/Ytmtk/GJK0fWeYWPZAuZW6giOMSJzaMa9S8VyBrKkPx6kWYPo9ka8V/v0Kysz1VNnZG2nV3dbMhtIiLQTMnpQzwgmWlQhvBTvD/RXYOJowldfwnaoTJO7nYnSTrGE/MC6MlPZ0WTSDmtTUT5+vKgykL1JzuxKo2kJqUyfsQIDvkOFyNwBgNmvHuK0ZRUU9ybz3eerXyd4s3E/li2PrqennlT2Pj8kzx9hz+xyi66K9vZZPBiWFMtLgP9aM7qYa5rPRflgWR3+5N4cB2D3ojFbpxAlhTDsOeGkP1eFn5jJ9OWXYZG04vBR07m5Alc6bHScVrLk9//wk2+IzAL4Tr2znqS0jORRgbxyqu7GXO7Gi4E41La9l/rUEk6oqw6EGB77eW3MWbYKSys4VJFKyffHIsxLZL2vCw+eT+Dhrh45oXqGO9eg069H3NkL0c/9GBSQhn9N01l7xV/bjrXDW3H0dS0sn/Nc4SX/cKjP6jZEpbA9PFqYl0MNL+9klG3v8Aodx+G370EpUGHpasHtUpN/4I5fKjU0Dh/Ku/OWMx072FMiNEQ2HmUNYue5bOAGFx7u8gulhjoC5XxsRSYZQRoWzC22jA5a2jpD8RLJoSpoQLt3OdpnHsXulffxC+2HrM0QNCRJBqgi4oLleSn9DPOv5lTP+9l4ZRHkHvn0tiYSm+DkFnH2b+8QzfdtEnhm+pu72rW8u3BL9mbK7J4rwOLTeLSxS5q9pxj3N1jGTFThXnHNQ51e2MICsHNNQF3cSKRC725uEvCUNCDzyx37o4x8GndGJTZu1krOrHhmoa1z0TzaKYbjfUWCl5/k21J9/H4ID9ST+0m//XX+aGqFbMw2vS3IWXnioW5woVNv7Jwyxq2fvc5+xqb+dYUi6JfgB4biIe3PwmKVvK6qgmQe4lEVsERVag4JgXbv/+cyTHeaBMb6elyRRM6iAavBIpXv4HMPRO3cDMKaysKfz+6fRX07bxM0MgkRlSqeXPPe4xIuBW9Yx2Si5PNK+r+MkCPHFmpTMmYbG+vtdCf30Jg7nFB+BIWISg+ciVWEYna2py0by0mY4pIIbPCRR6uYv8vCjrdfHDxisSlW0/wPF8smhYa1/QSMcuDp5I7+dJ2E731Jq7K2qgMDuNMTjWrYgqYMnMedR++QVZMJEdvXExfbx/jXDRsz5PTPCIDS8Y9WCz+KFsucFWAOnr9e5Rt3Iaxs5t9H7/DhBdf4Yb2RqoikhkiiUXW7qS3x5+hpe9yuG0MSQOG0TEwBJ+9Vi4e0uPu4Y4p2geVTwRaH2+q9xWi9/HA6H4VvejkiDFJSKWSOI9mBt85gpufXcFNE1ZgEJyaNLD3LwB05Up52OAZdp9G0NhU3C5GdF/eSRLFFrq93Wnq6OTDofPpb6qmwKpm/dYukjVVYjVjSB9jo/lgC2db3FG6eWLoMuAS5ik8oMSOByoZOMfII4Na0XQEcCoskF5LA/uPlPKVaiS95YW8+0QM4wLCkGtC6evppam+g236CPaku3GTazPrK8uxxNxFf0s7LRt/wPTCA5QoR/PjC/ejbmxkc/ZVFPsPYFs0iziHiK7qWk5t9WfWzAt4Gtw4cUVHbqqeGzz6+HLHLwyZN46XH36EyRkR+AyPpKNQRnejJ15huWgPHsM6MAOrTnBmWReGJUu4ZfadLJsj9hVc8ucBKkkr5cu9Yh2ugnFPXX9lPLeXD0+vw+LU4K1PwNrWQ5/Gyo6KbJY++ApVeX24KX05d9VI3rFS0id7EDnMSYCzguwLRkqVHvgK5VYZXDBEd3PhUwMRmUrGDLYx067k9ZxgvIKTiN71Ps5J47gkJZBpjMOt94jwmZ48vd/KmoEWNArVb29gmB9qoqzlNNXGYdiGj6Txm+0Yi/agHbKEL1cuYfbMcTyXU8+Zb75kfGakGOvBJMw1sPNlK2qdJ2PtH3PMOYWSc1YWTI1CHuxHencKjcGuBApX4GbORhcXzLk1bfjcmoqyrwdLRze2pBjuG76Qky8+xKZrrcQa0/5zQDdt2qTQqaY5nvlJpJFGNz4or+Oco5waXxV2rZ6KEVNIaLNT52FC31rHr2f3YfH1oq27XfhLsPa4sEvjyii1sC+J7sQk2+k7L7G3SYuryo2Q8Eh6Q8wc3QbB8lrC0uQ8Fufgk4vC146OFhz6BZftvQwICiLEfzDOjjyWDhbkrwqg264Wi2IQ4+ZOpVLiw1EhfJlrga5Yfn7/NhxChZ598gu2Hz6HJj2YY4+/y5MrPmBu7kYqUucx2rOJ3ZtE98YuYfrZx/kwfQZGLw/8mk4jTUjh+OqPiZwwk9YCMPmdwT/eCC5Gmn+V4zXaQsXVMp4YNR0pLZ4Y/0Cq333rP1Z5SZJkO5Y86WxLT2d7m56QsAjMrlryi88xxLsGQ28ve662k50wE6lEmFpbK3FHtmGWS0SqolHJ9PQp7DQJUpdLTlal9zLztRtFOjKKbvAirzwUs0hCw6Jk5Nm6aC5WMEgsSsJiK9i7eWJvIkdbKsiva6bq8Um8ubuS24eJrraaCTXVolXWUFo9gHXtfcxw8RJ2RwCsdxXqryHmofXIkzJYfac/kSfb6GvqY9WuNVSMzRTTYWB92SFU9z1IUr+GH1+7Svqzk3H9aAltaU+wZ3w6o34swP2VAUTZNyHTeuGQgrD3uglvvA/rwSM4p36IWpYHMk9kdd6cK7Iw1F7973fodTBvHjPZea1PxqKQUrrOHKGyoANLczOKASmgNWHW2fjopgCWepdh7gnjck09rT0edIgY6UED7SJaht0zBvWlJpSSgj017VTucpI5JQLvyHZC/TtRN3hS1qPET63DT2VFX9tDb6sfOh+YmXARoz2ObpcgSncewNM/gonhMpYLJxESNICaQmH//eXMDlZQlldPfV0jFQXXMOhcuWWIB9VlF1nokkDNCBN1x8/wna0ai7kVTuSyRRmMUR7M8J7dxN11IwqtAuvIBbgqWxjXd54Xkobi800ZfvHxfP1pHkMH7ELyDBcCEosUNwVN/0G2rtzHope2EtlUwdVvs/CcN+9PAyomVfbczrNOs+8wfBInMj7Si1HzgxifVEGe8G7rKq5xJVuOz9BIfjpTzaQYTxYNsnBbYgQinXO5tZ3HAtLI6hFdNCGNqiMXaZV6hJ8T8VPYqypLAq3OMhKjdfiG1aMsMmNWe9PhlOEx2J26E210He1CFS1cQtQpBurdedYqeK9iG+7ekUwXir/nSi4FkSHEOzwxd7tjMzcTl+hKbWkHWr03EeGJjHMNxcvLjc82n8Lv3lEE5di57BGAOXEc3bEZHG7u5tsNP3Nrzm5658/HLUyIa7OIpSueJeL4aYrmzBacG8JQvZwN2tHseGoNUZ2XSL7rcwYZOhj92L08NGoHETHHGTzsXlwHnPjTgI55/WNptn8YI1LiGexto7vZB52wJj21KiobNLw9z8ZwSkVXyijyDuSDRhURujAy3WuZPMSTm4cY+Pir4wx6bhG9q3fRaO6iwRhJS9pdlIj0cZv6KoURqTQXid/za8M/tofgjuO4uaVRWC0nYqQHB3q0mHYU4AgUYxd8kiXhDn7snUC6t5KumhLONcq5wcsFp13BWUE18moLtRVyUgcMIDgiCqVZEgFAy2ohoJ/btezP6WTkrbGcP99DgraUV0M82Ln7G7o8fbgy+EZmfPYE93y+g9b6Vm6Pv4H1+haubPmIn8vj8R6dxKKLFXQtv4nMrd4cmVZP6oIFyGsOELywmmO/urDo9gcpzbb8Ww7t+MNyyTnCRXxnQNs0CHVTMb/u7cR053xinS3kF7ViCrISH/8Tfe7RXO6J54djCrbgTb+1nkMjITWqk165O5dbfLH92kd2ThE7i8vJunEOryT3YPPxImtTNrssXtizizi+REbGtGBUvSLmFQ+kXBmKt5eTdy60cXeoKwGCl11uFyInxvSHonHCoNsJD9ZR3iWmodNJcUs/aYHdrMIND3e1aAArPuF6TIk9lG89zOt7r9ItdxIukpvqxrG8e/fTSEK78EhC5huCIvtX7OKYNjgbSQlJQvPa03ja1BScvcDh156iP2A+lrsX84KuhxPpGt5afRVv9wA2LdiOXRfKmp0K7ho0iNeXPfN/d+j+qNmjwxPjlrj0daM0VtEpa8Cl0yLUPJwWjTftkpbERBcUNn+MVw6h6T5GgF8rkxJ1jDGFciWnn5fMdtpavRnuUkCsrwyvJBuS08KXbRoevT0atcmTNaeq+Dgrl4t1ZxB9hXb+QspKIc5Pj9G3DH9bEfWdkYyJ0ZPdq6TZGIP8iIrexgZGDuvCT2didY6SA9uPMSPClfGttUxvUHCkp4ZKTweO8nbeFf716/fLuOv+OObdlMGEQCUPHdawf/slblp5NwUlRchMfUhlQukfDGHZiPuYdeISpopy1m/YzIglcwlNiSJ8+Hia9hxhdqiIwIPiqBLCKRNZ/+YFwfi7R5G5+C2+eGIE2CoY5Drg33Zo68NvT1UorLsNPv3IxcnZvZrpbB5DRXU0dW0KjMODiXN1Q1OWi3vTR+BswnnXIprK9yNXx/He/sGcDZYji49mVE4290+IxM0o0pPVzo5rMh460c/bJeUE5mezMXgwW+ODxF61gretyARgq6MM3LPAiayjnKKWaajcRZc7FNR2WIhpqeFsUR1THoyno8nGTdkBPFRyjXZNHWHpwlUIUK3iZD/sLOdqRwf3yYQPLs/DKB57c8XNQnD6aBdJLnCNkZvHq7jy/h+4MmUS14bcSuvWAqYXb6CjvJaczKE8cOYw27/9FAR99FRVM/WepewaPgLdM8+z4ZqEs7GD5Ewni17LI2JYDO9kv8nwO578txz61rkDJSluc47ZSmqXmHThqLRGVIN98fY4T9vmHOweEdQIkfARsczZ5426uxB517cck80k2zCO9goL88NFCpI56UlKYf7eVtz6g0j06mewUOOl3k28agjj/bBE8tOiUKn6CTt/kpAmwZclFzmcl8OPP19hQXIYfsHXsMq02PuMhLrJyXM1kibCQOHuWoJTldwW2ct2eSSjZF64i0BwZvdufAZHsO+XShov7qXrpknsr23nvskLuJovF1MRxLQUV14ZeRapIICxD9/O8PeKGLJgKHFncnGzl6HRh9MkK2NN3Aju/2INt1mzMY+aw9yMSdy6fhMPaKpJHDOU4n4FcRrIGGUivL6RlV98y30Lb/rTorSldE+F64QV51tymm7xqOzFTfSxUih9SEITLiUdWJ2unHD6EO1tQurxQV1mJqbpFKcCJvK2Wc4PTRFMrxLqbXRhwaAgKjo13LS5HJ8Lx4RqypgXqxB83EN9bw0pIo146u2o23voNveLEzJiDkhl0558JssSCc6wYLb0sb9IzRgPERQCvPHWudHc70HzqXKmTpWRL/NgQ6ucOeMCefKJp2lrusozUaNxqoYIJzKQLhEgjvd40ihX8mKJgrzdvdw74zIpShFZpwmrU9DGqW3PMtUvjmOBMqrL7UIEk5mk0NBefY2gij30j55L05kcPkqIwruqmBnDB1DdJNFjMdAkju+hF+7CLuL1nwT0ep259GOJ9rZnsvL7vBZVn6gmqL4Hl0gNelUXutJe3DUB5Ep6vEP86Jdi0dXWk1JzAv/xU9ndpeKcPByZDvTdTiZ6tXBbtIaygExOXO2nUIjJTXF13BThBj9eorRKRkdwIPkudiImLqLY1YtFjhrB4TKCOiIIDLiAPjqOhlwVAR7tyEJ0yM0yWprdaN3bzNCZcjL9HTxxzZcTqkQmeqRQk7sTo/Chn/Q7GS94uMyRhcvJzfTuX0dt8QX2n21nsL+gge4mauM9mFKxlTJzGDE2JXXtlXyQ6MZjfmnIehWc8NQw6OArHOyP44VR86i7lE2dcBlDhwtbVt6FV7g3a640Ihfu5t8F9HrlHf+heMbt806/pwq87ViJDf/jDfgGCNNtUuBTXYO2rZ8WX19chAWxeMcjr6tkcMsGZgte+rpYQ7XDwDWLkjUiZhYLNb49uI/EcIFyfRXLH91P4b6L3LlyNmNHiVUv76fLZQgufmGUXinijJsF91gXlDQSLhtPQPtuNCPCWbfFSnqMGaXoNtdwDw7pPen5rp7AWCe3pHWJVBNJU0E5WyKGcn7SArZYO2k4fIxXM1OYIjiweHgSvYUFlKalcn/mRH5o7md5lsSti2ZwxwSJrs5BrC8sZkJ9DRPkYjoSIznxayG/9OoIlWxMNJ2iJ3IeaRND6D6/BtfETDy1ciaLlLa3xfYfA3q9Du//uWzj8szcRq3fgqeUQt2zWvHp60IvPJ6Ptxx3s4VmnRc6NyN9Nk/qej0Y0PE1w8InsaFThcbeRYcAulbmxvZOd6LctIyK8OK+RVFkhF3j7TcasbsnMXasO6Njgyk7VcyNxmZGWgJZkDiK/EIfxlf0sMSux7+/hsRpfji6GtD7grrVQqyfjvwuBaWnLLg49MzIbEbyS6DfIwjz7tcYUHqZWmUb7x0/RFGpjlVBRgw3TmO6IRmLWOwXq3oZE+dg81MrOB07igktP/D+E6H0XuvmYLuZqW7eJI4dxAt7z1EekM5itxICu3ZS3ZWM58BhqA1N1NTZMQYYmVRe858Der3W79hX8PII28XWZvdFeREiDbUJrydWMUgjoffRCwHqp9Sqxz3AB4PNnaNZfox1PcM4Zxh5np50uEmYrRYs9SJdFbZw2cdIabsrsRovbrwjhDAv2H1UR1dBPkvnqokJcKO/zsiagku0W46zcW4I1SU+9AhbFig10xMBDrGgepMVQ0ke4SHCAyu0fJ9jJrzVjYGxtcK2tZDjPhZTw2Wh+LVYLf1E+MOygn4Sc/VEpbqK/YrHfvqS2qsX2JtxJzlFZ/AIG8rKN3cJX+vD/S/NwP3ieZ6KimCHXyhvnj7IIxFLWSiaKtp1B5aAUbRcv7BWRj3WulYcCQP/PECv14aTRUVxipZLk422hUHeIWhc9bQXVaJxqHDx8MDHaKfFU4VB8F9wkA9lgkAHOd4grn0AdYFBlGjrcbj2MebwSfQOLUV6BYWeA7jUGE5q+34yR9mJSfSlJqsYa/1pwYtqRsUboNGAuiYE7whfvq20CMPtRbiImSfOlRExMABZqBdqWQ0hcojy9WPtxQaCRHd7eilYkFLBFsM0bDnH6bc4OZB0J5IpiLSOY+y9XIpyxyWmPHEzt0QnMsXXScv+ZtpLznPzGy/y6+4jXD5bQ33zBZ65LQ3ltfMs0aQwsHIvY9vcqMxWM99rH+4uOo69H0Dg4nD0tnN/PqDXq6ixsUhE48KCyrx5Yv+Cy/xRa3WU9KqR1G6Y/FT02O3C5CoxdkKtWyp+3XuIq7VRq/MjXqSe1Flp2K1WdGXNyIWpdvX34mJzDB8+8S1DTWsJHZGBb6QAtlOBd/cpMsZ44hPWTXl5JdlXjxMwMJD2Ok9GC6N+9EwZAaF9wqD7InOvw7OmnJSwAewVx1pZIydcZPkb0xq4IhtJUYWeSebDhJbnc+vYuQRoTvK68KgrTsDaXV9xS+YgHokLZJJIeM+/9y7z3n6FlTW1OKs6sBzvJ6+1mIw5vpRfFufb10lK1BAMwp8HaTYQFpnF+Y3xuPv/Fz6nlFfVkBcS7nmpxNK4sLW6jQRXV9z97DRY+6jvckPfqUah0qJV2dHXdpNXG4mnvZd7LDlU2ZJ4vqyRCalBhAqvWltUxSuXyznmKad13EheP6Lg+Nd5pAwdQoynArWHGZkw6TZ1DJHxorsH1tPdESRs3Wm8ZH5kas/xytOHCPfOxRificyvH5e8g0Tpw2h192J7i4okTMwaLgTVqGF90kQ23TqPL85vwzsylJKKBjQdVxkYFMp3xyx8KFR6flgYD0cmkFzfReTkERzZtpUjHkYmPPQ0fWt+ZViQoChLGRdcUpg7KZ4m4UwaC6JIjd9Aa3nmXw7o9SqpbiyK9gsovCjZ5u1taqK+QCSV7jrovsaVeoliwZUeLiY8XGW4CrCr9MFI/gMZ0y1Wuamfe/MURITpUMV50Xq5iKYWM32SnEemT8Y4ejjqRlc2v7YXH8M5fMNCkTm7hR90ovV2IzTCyqjoPF584yBDMiczI1lix7ZOmur7CUl2RREfhq6+hXC9mhBJ4unsRjxqDUwabeBuHyXnavRcKj7FW7YAahIn0pc2G0PKJOKnZBIsjvP+d7fTfVcGAe9vZbRKzYDld/JIfj2lw1LIvVDI6hNZPLfkLo5u38Dkp8bS+ckKuof4UColkqTd9F/7M/L/qVUJg285pVavy7aKVnf2447wnEpXYWl8hACMJiwxicFx7shGuNGu1HK63MGApiL2lkl8YfBmUqqGwX4OUiq78dF44hRs8an9+ic6PGjq60Z7cQ8L9cc5XRDJ1OiThI9MR9KlCEXSIzO0I1lVnFpZwbhBaurFogT2TmbPJAMTB3ci++4DZB7p1Ktm81qzhKnXyW2pVnzTnWzb52T7xQ62NzRi0PsxTFtLScFODAYT7qE+ZN57D+89vB3nLT74rSvj3bfnc/PFMqwiTU28domji25BHmAiaeXrXPh2JAqlCav3II5++Ml/rUP/Tx1trsvdHO+bO95XWpBr0dJqd3JVAJsl0o5BpIzeazlITiOudgMu9n4MOiU+qX4MSPJiqsFJ/bkWunRqOrolJGFfrpRfY9UvBZz1lxEj4q1fVAo/9cRzaP1+XnR5iD2WcWT2yPD2EdOgM6FWqgib7E+Hzgcvu4mH9cXM+fhrYts7CL9zqvDFB3DpF4DrQmhXBLCuwomhpoqpo2RMSFJzVhGFc9eL1DoU1Mt8cNWlorP6sWnneZY+vQjr96eoHO7K+Z/2UrtoLPLDp6juszFrdAYyi4N7BmYQ/4fNvPvzNYLdBjIo+i/5q+e/U19U1BW8l5lWs8C3b+bEAJlIGWpsNomDRm9Ouuqw1ZbRnFuMSkRFT62a3opL6JVWPEK9SU02EaNWUlPTwzvdDi4aPLGZ+3Db+iM1v27jlws1DBwylBm3LCDZ1RPTsRWCBuJ5Z+0psnedJ3r4XHQituq9tMhihRduzmd+TzePV7vQd+kCg+dGIYvJRFl+iASFncQh/qwpcmfn/nYi2xpZdqMnm5nKkKpcbO1XcbYXYLRVYG7Pp7OxDdeZS6g8Y6UzIgltqMQ7oZ7I9h7lbHExs6Jj6E9IRnMxl7N9rVzWd/PDd6f/+4Ber3evFGUvH7moNMQ3ZO4g0Z3Gtj7MPYV4Xn85Ta7nF3OXEIBSDl2p5ptyHX5XOtCI7/WCN138NEREiugXqsHU3stRhQeOuKEk9frTHhbEpf3fc6lDxY0jQxk6dKKwaVqOBA7he/dUJpd8w/69FYRqrmDw8xa+KRrX+F4mttpZm2vny28vc8uNA5Alj0fW9wvGqy2MWzCIUyV69sq8qd/cygczO/EKGoTCayCOzlISTWJ6jEYWhQYRFuig/5dvMFw9gOFYNoHJQxl9z01s+XoDBR06pllh6AtC7XfXcKAonxU3hPx1AL1eH50/lTPWOKlEqfGZq9X6oexXkuwuoe2sxtXawWCXUExCqLq7uxkovOqAsQNQiWCpyq9BVteNi8mF4DA3FsfpSdeIbpW5MKTfjwVR6ajLrvBNdS+ugQGo/X2E5ZGQnfuU4Z52jrd48MD2Okp39JOgasct3ge3VB+mzRmLR47g4wHLoPks2rgwiDCh2buT0XPTGKjXk+/qy9USVwIF3WREuzA2aAIhv57Cz6kUna+ir7OZNp1O5PYW6vp7aTxxnDFlohEev52jP//M+isXuPOB6Qz1DOPu4ATu2HnivydKf6o+uWfbcje1+pMApZ3a/BxahO05LfVT2VOBr8yD9OAxePoEEO1uwqQQFNHWyZXiPMG5duTzZjNskC8BYnzMOgXVbTa254p8nNdNisNMxwAj9WFajCIleXhoCdP1i9x+jc82bSGqw5ceuZMSSz3f3RNPUqoKhT4QqzKFnspiNJp6dH7+yKV6ZCfOU3k0DdsT47iareFAk53kkm6CZJ28JpY5MOcEWmcRKXHRhKZ6UkAom6P1bNRr8LD2csdTa5i+9iVk7XaWBLQxZurznHl9Jes+/OGvD+j1euClM7eWKqQfbhGCk66w0pBfJKxUK+cbCtD1t+KrMNEyYAzTIoMIMveAzEpLbQG5HqlcGRzJgE+/J1p0U8iswdhDTeS2Ofi5zE5+UxcD7Up6/CTm2R2oh4p04qWmp6eVtQ++JLq/nkiVDrk4rWRtAktvTsQ41o7aJERM7oKjX9g3wcXyjipk5las5zxpm5jOwQsi9UlqOgsspAuL1hogxxRlIMqtA71WS5PDSfrVqxSnDkRn7mbpA++w8aZZbB6fxBRtH1cq+rHv/A7zGeGb/4jBX73Orrlwz/E2x2f+Ri2RIga29Ugcb3TgKbMT0NRC+8VzlKpkzA6PE9zojmQ00NKo5EchZk1lXZzr7kFW1UZGZwcmjbBkQWau9PRx2TORWpmTkGNr0apdUMTNImPxEPw8FORfzefK6x/hEABs+uJzYa9sVJ0vwiVdQbivXKh4JXJ1I071ECE6MkyGMrjajjltGAfz/KjsUtPQ4iRROBIfHytVYvuTk67f2cLJVnMvT/xsJmemiucefYcPVj9L76HT1IkFifoli6yJiUR89c3fDtDrVbv6+wcqmhUf2y166o1+bPHxINIpfKdGTpDNQru1m2PlPSwO8cEjwo0+ueAtIVT5zTb2iRFvkcmQxM9XrSIcCLtCVb0QiCJcmwuQOypxCGAbA1O5YdJ0RiQEoPfUoVM56S2sZUagv4ij3cgcFjpFd2v9lGgMStz0Vtxca5Db2mntSxIp7gp0FGONmC1SnR9XW+S0dGvQCLoZYBBUpXSQENmPRdbP8wVK5O0K3uAMYaPT8d5/icqB4ZT3domY28dtFo+/LaDXq3PDxsX1PdZv+6xqLvd609wiMdzZhFZuo9XFh9P9MtzlClzVOnq1LigDDMQblZiEn+2TN2DvaiNogCuSXU1zpxZLsZWuLhtNjU2UF+fT2FiCQuuBJXIQm8K8WThwACnCOVhFFDb2VBNY0SZSWSh2Yc2UyR6o9XKw2zE4G/Ay5SJTe2Hp9kMnK6PfNYmj11yp6BdffSrchOfNdHPS7OhA66PglEsvLafdWRojAkqIcACdYsR7vWjXikiOhsomx98e0Otl/f7bJ1o1rm83uwSQ16QgqK2NgJIzuDWeokZE0TMEcN4QJ2gugNLISGLiApkS6YpaJKcum5lEwWWBwcL8V1xDUXcZZU4OHaVRXKnVcbmri+vX87KIsWwU3W9TilRmCue7zCHcOtwPf52Nocp2vCQIzL9AzkUDYbPSxfN6hJLbCAq1oHRcFkCI0bbKsTKYmi5fWvq0FHVp6DIr8BV8PThehr7DiULQlKTTYJbLON1ho8KhpK1P4vzldkr6rX8fQK+Xc8N3D/b19H/U5BZLqZsHKsFvxvo23FuFmW7Lp/LKNQ4397NRJJAwTTzpUxcROj4ShU5LVasVHxcnJnU/h65ZhC+FFrucvB4rz1WUM1IsTMYyD3oCB7JrdQODbkwSSUbFxsMd/JgUypBIOTMjYbjeQph7J531dhpFOuttt2CvsxI2JASzTMRnSYYaLZUYON+mokjoZWUfeIjjD3IT8bazn5aqdtSVPTwcXccKYeVOeEs8OTGFWBclS/L/BrbpPyr7ls33OyorVrf5DKbW1cDhsnrhKV1JiXLFqDSjKsyjasvPnGyyobG5o9UGIxs5kooQTy7ajQRFezLM3Yav6DpzPxRWWXHv6CRdMhNrbKezrYXCZshcGCrsUig9XXLOfHKZM8OGUSjcwNwBciZ4it/X1qHsLKLm0xrWHrrIxx6xuMy9DacA1E9wdo7DSkhBNU/3l/CaRUfChAyifb1pEBTwcIjYV7ScVrPEYYfIEk4bY/vOgL8nTpXv3xfQ62XZtWuFvbb2ZZtIGTkVjfzQ2Y13QgqjE5OIC3VB19OBy9HDtFwpROcehFahY/O5XJ62tNDiP5GZI9O5O8JIuFcPngJYdY+ePiEU/f3CLDlkaMw2tO7g4q4S/NtLb1cr5cIxHA0ZRI3BVXSahRvDbYTq6lFZm2j47Fem/1JGgkFkeaOFt98ejlUAvHD8R+xcGQyj5goyMNLYp2dfoTu/dLmwt6kb1bUipmjMTG48gqvWSVdfDY7Wv8LnlP7SemXDhuOr7nmgVdFaM829v4ek1npKr+RzrbMLk84P8/XrgLqIeOohhk+otkbnIC5lADerXblQuIsTJefxCUgl0TcY1/weNC52HF42egoaMI6zoEkQ4LoJde5w8P1lB25pbkgBJpIj5HQ1WelzKBjmK+ZYclJp98Mvtou4/maGxdyOucTKA1/twv3cOST1IEy+Mwne/QEW+QW6SnKICAhmsJ+eQQYNIb6BLB3hQjXxhBrjuWmxiiGBHn9/QK/Xyz+uO//ivcv7FTqvCSoff8bKS8jsKaa3pZqiBhdezO8jwKbAT1gcVVcNaiFExpgI5oiIR0kdO0qySPQKF6Y/kBYhHC2trfQkGXBqRJitr6Cqso7qmn7qiupIH6oV4gcGhwqVZMDc3YWbyo7ZoqG5X02VAMRsMZE2M4AIg/C/+U1srOlggtZGkrBlWfW1JHSXUW/OEfS0E2//JLzVRsq6oazPhWERLsTbdLicaUEmGuJ/BNDr9dJPP51cuVTkbN/gMf1eniKR2AmsqyGor5IQwa/ZSn/hKX1FqulC5rQiFZ5A5+1KrGcEXgKg3CsH8a02UxEdy3t2Da/uOkFShRO9w8hZv0i2Vgp30FdPoGcJWXsbyNpzhIDGOiFMEudylJTiSrdDz5UmJ92mQGHd9Ch9Y7HoRuHuOYYaizcZvmEMnxSN01ekMnFMipoJOINGif03kCoWOzbClQJBN82uWnqjjWxr8P77c+j/v3r37H9YpVR9oGjJE8pcDcJ64GihXhfNmY4E9F1GIsRgaWvOUVRYgo++F5MxmIPtbnzTWISX3AP5rHtxi/PCePk0H1wpQbKJ0wpLBL8Q/AS/dZQWE1uSR1p0CKsMdpHZD2IfOIuzviPIV3qS5tKOp7cKtdqATfjl7kZhlyQH50SQSjU4GRysROE0o6xuoc2rn+yiKtzdZcRF1pNfO4pmLyPdwhlsEAn3f6xD/0+9tv6Hc6tmTFTLXP1G0teL1CtAlYuORYeX1kohKpz+gYJXQzFYeyluaEbqrKSluV6kKi0xwiXsz89igiqMOUKJxxScZYvqeqa2YcjNwVX4xniRzLqE9ToYmMgXwQOZEzYND7uFiOYL+EfHiO3oCVUV46JsxuDljk7qw6dbS0SUhg61gqPNEkVyNTUyN1yVJjo6hZmvdmPfThnW5hIq250MSXan16b+n+/Q/1OWTftXKj21q+RNuTir9yOz2pAFZuAsvybUfQDnFJkYhdLq8y9ibdoLcRashXIiw0ZT0d7OXeeOk2nKwD8hg4aqIqG6vTSKjm+lieT4SAa4+2FolpEUG49fu+a6y0FvrxRTYSWrWHTgwmT8PeoERbRSWBmC0tpPeKeJlowBNOrU/LC1nf2eclYMcOdSi4polUSEH6hF8Dp+rR9rj402vep/vkP/T72y+YdjTy1/yiYzGMcrBLnLeutEJ+YgF6qvl0uEuqrJa9HS4x+GpzGR/nIbW5v7cBRVM3ZoLIs0TvKrc/mp3cHiG2/ktuFhZAoDf7WhHEVXN7dHBhDkZaC1t5lGPztN6j5yPfWs7W7l20tHmR3VSbfXKNp74n5zA+UKO7909wlhslC9ZjtRk1zp+PxHVmUVMntMACPCNAQIL4pK/tt7E9w9VeiFuf+HAfR6vfblJyeevO0Rd7lGnSn3jhHjoxR8KCjA6I9KtEKMrADRYrSFBOPmFUusU8Px0iu0lzeTPiKNcepOpsquX01HmPfmVrp1Zjb3uHHVpqG95BLDVd0obT18XVhOXZQfHXZJ8GXD9cvHMfXO4USb+jjdrOWKEKRb+3eQMsbIm6VazOOT2JJVzLQbMnlqkB/S4Qtowr3p0Nhw7RE+IU4irLedWBFT/6EAvV6vf7dm3+NT73Gq+vrGyoRNkklKZB2HQHQqerWIgU4MIrNniaRk9wokXZhwS30xPb12jEnDkEJSkFKH4CVGPTAwEG+h3t/oPcg1JFJaVUGovz9xHr40nzqFs6WKX3OLsfTbmTw8Eh9PrcjuMq71GajzSCfMr48Z4T1UVui4Gh+F5ONOu92dAQPCifNrx0vXxo7NeWy4lo0uyIttOzb84wF6vd7Y8tXx5fMe0WvpHn79at/oon4DVWZvQC5GVt96lUSpGRedsDyiW32D0n/7dJsCKy5JCbQYTHQGxuJND7Hh/iTIXKgN8iHHawhVJY2YfT053SejolqotUNispuOySld6AN9aOvV0t9pZ0+1A6NLIFF+apKDOmgqlrgstpMaJuyTTkTPWg0DN8LAmHAuHDKTIvY/7d6FfzyD3+v3+r1+r9/r9/q9fq/f6/f6vX6v3+v3+r3+WnXjoIXSvOE3SX/88a9e8j/++7+isrKPS1tujWa/ohlryWt/E1D/1wAaH5cq+Zhc+Tg2hfPrvuO98mg+WPjg36xT/6XLuXGp1N5YJ1WfuFmq33+/lPLyH6Tuyu1SUX2ddPfcx38H9S+p3u5eaf2EKKnnzTulkm810sncr6SDL2+T4navl2amjpOKzmVJT5879Duof041t7RKzTvDJGfpi1L+D0ek9+96S7I+mS5tKzwo7b1nibT48knpmeRxUvKwwVJTadVfBdR/mL96/rWr8Z67pfYxy1mzaTWrnjWhObKZ0tDRJGT6wa8f8P34M0zSXOYTSxqrZIeR9C602loIiHj+v4XJvySgrRu+kZ7++Cybm09Q+4OOjlPe2IYkUvVBNRdS4YHFI1DXreOC5h28PVrZYo3m5tc/x/jeq5yqvsqUpKH/ZVz+5VR+9Ogp0r5TDhr6imi7yYv+M1GsOFNKZ/Y8LgwcwjQB1atP/MzElyQGSqcIv/A69+ovUbBiKTKlnEfvuZfwoan/5fH/l+rQ/c/slJbsWkFAoBZ17/VPRZuYGBPKxOyzDJ0ayK/D72G49U70RZM5fkrHxIg4MPRwIqSH1Juep627DqlwLsMflyOXyai6eOUvxudfBtCBg1OksZ0SL4wexdG+ZlY1lWOx2MEhkfXIS7S4RGOt7OfL1ffz9pORSCYlU1ZdZqyHB5unZnLi3ue49sYUtIvvJFZ/Fc1aCwEOGdUvf/gXYfQvAahs+TrpU7uNC6c+IDZ2MRta1uPplEg1aFgWkIqyrhbtwExaAiai9lJy5+cP0GTvofihsUhmO+Z5r5NTksPSB+4n92YTgVd8qHmoGXwyeXjnKVYvO/Rn4/RPz6HXtp2XpFOf8FDBDuZ99x0/yxT8/MQP3BxzI03aKBbWXmSWs56Z53dReuUQLeVdLA24gxclNyasK+G+Qh+xFRnbFtzF599u4KW0Z5hr78a4ezAZd2zlw/EJRAwc+mdz6j91h3os/EJaGvEDblUuLH12JQOWvsdKRzM379jIjkPZ3L3xJ9AFgDIIhUyH1F9LyeL59DZXEzOwk8xn3uLopgN8fc/txFZ1kupnpOyD90j58g7sRxs58cFnDN7+Iqm7WqjZdRNy///cUv3TAvrWB7OlxxtqyeuXkxiyjP7R+3np2WhuGNbO3B1F/DRvFUl3RnP99pKhL69juEczs0NGEePmR6TgTb+ucp51tvPa9KncPGcEV5oc2J0ynIJzv//1Z+FVh3HHj3H84atPWLb6IbEwrUiJvSgWl/+HmP1TApoyYbDkiYOD05fhHHOSNx68wPMLA5hwoIdtz0rs37CCecW7eFYZQ6jBk/lvT8MqVFsmyfF9bC/jdVZqlbmceHApPq98gNRr5oNIeLTbG5XUgL6girTHb+Pyy5/R/uR9fD9sBLceeI6HvmhnucZC/PkL/y5u/3SA9j7ypHS4Mp+X+hq5ftVss12G1SyRHODg6z9kYlhxEGmcD83R+XRajnPPVyt4wn8hX539kDV7tqHQq5EL5bhc0MTQtGD0XQeQv34JeeNFOocqcMvWMLS6h+zh1++woMN+oZRn3n0cT6WCRw/fg8dWG3PMfnx3dvefxO6fCtD6ilKptb2Jb375isMHsrAJW9MvRrSjw46rq/r6pY7Ra5wsiOzn/jkxHPusiDnzgigzvcywlXeT89Mhbl84lRt8hnD71rdw2B2//Y7n02+xJXky844do3R4HhH1JlBrCI6PoraiGmdxBRhd+Pjex1h+OQeZ2xZkgSHIBr7/b/D7h3z33Z+qa5cvSC5Gkcm1OvxNPmTVFlHd46C7zYY6IRL51FF0e7lSn5zI6dw2vthZz6xWDdabPCm7HM5nfgcx5O4k0ceHYZ99ikaloOFQHV9t+YxfXnqWiNQAXvXTYDrUgjSmnfe+uoLj6AUeeWI5pw6dgWYLe46dI35CJrPfzech3VUswdKqUxe7XvzjIf5W/xQduv/Xj6UxAacwBywlatTjbLjrQfSpXix/4w1qa3uwaOQ4MhKQVdejHRCHzEVLa3UNXxQ38O3UkXQVXRMK7s93D0Xx1Pxs3pxQjUyYfqcawn8xMyo8nrLqZpa98RhzUocw53gWBx2foXhfjUweyLkND5Hx5mHW+jawtNeBXKvFY/033B/gxaPjjXi8sO3/w/EfHtCWpsbfPOD1+yuhUmJ8/lYUpip+Ltax/IpIQuLx6zFRqZBQyuT02eyIH8XDkuhCJV+rlbzkKefxsY/y4cmP+fHbX+koyCM6oYWKrSFE9j6CU5j7DpkP3/gu58febHpzyzj71jvoxbbVLwjrJRYs9+mZuH21h7BiA3idIi46nKa3vqI1czyOcVeF+h/4Dct/aEA//ua89IOiko0BA3FNcft/b7fmcF7HkDkzJ3Bk211CYLT03vsKrhkB7MjXcF9213WIxYmJ58kk1lpVvBZ+/XPyCh4f9AxDHx7HzBsnICaeQT5j2HHlNMGDZxJeu5tPpznEXuXcur6Vg50y9j36Gcmhx7CNeATfL8+wdVY0Ez78FvqTSbtBxcUruZh++BH7H+6nteMgqns2iiX9B63eRxZI05xmzgzrICDlMrVnsjG+OodLWwvI/CyHK10q3L4fhOKdIA7d/AqOux9gyicvYVSqcZMrKYi3UXOLjv40icYWK8W1VhKXZFL6ay5tfVasVjhddYTHxt5G/cWdvP7BM0xf70Z1xGf0qT2ofzaAge7viTCQQM+Z3XzV1cEgoztr752PpGzl0j4bd48Zz5SvPka1diMu/QMZOXG09A/ZoVU5pZLWV0/zgVY2vfoDy/c9il5qQ7P9bZQ6M4T0QKACSZy4XT8D+aljKLsKWHe6j6lLh2GMGUhhWQ3jl22md+4qxmVfosg3kvMvT8Gw5XlKbaF8kW9nz7Uz/LBoFauPbudKRRavT+nDqXmWq0fLkI8M4ZHznzN13v3sNJ9H4dOGco8FuWkcd4s4+tGQaNSL3gStlSdWLUD59ue8V3z1H2/kM2KGSE93eJIa6yBsdKIALlB4ITcBno7uRqfgOiOHclqwLBpCsJeWTF8bhq7DaAo+QZZtEM/TIlfbaWjsx+eB+XBpA7YqNV2tcxm55SfWrfgCeYvE/LXL0Agf+9Tqd7j9/UeRDfdl0iF3TAvH8lXyOapLnuFMn42h7hrG7NhF5fxBvFXZKLr1F167NxPVE9liYYfR/el81pQUsLa3mXHHL/1jAfrpHSuk2++Yja6pg+xfLmOaZ+XdFyvxefMBJmyrFeptJ/JRMeYKBScf2Ef0jQMJHOvPpANt/JymoLAhl29Xvs7oejMpTiXhga7IIv2ZfCqfI1cu0jAumug7XJDC9Mi6BCANYrEMUfT6PcCKQzV8XH2Q6e0S2ZVVVC21iXF3RR6/kCl5DVzsGUKg5SIHRgzH98cDHHjnIdbPuY+vbzbytHIITY4Onr512T8OoKNHTpBe7ZSIOrgO7++O0LPsBgx/+Igc7SACplXw0wsdfBI3mG8CFETdFYvGcP0qu+24J3ix9OlPWeqMQf34ME7sq2f99kdprrt+50WhS79dCEZiuCyWMmUFn41xYejzi1DoIvAZ877Y7mzGnfsaSdsvHL4WyU1Ha0sbXhozUrPwVYE6ZAkxNMQu4b4Jy3lvlBvhM97kaK0Zv5kZDH/gM4wj5vBo1SYe6BaG//89nf/ZykgZJcXOe55PZpfQ/shG1OvWYdh4Adldk1Fcq8Hx+Y/ob07g4pkA2so6OFVcx51vTWX2lUIOL0j+7QLXVms/+8oqSdCpOb/qPCnjhvLB2S+QFN102PuFqqtZ/chK7nnreZ7XBHBLxiJyx7Ti6tOCTRXFhdWtLKqys2BMHJ907COuxpuMkD4+8X8XeftE5N0XkFTiYN29BAV50V03Hp1lI6W3f4lm3xHCejfgcP0HSEqZGaOk+yODuHNKMBuLMnBZMo1ozzMclWJo/TyLUG859ntupP6kFY+8fMKeSiFI5yeAqueO+DiiXrnMS/vzmOVrJD3Sh2xzDzGZfphdmwnwcMEshOrBKXczPCUJ39ggmuRxDMkYgu/Xj8GFavb5Z1C46xJjbnXwxEQLaVE6KrP09FqLuGZLpK8mjIBMI9m6TIxDB7P1shdRA66Jzk/g064kqKnBddJY8j7YSri5/n+2Q7+ZMVf6rrWDnc8LUXG9hdKIV7l00kK508mzad/RWT6K4vMupDWcp++Ne1DIFdR+X0L47G6kaiMll+24D9WitGuI/uAc3+jVzK8+jDTkNmYO7uQZo4pzWeew22yg86e+IYL7Q33IP1tARXwjBT/8xIgb5+B+03jR9W6ENVZS2VfGSzfZhTXSMfLWL/nursf44VoWOp2TG24YSHxQGI0fF/KjvYrH0wvI7n6Y1Gg1B73cee/Fw/9zgObvel6av+ooCdj5cYo39fGpeEe14bSO4pA9mW1CmR/8+TPivr2J1kJ/9EYz6jY79gFBXH9Jw7rzc4znClA53Khwm4p8TBR+SUUUbAS3yRqmHnGhZOcuFrw0nsi+aLa+fDsvf/MxE0xBtOQ081i+mfjcvSwaMRlNH/yU4CToUg9Lc77F0xaHQ+9KzOX1VHf2UHXoLvat0rKu9hjr102lsdrBg6/upTj5Ti4lfkWjawk+DY+zQiWE84/n93etjtIvpBHzv+edOU2MHd/Le+fv4MGqPnrH3oAmsgu3U1VszpzG5jwtd5fWMsLxNr1zPkLmo8Dr6Dl6R2Vi16jpP9eCV0YNra+V4x0sUDHLKQsZjccUL3R9uWiUwsY4LchsclolH1b+2kZ0kZpx/oNZN6afeC8f2p//mce83TifMIh3T17mLkMo27pOssYjicE1O1C6iPhb2MDiRwbxzKQIkeNDOf2ejLjpvZhC6pCaDiCrD+ZM1B3E9DX+/QEtLyuVvnnwbrw9dMxZ9RaurXcKU36JM4pV1Hx6jZRFtxBVdgKD3oeqlGi+MKcjNfZy367vUD5/L3JvGZr7nsBt+XJ6U+MFl8rRde6nx3UsDVvrCbGUo3M0UJM6CYuwV0dNTdxz51O4qn1Zet9jrBpShtLnBnTd34GjV9gAJ5JMiVPhg0z8XHFxNBFDzokjNbD7HTluqb6k1l5m6p6dwg7rORc6kx3mi4xYFSWcQRIyld/1kIu8cB0PNmX+fQH97KuXpVV7ruBV2cA9k+KZNCGT4CQ/7vn2CFXf72fttuXct6aETXPnUFn3Kyl1eqTRbuxU3UheoZPb13yO7pNbUQhulC9fhfvwETg0LiiqC5GpzTieuIVuWyD1vzRg6LUSwkWcpmhO0olDIWEWXzM2b+czv9uQpYTSEG9mx4U+cr5cwWhzM6Pc0zkaGYlJKiYofjaymCR+3v4+t3W2UKKTMNWoiLnzcUKOvs+EV4ZgCBjLDyftTPK9QEDEADqzhcX647n+zWvMwKnO0b4W2Y/NFq58743MGEPxkVYUYbej8fGnofoo8S6HeX+7jKIb7mDB/mLG3j8f17qNyC6ZaU8M5cPawSzanofh5YG4S1dQvbMZtVcyXUumY1foMdaI7QkP2Z4aztxPtrAmZDIuwiUE155EljaImJP7hakfSG1pBa2PLcUw53mU2gZswrOmDnuc/qufs/vZt/FNb0CrVeO022lprqWjrgmV3yAW3fYgUx99l+cnOvn4o9PMj3kC/3GrkWlieWj2BkZkhP59bNOOHV9JB9T9stPZZdSofNmwtZ+8dUohMj5kjinF6NKMp18iJY5xDBs5nfNffIRx3lieOXGG2fGCS7MvMtTmzpi0AvYMzMS9VuKT6hI0M+YSProV7edXaIgJQnX1S3qG3yRMv5Gl5Sdxjoqjdl8bHVIwh111fOwVwQOxvujj/YjrUJPrI6c4Ko57Zt7Orop1tKBhiMKXTdt6sPv0cTJHiVHtLhbLjx+WvsKzH73KB6teITBuGPPnpfPZ4UEMz4zngHAiy5fL8A9q/9sDOmP861JTtUTPhb0sHuFJk9abPGs7ZW31bDTbyN2npGO/JxWHm4j3uYK/fz6Txs0m2DWaGeFWFpW18mqeld7bZ6E9XE1y2GkkYyj++gjSpYtCjSPp85fhdzSHvMSp1Lmo8Ml/F/ukp3GzluImthFcJ2JmnpqrA31QCiBT5O74bdrC3HsWkF/tzvrqLewqgaU3LmHQ6AA+qC3gzStV/LzIkx8+7+PmOh0P3D6VhGBPmv0HUfjVD4Kf4dYFSbT39hEfLidrbxVRQwf8bQH98cU/OPXl+bJd5WfolOT4dw7g3gFG1r4RQMDRVtrbodBWxVWZBfOSRKzfu9B2NZKuCi3WmuOYCz/n0WF+HEwcSs/7mzHedRPaQ824dBzFY8ePrA67lVG6InQeB5EldhEgulDXHE3E3m5u1hTQn2tBP2o8qiQrri0lxNZew9jbRk2LBnP6IHS+Grxbuvi+08y4JCOPiW4zGDTCQZj4OCIZz2f2su0pd94ovcTG9b9yb/YVPvccwYDMQYSq2yi+Usu+BjdGhrfg6Gnip0+E4v/x3P/qtWnTSumj13dR3O/ETaniu4/e46k1pVQr+4W/W0eoi5lP1sfTcLqfSW9UoJJrmWgYgofSVXCXg4QByfh4mwgY54cuUUtJ8zFqiWGqwiD8Zw4yg8TPJzbTPP0DljlrsaRXoTdvR6YUJn5/BhXXbVdhKfcnlWI33oHekkeXNgHjZ9uRB+uhs4Nrw6agz3Ewvv8sFbIOLAVmqp65HZm5HxeDcCHfFLHmxnAivWQIzEWwkDP53EmuXGpBdiwb2dhbeSglmGciCvAKbGX+wnV/G0Af23JFCpSXIGtrYfXHX9NvszPIpOOtdx9izfpzfFRiQ/IdiqxkJ8EJgexZpCA+oouPHtrDK3nu+Ko9uGvATYR4+dFa2kyr3IxLZhBzpvzCE53zWVfehUJjELanjYqxLsKyJGDqMzOzuY48ISC5t6TiW95GX7qS2k47FXneJNKKy6gMjm5qpPJMAQG1lUyeGIDB10nVkKE0b65lcFU5ZY8M5tpPJwm8fwpdOa14BOsINLmh1XfS1+eGW3YerTEh3L3sEXIbmnjYqWVoWiKPqUaz/60/cdfE/245Xk+SHLfex9LvQzi36RVGzR/DlaMFJATEcuzMIYK89Dz8dCIBgYG8eULGjvPil8SBugztZku8B+PTwdp7kvsXF1Gu9sPW1EC78InhSSNImTySSbVv8v3QJ1nR6cQ/OAJVXjbrmq7gUTcE7fJMksuraO5woUdpJ93VSqNvE+19KkLifND2XKC7dy6KQD111TW0vF9B9IspWLd1EeI4jtM/iNIqL3qnGzknk5jt64XHl8fo8tHSagokcqo7pXNW4r3yUYokifFnZIT88DAnvnmGn83X77T41V+XQ7Pf2ibpJqeh/vlDLp88yzWbkfeen0fz0f18ppSI0OmIHj2blT8cZt+PeUwyhrM8rYZ3HwpjSrcnU87reKmjg7EiSt5/qxdL5hsYOziZFzqN1KSPYcXIWLZ5TmHE9g1cDjRS7aIhMjKWVLOGviYdxbvL+MkvAnscTBrQhC1STetOidgRVbx5Xka5KZHIS1/TWxOOV2IAXkLtL71/lKgn08k+asMaFUyQoJFgfxNh7Q6y/V24/M15gm6cgFuiC4Z3t+Lxxp28sPxdSgfNIlErMcJH4vnXvyZlygJe8Oj763Xo5vkfOuem/CJr8prBl4fOklVWzubViWTXp2LziyfRcxv3F6Sz54m3RayQoVWo8Y6Lp7+oimiPMLxdPLh7ioYBi4YhWev54NPL3LrsMQLtOah05XQ2WvB8rYQ77l9InKeRi2+8z+KEJNZ5erNBsiN5BdJzqpD1FW4UT51CdJwTxcmjTGi+hnLABAL1e7FPGUWHJURwtBuKvF+xe83FNd4V6ouQuvq4tC6X2lmjqbl0hYea29GMSeJoahzahnZULmrClSaOlYi4XL4DN0lJV+bNmB1ynn/yZT76ahYGnfWv06GRbx2UlHGhsuysEEKvbef1klrefuzp6zdfIi68Vhh3F5bsT+dN7W5iJwxlW04z8p5uusQ4W7BS0VVHcWclGwoaeK9GjsuXTdwxyRvf8FbQOjDbg+hokvH6lCIs63ez/OcWbrjlAUEfYlF8ZbyoNzG+pRuPwQNIjvSmcvMxrKEDOOcZRVSRN3uHRtDwxjaMZ9vwGdNA7tz3MEdcxWNAGN2FJvSRfuAdyvljB1k0vYQBAVHs6Hfhm23ZjAsL5qqgiAn9cgovHcTguECzh5oPTmmZNEVP89m13OHnh7pdCF3In3GTv/+sei99KAWeFb5SrWaj6Jz3RQcUp9QQWH+K7owJtBb1ElR+nLkzfblhUxT9Yf58PdMDrzGzKa/oprelEYck8vT1l9evX++usJjjHaW8I5R0VaHgt297aT/cgr+xBfeYSFIGSTySvJWnnj1Po98Evu1RM8bTgXZIMuWuBmKELUoX49l9rJEhAwP4IdiLmxMsnN9cQWGnnAyPKBw1+eiSElGJlNaS+zyYB6IU0TJl5iT6Kstwcz1N+7Zwlj18Dq+gVkrXXeLU4EQyDAl4m1LR1QgqarxCiyyLkFEP0uViRzegGNZ3/vdG/vS33zgTBpfJFF7xXPzDKRY2hlAfFMWNDg0bwrNQKk/SJYC7lO3KmOKfcNwzih8PBrLk3DVmjvUn3U3PZXdvStpaqRRj6zh0Ad3+s1gddhRKpfhSIZMUNBoHoZk+kMz9l5mqCWdgSghhQ8z0NO4hcOJ8OuobeP5CGq9mWNjj6cl9VXWorTLyq9wwDQ3jYK+CchEjHw85RNU6vTDggWy9sp1ZDyxm78SHCDdbCPrhWeQd4eijbfS7hHPk1fV0h0VxQ2Y+bt529tqmo39FUENLDyO/GICtqxvt93uFCvfjnGfE7BKN09X/vw5o8b5C6VjjIQ4JMMYGO+jYupvhQ3zYsXsk628YxKgmFZ/6VOOmPkFXkjsXt4iOcdGhX+RCUd9AEjYaBO/lM76ijQX3zufE4y+S1aVA7mZkYmIEH2iTkV/6AVNpKWq1BpVMQZ/FCl4uNAcGsWTWOFJ+qeZ0Zxey2fHcVn2SyQv86GpPY0dAChNlWgJLKmgKiBC+UobTXcOPTUqifCxMb3oWyX4XrcHxKEs/xy0rh9PrzGRc2kxHbgteCe30y6J+e6/op69/iEUkoOlOb8rSfRlVp0J4MdylZpjoTdvFTQRcdUV2/Wb+zv/ixQRbig5LnfUGXnvrZeK0NtZ+f5a+fjX3Pj2WYXPdUH96kE5LGOd1YSQY4/Du7CdiipzsyxXIzxoJiqvjofG+fH4ojML8bHbVFTNq9hQ+fGgYoVeu8nLoTGZEtTN42kiMLWVEqh1kjr+V3LwsdDI56tp68g+f5oClnsRlD+DnK07c5srHT+/BUB5EcvsX5Mk8qPcU35eXU6/rQ213ZayliivCiqkCR2N77yc8YuO4qjTg9J1HwvMJ9Nt9kB56gzq1P8ZosR+R4NJGjmeIbyB9vUq2PfAJPpMTUP0oQNbbaDmSS/C8+RT8ZKIixYj/JONfDmjp8UuSrVlFZVY5PxccJ7uiFY1Q7RaLSC6bilk0vJ3ht49iiE8uV0VOz3EJJCw8Cl2jCyHjA3BGicj2Drgam3lqtoqu/glcaHJy7tQvoruLmXffLXw0sRdvkUqurP8ZS2kP59RxvHLbFFJGDWPxDdNYa5bQCxeh6LdQeHQXufuO0yRI2H3GaA7v30jb8AWs2rKLByZk8Fl7J7MkV+SqJhqcXoysOs1RQrCOHExPgJqOnIukpBcikwtqWZeF+3MPsv+bnwnadBLbwAxc3EqwSz6YQtzwMnsTEeGHvrad3a1nmXT7jSi0DXhODmT3W7uo/+UvvDpjwaUDkqzn+l1fdFR+/Qpyp51r4ksr4qJGUgsr4eDyrk7Cii8SNG8oQ6eqsR6uYX+tqxDRQBx1boLURXSc783Jt6/ftaaW6TfIGKwL5SdpHJ0xyRxQ17Kj0sosZw3L5wUQKLxsyoyxfFFTypOjxtIv3MENrm58Va3GknwzlqiZKKovY7h+Z7GOHvqiIqjdvpMw3QC+vnQBTbAGnV8ggSFReKuK6JA3EOWtxD/rCts6gokIE4vcHYViZy018hB8hofx2dubGPPa00gqHe35akzhjb/d08k0bojoznJMd/YQOuRulr+1ijnaYRDcx8AZQ1n89h/+fEAfPHbE2WPTysJ69JQ3Wrm9qYOKhmss1eg5be7C3WHmniFpVNV08qsALufXJkZP0xE1xpUwVSknDunp9DQJLvTD1SInYpEfR7/uxdBRQ9psfx4It/BhjgcpoXIu/rSbQq+ZrDOrWOBXKkx6OzMSbsdhl+hpb+fBcwo+HRPMvTHO396f1JS+mL7hN+J6cCPuwm203vICXL6GreQUlScu8cvOXUwP9cIcOohAkaCubDmEKdWXMX1fU2AfybfCCw+cF0+kUo7Ny03YoaHUVtcRmmTH2qfj2q5TGNNShM8spLfXiCN2CMbsHPqSZ7N6y2mm2sVjrjUse+iOPw/QumsnpdG6SlmbexCtVb28vmMH5tKLNA6egrnWQn6wCWdnCxq7CYUzCoMyQJh3IVBbm0kPbcU/I5hEocD1R8xc7jLg6+eN1KonbKYnx36U01tkJnqiG0+l9nLiqD/69En4ZJ2jsOMqxVETsfdEkaDvQS/roLCsE39hrxL9VTidMC0ohBvk9WwW7sDiPhrsuuv2QyyalVsefxKvKF+yWtzZ8esWZhzbx+HMydxg0HP1wikaGhcxsv4dUgdk8GmZF/3F+ST4a1GEBPKHZ99l/KAKETLURI5zp3pjO2ZrKH4ZJ5H6TZiF95R9UsT0ZCXNQe74GhPoqfszfGh+cYVkK+/m4yMFOK9Z2SS46Eh3FT1jE3CooqhPimRxtoVTwwLoKczjhuQ0DtReEyd2/Wq6Wo5nK+g4X0b8WBdiMwXP9bZw5oIbbVoXdEJIQieZ+OlQA9qzSoKGScxJaUFdreENizt+/b0UvvMOhyQNN6eNwql2J8FzF2mRcjrNXqgEMBrx1efvyYNDIwkW9ma/OYwnkm9gxrgIXqjV0vzjJ5iHpbL14WfQe4xgw8YPCEwOJz1wOPoxjVyrmEHtl1uYZqng1zHTSNE1oO6QqD25j/SJN6MRMVR18he8pjXjEhxA3U43nB5euPk0onF3x0dsyzUhjl/v30ThlWv/sW068/iHzhLJIssNjqXXKhQsMoSLvU2EtGURZuqg4VI535AKEcGoDl3CbuwjOOswg3Qm+hzB198HQ06CFrcr5RgVNvZ8LXxeoBCDbg+KDoeT63AlwE8iLkbiy7PNjOlUMjCxCJ80idzqQB7LCuDw7h848PR8kkQgWJ/VyOQYBR79Dfh7XKGjJ4hr9T6YRad6XH+TmEqFm9GTKR/+RHF3JCvnB9CulLjTYeK7L35is72Mmog5fDGkhbty9tJ2z3soL5ZQ0ebD2V+OsGzhFZ7WrCS2rY/ZNwtl77pMoGut8JoKzH1xKF37Udm20lR3H/qa0xhGe8JXRViN8ZScyCZk3KB/v0OnT5gk7atolE30aCFSnsP5HXuoEHxS0NpHesZQrnS0MH+4Px9NVjC4sYH8sEQhCg109gTQ2S2U0dmEVaET6ugpBKNHKKWMY9vbCbKJTsxwISC2Gbd26O5xp9WpYWqkAXlhDwphjhsr9MQk1DIzuJtcxvPzz7/wTocXXyZbOZtbwikXMXI17nS3dhMb0YirmISC/Bqay2to7O7gTpFqRisLaMp1QRKWy1utYOXeH2nyFv3j2UfeusN8GD6Fp45+SN3cmwgeGoy/oLPeniTmdq7luDye7+tlzN1bQO6gUcgPPI9HgjcOpTtydQIGdtKWW8CqJzazu7KW8UMG0u2TTG2f5k8D+nTqRClYG8iO5IksDRlEeqaBG272JdZeyU/NtRzL66NOnNQZsQPfjn6mD3Hn9igzQ7wGsFv4xqhOPV3WdjwemoZ5byX1lkb6nX2/GWVLpTtPt1qYPyiU4PB6/GUFyITaVnQKNY3ScD6/D3aWCgpOFrGvmZujC6nRTmJ/WTOLTBZcgiJxa25gZWcn8oAwoqQEWsWIRgSY0ff3U1DRTkxUElHRqYJ3NaSG+7Ogu5zRE8ZgqrZTaQ6kfeQMOnR+fHq4lP5v15AeacJ99ECsMjXPrr3A2v3vC+CCyVgyFa+PL9CweDnz5r+J9lg2uz/ejDnkXmKmhjNjjo4pGQdRdKXhFfoqR4TF+zcjv/7Fd6Q0EUhCgwJp8PGj+7JQcJOwHp5yyvJ3UBKdRFxwHjuOe1GUGMfhLokZ8f48ZGgm3r9bAOnO9m/28VNLMIUt+VhLGtD3KKhMuhlSY7izpobYxT6ISWSSo40oYUlUomvtJREUSXG0dPZSgkRyYSte8la85zjRqfI5UD2Fj/J1vJkpY93Ws6RPGECKSFWHqqvwamgS6m4UsbCX1AnDkeu19Jd20q1TMPBiK/auPnwTbDSICZDll/LWOBM7vsrmpOMSMl0aG0YJC7cnh6+DUpmcOAJ7u4pnDr2HpyaaSW+8R3B1P5OiG/i4R8mlPVVsX5yByfkOI57KorGmh29nB+NlWUz8qv+fKHXetlgKiVPgOaoZhyYSD70LmoO/8KsmgZgBoRhbJa51hzPJ+yojM1sZE6AnwenGj0f7eLVNi/1qL+Oiuhg0wp8xQ+NwF3m6/FwFoXEDCAqJY1bpKaIfShMRs4Mde7p4//MSco+2Mn2qCa1vA77NhThc4kSqkdETZGBft56Bx2pwtJUSm1DAaMHVb2Z7MHdohDgOFza1yjjQ6MpnjRpCErwYJ5JRe4+EvN2CIbofd/dKwi5cQJa3hwl2M64iItcYw9n73WqmzBjJpd4g4TZq2Cr8q0t4Bq+1X6LppluYcudoFg6ezdbdX7K6fj97h0/mcoWRZ9RdpNye9Ns19Lfn+/HVi1qGpizDOngUwzPDeHP5/v8b0Iejh6zy8PVH05eL3M+BuvwYNpd4tBp/jonVSYjxIdTHBXmrEX3+62iEQ4kNamReQgimdg9eKmphjyoQr+o2BvpXiZ0FMmNKIBcPKugSQKfePZ6r7d1U7uvk05I97LTkU5/mhz0kA8eFLEIywjDJzv72Cr7B1YPBEUbWGgIZ0OpL7l4d0fF5TIlV8lWhDzlnq7nSXMfdym7mSQpkZd3sUJYR3CRxtrCUN84341nUzcwHUpg3PZr8zb183yDD3N4gFCyVi40nRTpq595B/tySFMSJC0Zers7mVauc9rZWPMalcvvUm3i7K473rj7B3t4hFETFYROhQ5euIN1Rx21v7iauq4DpoyuEhRtKfdORfzvyXU99ICmVXWjDOnD4VmEza6jtuYEKkRhKhdWZPiUcWUUH/hXfIbNdgBuFajs7sPXXcyF/LJ/WeVA+Jp7Ypi4e1jeTlOyPUwUledm82BKLx3k1g/Z9SYR3OLMDIn5zCJJZ7Li7lbTOHrbe60loQBNdDSpqzNNwMzjI71ER2dBKb6QOdXch4fHufH41ku3nuliRaKNLpCuZaziOQyXstF+mNzOZw/VNfGjzZF/pef4wxUTQiIkozMKVfKZhZUQkcw+toSJKy/k+H67cfAeDb54NieNRiefPQsPbGZ60rvwAPSqenDyLfDcXtn2/lp1VSvoVMgyerSIpwssnetmf3klgYxOO5Pp/K0qvn9r7YpwjaZVvowwXl2iU0Sbc4hx4Xd1OR4GMElMwfhGeKKRA1GYrsoIjyAODeeZaCr7BgeKgY5ijrqTFL5hdTm9e3G9nQoA78eEezAp00NTXxmMxGeyMEMlkUAQtJ04wurOOvtwjtDYX8fWebFQlkDkpDKc9my6zP4GCC22ertAjQ+1tomZnHWOny0kSlHO81kSmVcmGt9cy7J5M3rzWR/++s0RkJlCnc9LrF4TBEcfBHC8QKWfSjC4eD73MRt08bF9tYffKl6gt6eP9Dqvg4jamDHbjftMAlgg3cc/V7+gaMo0Ji2/j3NGL5BkV3J/shwtKmvpdOZtn4ckpBqo+yePrtmKGVIlg80cc/6/aVn3uxaAB96ySXarE3a5B62xBOSKa0PZ8kdf7WSc8YmyMN3LJG0WrEkXuQaKEB/w+dBgflqrpFSofg4P4MBPDQrz4MNvOs59vYanhICPGprE8qIkmESFbHR2kp/rj1tpOS0fnb+8y1mpMbNGHItvVwg2JPWhC5JS2CHdQAUHCBdhFt7qK51z7sZ4BI50MjrLyivCiqcMCad52iKzj2xmkkjOxZyLlwSHExQWyv9WPYmHhtncqeClPS8a+zTy8QEbi7JvQ2sSof/EERrGYbdGBVHm78UqOgstzBvPhxU4mVXyCKiyd/DONLLhlMCHrt/BRrB+hwR54uGmpKnDgmOWDXa5j4uDUPw3o9dqXv+PFtunPrpJXKGg5WkWEqw1logZ9pZPwNjvnbG54BnshuYXS0+FJSPV+PEVXmkP8+bXBlzK1J3q7g2EuPUw2NTEyaQS79EPJKuggrPUos8YM4obeKjZ/I9KF3kRBsAvdkTEMmHYHMVk7SI3QUJjnz2BFLZ6Z4XT2u9MmMndAsBopVI+Lq7Bt37bh7Wdl1tBe8rpCeLlNAOIzkHktIrmV/MSyqhoWSypCm2op4yztGz5Cf24PW4tb0XW6kB42kTxFNXPGh3Jufw4j3KPprS+k0uhkqYeJUUFJTDxTxdKWzZTXdWNInMDLI4YyMPsU9zb3EZIUjIvNSZtVT6unsG7eXv8+oNfr2oUfX9TMvXPV0/0iJR1vJrJXjJyPK14GC5GNzbQ5PFBG+qAOC6bFbCQhawuTpifhJdOxq92VvD4F57o1rK7RkqzpFLnbTrD4/ayj3dz73HomJnlx+/KpDBW2rPaaHp/USZysbqHY4MZu9z7GR5iRu48huKoAj1g5rXoj3SK1BPR1Yfd2xxjvw7fbzPg3Sowb3cOkEA377b70lWWza+GzrA+O5+Chrcyjn7umjCd08CAulRUxICqQyNG3EiEi5LJ8J1UOFz5a4E366BTeLPDFUHSSkvoqxmSm8MCARKI3ZDEt3o8pLT/Q45PKsoB0DEoh3FILprBoBpSJBVOZWH2w7D8G9Hrlnfjpxc+WzF31nEgwxTWueOSU4OmixGjQ4KXuprtFQ784OReNL8U9rvjWXWOIGOlcc5zoChnjFS1kN/Vx3OFDn1NHpqcLY9I9WDZPzvkNB9lROYD4UE9m3RCNj0VOVPk5Roujuts1HX+fdB443sbJLhPzhfPwDnTFGGbAYbmKydKFTOlGXKQbq7O68Mt1EjbAxl3RXeRF3UDWgfPc0f6LCA1tbBZ27JO8GsZV9HPf0gWciY3gdo8IHi+x4OfMJbfHj72FFVg3XeLLhUe5c3I6Zy92MLYf1iYH8mqvGyOtUdynFc9v34mLs5dq+WiRnkw0vvYqqptuJKO1gY++OfKfA3q9dh3Y/uJT4T6ryr0CqdUH03qtGo/mZkxeBtxMDlqbbFiEWPgIy1WQBYrmemb4iK7r1VHk7k6tMPBSu4w8YW06LL00mQTf5UrMvGUQEweZae00sm1nD9NDrjJ6dBC+Tl+OHyjm4jRXVnmdIs3bn9rzAYSoOmmtrked4oncaECvrMOl00lymDunzUraclR469VMTyynXRtJQXEVboL/82qqRTc6aZb1c29NAB/ZXbGk6Ln1zFEunN5H8PgENhw4Q9mEFHJ+buTLk2V8cV80+tHhhO+tE7HZgf7SGRYExLDL9wHuNq/B2J7H1Z2+hK6ch8ZxmW73eJYN+Qtu8nfy6sUX7/TuXRXgIyyIry+WTgv2pg7hRd3w9tUiogN9GgPBof50yAIxuh3mhu488hWJIkZqqPdsRLL283zhZa52K6kbEMmltmi66xQMD85i5CgVcrmBa3vyGJB+hoxZsXiduCwWIJmAfn+qXXX8Wu9khMlI3ZbtyBKT0JoMKH36cK+5QphfDJd6eikskghQBDArtRlXrfC4thiulp5GFzKa7b7jkeWeYoiwYp9+W8K0VBNTpk5kWl0HRZ2uDL14ld6UEFqaO8gusHHyxFlmLfbFfWIkk3yTWf/NemRaPcsvmXluzEICpNXUeE7EdiQXU/h5eqxBfz6g1+tISfmLClnXqv72KtKMPgSHGGm1ik60GPDwdUXtLtErAoBJctLTFYwlBFKyjuNl86LSw52bUr3RxwfSU9uPX2EJerUb7SpPft6v4dyaFxk7oV+Y+xCswvu17f+JgVMS/x/23gI6kuvc9/01M4hazDSjGQ0z2x57yMzMEDt2YoeMiSF2EjuJk5iZme2xPWQPM6M0I2ZudauZ+32t3Kz31lv33XfPOUlOzrmzZ8myWurqqr3/3x+qdu2iqkrqLlPJZ1+/JRFYz1BEw6RJ81BuX0dHKERaoR5lgRlj9wbGZlWISKbxtOT8WncOkyYrqXIM8lz11eQe+JKpg0d44crLGe7/kETmEJd/sYG3Pl5FU46RF6bVsLikGOWOYwSvPouOll62jxvHoXd3EatdRmXsLX406Xpe+OQ9Bouu5ObFM8SGfYijcRVGVQbb36im/JzQv61DU62pp/fhzGLTQ5sGukSkkpTkG4npXLSIVYp5TegkaUTDCWyaIO79StoCOSyztrBEk8aPDiRRpauZKlZJHUvw1rbDvNXZT3hWER9lSiJ5cjcmQey08ZXkTMwi4eskFlZhskU55RQzebokza4o7367kTPmziPru2e5/dmtnL6iBnVpNpqeleSLFa+xlvH7gFRNh5bq8jR+XtHIn7LO5bKxkynNzeOAv1f0IImnq5kKed/eoJFfff0p+Zcv45KkgeX+OJUrTsOz5nuavV5GZk6j/cn1fLSlji+umsWH333O1actw3bqHPSvm/lV1rcUZ7Vw9PtT//2XkWdNnpCMoKcgrONCYxpjq7V06CoY1k2jPCeXUqsaR9oAJ0TpQ5psqjReBoS4fzBo51hlFr+aY+DdVbvRBjRslRI7f/kM8kXosvw+pnX4WPv+r/jd05VoRNk9I2Wo/VvRFY9HEbdw6IOX+HBTBb89bwnK1s/5cXsad11WS9FMSXHtoOiK0hWfymdD0Dkc4LZT08guG6Sjs5RX1x+kOXicL02lJHWZ1Jod5AqdVNjUfHXcjTv6Hb8V1b8pGmf74unM3nyUVQN96K47i59d9kMOXHUV0ZYevnd3ccbTVzL3/AdY9+efYX7nNTRFiX9/h6bazZNnJbfFNXRHI5JGwoxRasR3islNlJA7dhELJheRM9kIEgIOOcUAt7uItLbzUsjMdpuF3yyyoO4YYrYMjF5v5Wifn+9L1GTotLx3ZD+vB95jU7eVSm83S88PislfRjgxCb22DkUyxki/hthKPVnqTVzfdTqeseN464IejAmhiVXfEE8/h72xsfy2xclPS+xMmT9CND7C+RtyUa7eyEZVAUsztUQG1tLQcJSySWNRVeWzPnwKBL4lb3sn5vNP54DZjt6VWsdkPaWZuZxxw3K2i5edtOgwv/nZtzz03v0Mrt4i/B3/t5f8/7Pt6+t6+NtpjofS1Xoao2raYyH2JGEkvYgsdy8jrQPolLmYPRHseiWqPAMlU8Ss5xtYEoqyqsmP2WEgv08nwtHINWtOsH2wT7hYyaLyaoZzF/Lh+3vlc8bwE9NtNNZlcEZaB8kMyfQqC3qbCf0kG77hCi5J7+CD99/i4c8Pc4vEQcUEoYHDX5OvDDHTNp41ASP7Dg1RpWzm6oUWRoKVtK97j2TwBF3k0JHMJNNQS1+/HexNVI+7kua2w8y8ZBq3vfAGoevO5opYWD4rgLnfQ8XMCs6440O+0tvJsNXS2GNj2ZXW/xhC/9aGrl+SdMaG+LrTwAdDcY4ZygnmlmKXfHxNIExl0XhmL5gEWTEMHEA7eQFKGfWwlFVjo4s3xU6tDWuoiQbZtXkDeb07CMhfBldczp3iCfUifJV1WzgsDmFG9Xh++dKfeeeRH1A6oxKTJCmFuINk6mH6b77MkoNGcqx2/nTRNjLm3I7i8F6Snen4qpby8jY9O4MuFitdXHSuke4BPXM3wbTtr1HX005eug2b1sy+oX5+/PpLbHixm+2JIFmnaUl8uRLt/gPMycriwuk1XHj6mQTqvUx8+wkCYgVPqy1g97G/4510/ffcn1REvRypd/F6T5dk5zAadQH7EjaKY2BTaOm2VTNGfOLPsw1kF1qxLakkmW0SVYeWbg8fHfDxdlTFzI5+Er2D7MwfFnVu5Kz7fsw5gm7X4Aj9LSFeN5iYu/5FVkxX4mlr5YLrp6LLEIVPquG1e7nm6DI2HdzOyluyGH/5nSgDCZJrPyZZdibNynx+vEdJusfPzeoRii+1cfMaC4rPHiMnzUS1wUKxSoLL2PFslTDw0d515CuEVhbMZOKtl/DZzb/GFXBz+MJzRayWkd+2l2mvvkGZVWL24pl/vw5Nte2XPZFMnao71tnDAN0EYiPscXrIUBWRnzWFQwkwSLa+79Qp5E/MRjEwACEvkRIHqvJMQgYx514/H+8Y4lBjjAVmK4NDx+hoa6b38uVcUplLmlrDU598ydWuD7CMncJvvjxO1BXnsekzOf+2BNYsB0ltDt6mozTULyIzz0zh5KOjp9o4vArC8xmcehrvrozhN6lI3zfIzKk+6pvsFGzYREIowFpopmdsHhvNKrZ9vJnhsJtAPEKJRk/6Zeewb3gYVq7l25t+SeksJVZ/GlPveYQzl4z5+3Zoqj150xfJcosK/ZCb/o4D7PJ0c1gRokgVwp6sJLdsCrniFcdazUQ9Pg5I5we8beRUTSJx0SxOS4uDjLZUMFsbgmw5GmNOh5j0LAPtk+3YhXO7VVqm52gwhQfZ8P5HPHW4jzv1lTw3sJs7qvO457YCSXB64obphCMmXEc3kzs9H5W3k2RUXMB6Nzu1tRQsmsiLW5WoW4JMcA2xRyzSe8LPE7Y+y5TySvLGp5O77DTOkxj6iyo1t4jitB05RrM9C8348UxqkBe+/jnG/kI6SlWy246/f4em2qJHNyYnqy1cmSY/tHXT19ovo9rOsf7DjIvrMeRPwlM9ictzrOjDLpzuQY4eamD9RRcxqS9M9p5vqJw/EfupYxlIKlnVHOb74Qjph/rwzMhj8kAH0ydWoRVU240Jvlq5mu9feY0MjZoChVqioI4rp5zPKZfFUFb2gVY4R1FOUp1BUiyQSnytYoMgv/R8kjk5fHDASMAdpaA/SqHVS704jhXTJV6oY2ilIrZ5QuyNBLk5LTXvdBcZE8oYlOOIpGVQrnGJ/+5i808+4z4JPP+QDk21j5/ckewMqxmbq8WkVXBsKEmbL0JBUDqsuYWWniZ6xL/eK8kooyaDsBfqbDl8Ipm/u93NvkGXdO4wZSHP6LX7gCXA1pCFr/MKmXn8CL6mbyjMEnE7fzlnzMwnKAe885m3qN+3mVcuvZuysybTdqieBDEqRA9t5hGxZkdJaiTBxSejDrajluQUz5tPt9fBplaTpD7xzB1RZhgitOkS1Ew2UGpO4I1FuK2nhwt9WZyVOEFc+CP/uJ9pgQFWL5/E+n4vpsAwy53Cxf/j+P8h7fDj7ySHnfIRxiy+S8vlhFXHXOGiSq04k0iAo+4R7B4Vs6ozSWSbR+erD4YSrOoP0SXIaxWBUsZTj+2NExz2ojvRhqm5Dr2vgZhyCI8hk/CE5TywTJxAmoXsTA0jLg9zfAkcQhE60wgjgjxVvwpduRKldG5mRhi9Yoso8xQiAR1phsbR6Ts9TJcKUss+yTacMEERQ20N0qNSsKAwwJcCige+03N4VhD7QD3KorHw8vck7l+AeeMxnlWp2Oko+cd2aKr1vvVh0hWIMBTKYJ3Lztywk0zFEKGYlROWNJzRJNkGHRKJGLJaKHHoyZFSsyg9jET6MOsCZJZnM9CXwOPUEegI4BHuHRIqaW3ZjzvoIZ41hubKKnwVJVw+rYiEmP60xAjBpjpmRm1kVGQTbvejmWCSElaJ8PjINzeis/eL2EzA4Es9aT9JU2AcBwfNHPdJbI1pKYsqpcJC1PeFeC60jx9PnsrazUr+OLmLuFiz9H1D9EtMHgipORhPEnap//EdmmredwSp1jyaJTb2dkWo6jpK4dB+Qm2H2BNI46ixgnZjKQOZOYxUl3FWrYNai5YBb5hcnY+anCBGc5TwxvWYEo3E14/QK2Z+7VBC7FhotDO8yTg9gma1vYRtWdV4zp/E6QU6chIu5uoiWOIBgo+8i+qam9A5NEQVfgoKldjsThS+PbKXSpLxMnq84/DE7fT6dZLulJjDSuYWQaYqgTYu9kurISkRudUTZa90uDumZL8M1uETwzRKVf1TOjTVEq88lxxWZ9GbWUGHBLQsKXlzSwv50XpGDh0Ynbj7qfjF+piOs0ovxnzFvNHrNqGECqczRmVumM5eHxu7VfQILdSlnu3eP8jv2g4yM7cLx49PZfunPtQq8bipU3CNQS7q1TB5Sg6zCkOcV6RhnMGFRrxyf1eCETET3o4gaSYzGZNy8Q/7Mah1hPQG1ndLnBaEHhW6iMdUFFu1oxMzjgm3x3tD3G7uxWJxc0q3uIPJ2Vw9uZxl9Q3k1f6DOfT/3RIvP50Mhuz0FYzl4PCQiIGSyQVWchxqLJ5Bgmu+5eCOfRwVdJQqC4iXTKZ5ViUutY0j6VmcU6ajTBOU2CkC15MgMDTCmHCA8To/WToRiM0jnHJjNjpbNl5dKZ2v7GOruYwvS3OZUKTkysokpYYAdmU9kS27qPswwe3HDrNr2a3kl1WhjgnfSkc3u7zc2V5Hr9PJx1Xj+OHcMXRGdUySzr39tIAMbJwOgzgHo5kxgV7KVa0kbFlElf/EBQj+1kLvvZ+MjowwNBTis/Ze6hzpTB07i4UTxDtqIpi6OlF/uxLniJRZZj797S5uOLGfHaZ8lNPO4dHaEuZlxcnJCaFPXc8P6gkPqpDKRBNSoJHStmSllgVOEht044wNsD9ZzKGSMoLy2qKSADMzImTSRKzpCE/du4dt4nldsk9/+F0lxVPOpOul9/EfCDDnyTNI6KsYSejocKbx7AkLB8Kwv66Pi0YasPX0UatsZk5tC29vzuD2GtU/v0NTzf/uh8l4wyE8IRUHGhr5Wmmk7JQVTCvJJ8eioKCjHk3Ai0bCgSI9B58rwQdfr+YBdzuB6Rfz1rKzmZGuxdrXTKjYQMQZEdvUhXVmMaqoFu9AmG2bxWjnaXHkqTBKBQwF1bzbauSaMQmm5PcyGDRJ6vKQaH2bz58uYEzJBO7/9jkpbw+llkwmTbqKWcmdmJJHCC6wE9DMpt94Gn6dlVW9OmoNYQp0g2zfFOLa2n7yK70o9mj/Y2eb/r3tN5998vAjP/r5Q0q1nlJbmCX+Nir9DbSH9Lyx188Rl55KTQy7lJVCsrJen2BS7XiWeY2sPbEJCV3kFpXRpckkOhCnXR+SnJ6FzuthqEm2MxKhe+8Q2UV+7FaVIElButFKZESJSeElqdDh86poS2RwcKCM05ZnUjJRHOtBBWtcnRx0BbhaF6Y3qiHUchSbRtJc92dUpPuwFk/A6FHSoDZLjDZzakEaOYeH0bVJBNP+k1T+/6uFvtmUDEipWjpWo+wW89czyHFrIQcK5hGJWZgV6yPL04DFdRylSok3cyL7942wrr+dIr2aSZf/iI8y7Dy1fw8lzmHelE51luTwoV+oY3c/V00+QSReSvtXe/CasrhwahleyfmfqBxkl1kJGfWMJCNMEE6eVKLEeVTBxwfd7Gjq5Nqgi7PPyyUttIVo9SCBb1tQnHI7SmsGmhEf/YY8nAYbfWGdOIAQnpEB7Il/osr/f7Xgmu+S2kQAheugcIFHetlJ0mxlvbeKwZFSKhNJsT6Hce3dT5+3mzHZJgaVFTzT3sUJv5vFledw6Oy5lLiFKw8cYGtTKxRUS6SsQJmVQal/mB5JT+Mkcd0zawrnjXwLGSZa51zJ99FScjINVFoEYeKBhYGJuk0EwgoOdktC8iU5rxzS1UKyAR9K2bf97mEi4lAyrO2Yc8vY1lOFJT+NxiG9VILrP79DUy3+1WfJ0bMWPdtRRDwkVRmEcsdwQHayPWJhbLoDc91henetwxdoxhYN87FwoM2Ux5aQH0/xIp47YwHqjjp+tfErvqmsQdnSgzK/kilF+URPdHFQoyNZO5VHbHZuNrlwhHYSGDOZpvRqzIph8jPaSZjlb0WuonUKEmlpdCkUHO2OIGaJdElChSJ6xfYEu/e4GG4ZwtnbQNWpOgaMVRIuCunRaP41OjTVYqs3JxUxF7R8h8JzAtQSRwUhEbudg+YFdEVEOEbCeHZ9gCK3naRdg6HJQYbYmoe/XyPqG+O8CRfQi5aws5lWsWXOsIiWRNAzi0vFlBup0eVSYnOQI3+Tox1Bp3YxKJm8oWoymXOUFBkbxLg7aOxSUSKRWJ1dTWN+ulRGgnM3DvPw9AyytHp8/gSVmcLNhtGVnvl0pw+DIYnLZPjPEaX/WXvkndcfvvfWXzyktuWQUMhI+4UCJIJqlBrydUHiSjNbhzWUT52LYtBIR2ecd1qbOS3DwvnTx1N4Yh/v9jYylD+bX12ziHP0ZhxtQ1Ki3VxsT2fRuGISUbFRFkGcOUhLmoKvdGruObQTfXcdtbPLaAhOQ9Oj54TeyGH/gETfGCVhFxtefYt7Z2Vy02+eZ2uamZ/NySYjGCXNqsTXryA/UwKBUUJE7r/xTrp/dHvs9RcfvvuGOx/SmDNFqcqEt7pQmKVzxcZkJ/upKlHQV1YmdFBBgbEYR3c7bzbUMcmaxqzZE1g2eIJZ2gSFXR6Jmk526PV8GEyjQ0Ssuus4JfYkBxrbeV1ipNtmIub109PcQu1EB/NPL5RBDPInVy6L+5zMmdVJv/jPVySGhsscrJTc/u7953FGQwPeQSfGahHAtjbxwz4miCeubI+Rr02tTv4v2KIfbUwm1H40ai+0fygx2weSeOIm6Ux1Po2JXPZ6jExLqHF/8xUjwy3MnDoeQ1YmrYpscu0mspU9DHXHWHakh30aK5U9bawwtLFw0jh2HRLXoPCwV9R9f0Mv55wyjUduGY83lMG2zmzaw7ksLx9iTFEnAz0G7u4rILvQjE1KfYpfxfTiAFbh4Z7D3Tz01QHOOPcU2iRdTf5wy79mh6aa75MNSb3SjTIpWbB/g7yyUfxjCYqEiWTchN9QTotlAkGfHWVjJyZPI0Xjx+AurGRXwMgp0RHSbUF6W/xcORzCJZTR1djL6aHjRItzqV/3IXrpULtKzRXFas59cBLuRC3HejLY0qQmaHXww1kxStOaaXJlcMUhG+dPzGa8SUGaJ8ZgvY9LD/hYYfOT+God9//lSuyZUlkn28l2sp1sJ9vJdrKdbCfbyXaynWwn28l2sp1sJ9vJdrKdbCfbyXaynWwn28n2P23/spfmTra/X8uurJmhVap3WVRK6uoO/pca83/ZR3afbP/xdvV7b4zTXHNV0qFK3zXJWM0M0zQuP/WOZN3Bd1OPCvgv0U4y6H/D9sjycWOvv767zj7up2xKnMIZ1m6eHFLx7ECYjanHxiXL0XX+Crv2ExSzgv/SGDjJoP+NWtfdYyf7X1uS/MFzX9bZl3Tx1A4L3o9vZ+Jlf0Hfl6TOfhCNp5C7O+uZ4D2fZut7xDtfTTp3vfMvy6gnGfS/QUs8WFDRcuX6xpzsPPQvX01CsZ/+yhx0+bP4445cMsvyuL2skVVNSj6L5fCjyBRCrcN4K+LMmjOTL5ytPHi0nmv2HEs+9ofH/6VI6yRA/wu3noaGGnN2zrHk4DqMiQaUOz5CMe0iMIbp3hkiv3Uz+464qXngOtZTzsYTMPzZFwxffwFBnY6zt+9g9dureSyjls/1zVz3xHP4TRrudXbz5fRF/xLYOAnQ/4LN4/GM9a1bUxc4fC/ps7LoOH4FXQ1WOoqf4ZaLzoctH7HDOY/Z5wRRhNpJ9neg3KDHW1XGu1Pu4hxdH3fv3Id98nkYVRp27f6eh94/zreuRhJuF325Bu665DwKll5JdmnhfypGTgL0v1BzJZMlLVfd3apZcB4Nu4+yofMwP71piAK3lS3ftvCtP8ENd/wRS9FOvvvZc1z9UytUn8PxgJ8KRRsacxbJvc9D7HJhyDsFqBtpC9n4IDEBrWy/YsMzWNetJSfTRvH4WewfN5FJk65Ep9Wi0+v+U7ByEqD/BdrMyeeOnRgbqjOGvfy8NJPc++9D0fA2tw3m8PF7aynJSPLtbf2o7D72H/mA9tYBrvqZkpfvG2ax5kvUCh+3D4pXNSm4+bISzqmdhFIjuWjNn1DU3EayTMtAcgLrY2OpC3hR/PZ+jJfewu3zT0OpUDDxnNOI+8MkxRa0b9r1T8XMSYD+C7ezJkwozcte2BIMD3OUDrrcARSJJH6DHp/DSuep5/L0tx/weLmdZIUAUDXMu20TqZl1I7F+L9W1X3N8zRDH1QUsy1Iz1q1AHffzbShKVl0LAZuJTzK1aCeN5e7ENyRnFJLIyKNV/2PyjFaSyQS3PrycPTt8xKNxkim4yGuoVYnmHQf+KXcIngTov2B75vzfF+sizrYXG1czq6qS7z2tJBVJDFplaj0DVCSICE5C4cTokqGXG4uYNXchF3/8OiaFmjfPuJvN7z7B/PQEEy8qZGDODZzQdTIz+Rq64w6ueW6IMdpsHlEnCGl1guwwTK9h9XW3yrYVzMrKSa0HxLqOI0y3+8mNPkVoqJNzV1Vw6IgXRnwowlH5itG7Y+8/FEMnAfov1HasuKVycKSx4VnlCP3CckvdSTJNWcStU1mmP0y63Y7akkY4oaTe3c+GoJMd0QA9vjgxYTazwOrIfb/haLuCjkY3A94ICy+dTfuhdkaae3jyyJM8IYw5s0JN5NI72W8rpDLRSP3zb1GZerrI88+RlZaeeo46s847hd+VJlgxLofLci8kI7yb35Y1YCyZIwxaxOOtwzz0+VE0gxHCRj3xZ9/8h2DpJED/JdrEfGaN75oyuYbnbrmMOS9/TzJo5ObuwyxsXcu1U65i39IzuP7FH+Ez+NAI86WY7hZjIRdlF7GxrY5vA8PMEeDOUigx59WQnpFG9OxrOL7Xg63UTvsXX9KiMPJS79uE5L2pf2+dkoam4Gb2v/kpS4Rx07IyRgHxev1+CrJzyfQHcP/mCW7YdYDjpxvZX1jN8uNR0o+c4NWHNCydvIJEIi6yP4xqZCPn/Don9tXH32v+ekx/n3YSoP+JberimqK198TaX3mvFFPoQi78US2TH3sAZ4+PWDRGblkRe578I1qjkY/qGsl+cx+fNjYIixbwdlY6GA0kNWIFoyFUgRGMwVYyvc2YlAleOPNufvzZvXxw46uUZrppDmRy++t389PTrmVt219IHAiSbTCS71jBeU/dNPoQ6GQiwaPLzmS+xcD08zoZyNQRmfMFNXVrULQf4zK3mr0japYW5jBSWsaunz1AOK4gI02+FBn41BE2vTwPY9KPquypvwu2TgL0P6Elfn1KscunaLv4iIMNGgcJn5K8wR2seWImjtin/PJPK7j+4hsZU1zHVfd/Ro2vnUV6M8syCjj05wfJc2TIyClxh8Kc+/4ajjV1oUgGMOHBN+KHuInWO++m8rXVqBNGmm5eyFCDhzxrjF31mwmay+irWM9bT23nu8/WoxIUxFNPOf/+dkoePYRegphOvrLktWKFhkmXnM6Ma25BuWsR0ydcQPuJDu77bRPRex7gwuJCLtz5RxINzSiF2ZVqNZstfcy64Cw0hhKUeb/4D2HsJED/iW36wuk5SqOid3qWjz/9IJMh+3L+cM/7/MEu7DXBTMxi5cZNg4zIsCyeqOTaxSZ2bxrmxP7bOfvaORz85e2cG/SJBzRR/+vn+N2vX+WGRy4YfRJoNCahRcxjXMLTo1sP8YussYSMMO6lv6DSxDl4yR0khmJk5tmoeOJ+Rn5+K4Ep4wTYCgKREDk3/Rq1t5Xri6K8cIqVzNfaibsDqCSIja6EKGD9xXsvMECED67+qTBnQmxAnE/vLeVPRQ9TlYRbD/6WI2sHyOiA/HFWEhonpBarVLuTqodO/LsuoZ4E6D+hTV4+uzgaTrQ5JIHfVzyZtIER9sb6eS/uk+FWSLRRYFFGuX3KCMtvuomnXvqOG440Yyyyoiw38MO9ER76YSXq0H5+/cdarjn7Hlz5zfR+F2F7j5em3iZuLJvBrU1fkF+Rw7cP/wK1XtK5jK6Ef1QCrpvWHGaO28SyHBtd3iCzL6lCoVCQ8Axx95vbeKGpnmRGFAZ6YdgrnjMTq05NwZpBUuv2KfTlJA1WVPWr2fHxu1zxzVc0bukbfdy2Qorjpp8spyjTxqRogmUrr0CRV86Kl9o5MJBk7wW3kFft4K1X3+LajV/8mzB3EqD/wJa4887cwXmzew5Zkuw4sJ1vtu7E74lhEKZTqBXExPMFUwyl1hDwx4hFFJLUFcKGMSKpR+aSpMCk4L4zopy6vIQ33pYgVOdkTImJZIWGRL6fv3w2kdNO+RHe8p1c8KOXKTdk8dCYi+SdXUy65w4eP3cFm81GrvnJbVy1bCkKjVSJADYpXyf6XSz94zqO/9DGJl+QmQ0mLtk/yG4JXHjaSQb6Ob5IQ3FGOjOeP8qR2iJIt6GwSbjKzWLPmZexfMfX9KzeK39rSvkEFt26nB+UVxGJhLnhvgfoz/VimyLSX1XGweETzPvNCKd79JEvDm6XCvr/bycB+g9ovb29jgZXf/8+Zz/7nIMUChje3LOfhaWVFEU8NAS9xMQ/drS0MVTXgkGtwjUg2VroTqNTiCcUyU9tSAAsCoxeo0QtfxNPJkYfG59lTrL66n4ss85lyUP7MTYG+XqOAFZvRFFkID5jChNvWce6d77i2tvv4IizGakHTrFO5oXvXiAej9O+pkXApqN4Sp4wZFKsQSqNw82rvkfx7Xaev+ocrnn+Bdao/MTHFJKcFuSL3nScx/wcP3Gc95wjeCWf1dx3M0/MXs6ixx5F4XaScI0glYciy8Hl9/6Mh3RWylKLkb3zKsPZLejnOfBGDqCptGEoOE+Y9tf/SwyeBOjfsSU6f1cQsa3ofHfrfn7y4yc4a9okHvjJT0jPdwijRHCNDDM43Edz42FeXL2GgWY3CUFgMBwXRlOgERQp1MrRZB4Sxxaz6Akb9AJYJSWlRWhUKtzDbrJKCqgqreK+p17nD+W57B5TSiLg4+kz0lkyIZ9DHS1ktb+H9lvxkmnpCBmLF5TEL3KcOPsnDPWls6c7Qn5Cj0cT5ornfsRIUT7br32I8mkjeIyTMev1f7UI+w7z8zXtvNByEGxukmcFmfiRnsPNYk702bJN8cTJIKvfup+1zi7+9NjTJDMzUIShQgrm2IrT+aK2khs2fod+fzeBDV+hjyloPVuDcWIOS18J4lb1sff7Y/9TLJ4E6N+hdXd3ZxqSkUGtuxeNqw21qwt876IQ8JC7kGTabHbv2sPy619CKYALGnUkJ1Vh3nucqDCpSqkiOK0arXi4lPRbBYTegWEUnpCwXYK4eMGYMKc2FELnj6BM0auMXIFYhT8GlbyboWSbMoFOq6YkPZfHznuEH3x0G6FQhA/vewF7+l6UZVeQjMUFcK/h/2QNjiKR8dQju0ISrhRqElYTd60BZ/EcXrstwHuvTuCG7DqR7gBjszLZfvVtkncSUjRmNrc2seTEExjeMhANjpD0y7Z0OTDjXA7/dA5X7D5AaKSHr/1qFuz1MJCqkJGjTLr9fAba2gj84UUSQTkWlexvZjq7LpMDMhhZtL88uOnZZyTa/d/tJED/I+3DV7NeKK0amLpGSeGVJahMKaqSzhY2TC1bngohSqVSlFo8mPwm3LaatIbbUB8RD6gpJpkrSXc4zv4jCd5sjLExqKAvHBl9wotBLbIr7woJqFITNhJiE1TCoCkm1um0KbuHVpB6W0zFpEiSe/KUpJvVGEw67GITfnrqY/z0k5/z3HXPUbxcPGEwyMWXn0M4EaPEFuEPd1fhKFjG6Zd+ICyY5K6f/Iil7hdRBgMg/jGFjKQxh59/3MIqZwJ3NDbK8moppvobbuayQ4d4/MF7KRHwyi4y7YtVNA00kNQnuWDqTO4vG8+H97zN47p0SPVLyIKiazWmhVVct3wxH+/fS+SxZ0fnFgzPnAjzpnJTNMjz2rUofBqUd64dxeZJgP472ncvP5ZdNfaSvlBcw+C23YxR7CetoIBvdQWMz6jhhCaC3qjEYTKM+kcZU5Hnv4I26PEy7ZyLRnF8YM3H+EJ9wiInSD2DIfV0x4S+gLUvvIL2q23MK1KiL5QskZcmg6ymZdcArUJWBzwJXmuXsC0MqhN2Ncogvyrp/E4BoVrAmTrhHhYZfXTaz5j/4HI6tx3huifvwijFohagR6JxYmIbApK4V/3uC15+9grerg+SX6LhrQfuZeHPn0fr6eaZ355Fje8Msr3voQw3yz4LEqVYesJncG7nWByHXmblvXfT2/E5+XK8Ck85OxedycTsdKLyGXvE0nRG/Vz3x5fAcaqw8YgcowStji1cc+cp2NJMfLi3AePvnmQww4D/rCWUFRegb+/l3n3fcemUUPwkQP8NzeVy2V3t/a7Y4RC+qHjB0wrRJCWUDEbJ+uzPKEN7JHiIBGfqSRgz6M57iIKKz1GIR0skraKoYwl7rcSfvh6rzUiycArDxfM46pjDBr+SfYN+driEIUf8bFzspbwi9fxNCT7JMP5IJudd/gtaXDbCySjlBctJzp6HJjLMfIWLc/R9TNasJ2LS0hNwcLhtAqf95hZe/eHrnH3tEpY9cJXsa8rrCpvLd6VUTUiY06xN46O7n+YldQuXtqVx3Ru/Ymx6gidEqrfsdrDnsJPbb51D0yYVq5uGeSr4KbfdfCW1Og2XbXgUU5mFpM4m2F2MItvAkW4/421VfHKokUt7j0nB6Gm4+6dkmy2yX0HGPreG6KBNKlaHQuxN8alafjq9mD6/j69/9SRdvn4CC+aJ1dER6O07yaD/Oy3x3FsOT1Z+f8jZg8qjR3npdMQ4kpAw4/msV/ykBaNdg8KrkQHRMPDJcTIuL0WdZRhlyu0PrmbscjMZ6U1Yzb3ix7ai7G4n2ZuJotskHyABRhhWYZXAUdJDstiAMucSmoT5Hnu6nVnJAJdPTWLIVqPO98rnzRNvO5+krZJvv/mS23+zk5Awo2R8thltaCxlZH3zPEumnkq7hKAtv/+Yz//wJy62ryc7X43KJqxskP11GOlu1OLMuYeQTsVpzz3MttseYsHafUwaXkXBRX+m96O7eO32MNqiH9G/P4/GQ93CxDqMFtlGmZkvTT6e7R4RO3JMzHgI99ipWEqlQF0foTKn4GXhwb3jeVYXZMMNlzDhD6vh0AE2/uUOZhTl0TDsYsavPiKicPK7ey9ltXuIja9+wJiBEXrbGk4C9H/VCmpq0r+oPd05udSBv2Q8W/78EW3y/wOxAA+8Novfn/0N5/7iHvwT7VTmZ+D95AjhgBL7OSWEGwJoJ9hJiE8MNfXT+sY+hlsH0QkoHKU2DkZaOS27iLq9LShOdGOJebDqAkRkgMxEMZh1mIwatAIcrUGLUi2+TJuyAUpUWg1xRQKVBK7U1aOEhKF4n5OopxfdDbUoWnNQCEMhch/v2ynBrF9YPVPqoAR3SM/GHXtZ05pgk1fkWrb/lw9fp6ApystrjjI0eR5PBPp4ffUnWKnDLkpw9zIPHe0utHo/1mIP+poL6HeukG0Vcn7rGlpbWiT1L5aU/iFflJ/HQI2Vc4cbCNUGue27Xr7cuG7UdvTP/xk/KrVzdfwFJmVVkPMxDNWcJZ7XI0W7j6evX8z1Uybz3HAXZglng5++dhKg/7N29+LFtv6o3n1/8Xisv78D3efbsUSUeK85jdhBJ6aXP4AFVaxd6yetXM2cuy28d/1n4g8LaR8zg3fwcHF3P1VDbk5ZsoiCaXlY5qSmsSmJy0CpJAQ1vnAEhYDQafBw8M1dLFtxClmL8qDYymP1Ljy9Si5XBMgoGGDzri28t36zAGFI2DYpQUVJNB5DrVbLwCdFrlMhatQejgayr+7+M76Yl5mGx7COlZCiMoucauje0knPViczp5QKY8u2kBSfmlmfynbSkuJnFXqNvCbbVf11u7Gokr6d9fzRPYFzfzCdQe1y1JE2VlS7+c2uBEuHt1Jl28iB3UuonHIdBfWvI51EsjyTPqeDZ9ek8ehdesi5jB/8aRVfzloh0t3Bpjun09hygo0//xPfzf4p51Sl8yv/x5g7v5Hi0hDWia++5MWTAP1/tg2X/SHzlMLywY+033LmRX58a4U53vaSXliN5Y1HRk+ap/9+JdErBaglDqKSuC2fbWRw/VocjmxitWPRLI+w82mR+SE13m4nqzIc7Btw8lPxfWc8sJRgLIax0kyaRVhQZFngMfoIepOwjlJ+fqaricFYhKsCJjY8LszjSrLglGn0Ti7gUNTA2+tfwbn9m9GH7Y5eqkzId9mxmGxfo/gr0tRKDfVbv+f8WZdxVNXDFPGbr7zwEef98DoeviONxWeegyrhF5kvQW3I4f6PPyQtfwGPPPpH1iz9Ned/+DCh/CvYPC+d7nX3M94i9iKYzXDIyTdo+NEi2evUk+B0SlFwsSdaKQ5LQoDpIRkW6xBPnbMQkKstUpQqvt3u5EO3iddvqIJe8ZfZWXRs+ACt383IAy9SteUvkviCNKYv4VPx9DtF2q8LbGdjwcSTAE21V6rnWD6xqj3DwnBvjlWS/osf8uSmcsZI4FxaFSRDs5NEXR9NT7Sy6pLbmXVKPqWdw6R9Ka/fKGGlLHsUvPGmAzS+PzD6UPfs2ZmExuUx7NLj2uXD1TxITOC4smOQq0+vImtqPnsODHDeyg0CFC0rVkziqTE5GAuF7cTRqYQlB7xu7miq42pTJtOsJvr7eukdHKC7awRHJIcqXTHmDBMaM7QNNdAx3I4/Fho94Z+ly2LpLZfwzbMf0hvspSR/vLxeSuPnv+V6c5I/LF5IjjafaksOnZVJTknsoiDX+NerWOo8EtocHtk6Igxp5219Ou/3fcnPx9fwzkED3ufvZOLNN7Nm/3EwT+FsR4hPZhwRfzzIuxvH4nHLyxK0Lp7yCYHheoz58wkqzscTPQ/31s+YMKGdvc3zmK5qI9n/PYdMReivfpiqNy4SuU9K4SVQaFPFK0Hqf4zR/5FteHjYtvlPz7sfXLOGCoOKl345iHmklqT+alpqK6n8bgMvJGaxL6JhblGY0zpfpegMG7E6JW7zqXhyMgW0h7Af3s6sa+bhXjobZVbaqC8USmPonTZCyghF27/FNL2QwMLJOHsNBDsllXc5yTlT1NU0lkB3gF9/3s7xslx29u4m6WvmE9t0rjjQSixfz5RpJfymysZArppvAh4esGQQDwfwjHjo7e0n5AkQj0exSZoOtRhItETwOZ2UFBcy95nFbP1sK/2eDhbNWsJv1r3LXEF045tvc0o0TvCuK+nbo8IwUT96xckwoYqoQUf5liSry9P40cStpOadxGNKlPpMegNpnPvUXga3SdCL9nHPhZdTZLAz02Flw/AQudkRZs5WsaHezFCDl0svr5Z9i/HqO0Hm+wfxBl6lekECWyALsoWl3ZVUa4LYMrV0pVkkrNm4b+V68dMZVB7d9n8mQB988HX7D87c5lpxa4OwhZJpUqtPTK5BPfYI3oxtmBwzMWZMR7nGQOe55+M3ZNJfr+Cxfpgpoefs8iB5n/6agjtqCfqnMEwN0fYYmmwVWW+vRDu5jIEpUzEUp9hQZFgULyzeb6i+h8KZ9RgkQaveqScxYwbujGqcnXGSmgSWsZnE3GFMktQz0nbRMZCk7uUMlDPGc7XTzeDG90XyA5A3Dd24Us6co2RM/wBbPv0Aj1PkVcykcdoytisymLT3A6wLJvKDi6/h3JJSfvVKIz8cb6XjQB/pdrP4QD8RSd/JgiQtOyU1L7+RxliQlfZSyiXI6W3dXN1vYUxnD6fatVwgLHzj7m7ybTk8OKaTa5fIQfmPUXDOft741YUoWhzsl+Nb2byVkCo6Ondg9+c3oFAZiKsktCnU/PG83/NJfyfDqgSdaiNRn4v4H6ulIGJEq1bQ/XWCisJiWibX8lb7CV66/s7/swDae/B0k1mR8D39RJD3G2QwlQk+urcd83Aevzs8luuO91GcoWTknHNJa9biunwh5sFPMNU3SSKeSv2cBezu0rCpXU0goaKWCKdtO0x+73tkP7qQQPr5xPqEFXPEh0n+sLy7DpXIf9yjJLB08l+DTCrQDIcYWXuA4kv8BAczCf5+G+lpfvGS4uO0RuLZ5fSPmU4glMSUqSazsE4YUUfftgzGnHtIBq0NhaA+JAN8sD3OXu0NHPaaWctRrhfPOz7fPnpC/r4bfohKaPGrnz+N49QS6j84RtNAE7/f+DZzf/EzGuMJDnYO4l+zkRyfn3dmn4vXayHmCpE+uYSD+VYK21q5rKWX3EMfcPOkubx9bBt7Ky9m/PF30Iqv2T/hGi4/8AHbXX0snmLm5V8vJqYSq6DLob/Hyr4X+7HnxplxfSZKSxFfv/EJniwH1bJtm6OKfG0npmQvHJdglesmOHKI4XgxhXWn4T7zqv8zADrc/JHNqE+6u7s6ueD2L8Qvqvj1KVYWXeSVsNBHwHkCU+qszPg/8+ZGN+sPBfhdrw/zjGk05lZSHBe/6d6CojSCsr6I2BnV1OnH8/kJBf1BLcOeKKcE/cx49w3y84bR/upaIrEy1A4tCZE37SMvovUOoMsvJ3Lj+UTTbIJiQbAiKSEnSejwIbLK2ggYFzLwZT+BLpFrW5xc126U+WIZxGJ0GSeQzLFImLLQfXyQLglMZ21o55ShF3ju/vMptATQRAdRqkSnlbLtqEtiuVIYTBI0WgKqc0jozHhbB8jJXSuFIpKuFI8ngcaVGDM6YUWn6RFr0kvTp+VUnx+X8vMjOJeXpuCoOMax1b2iFFWkledgKgmQVTEoQIyK/qd6WcnP736DFUsqWXTqXAGWvJgYkDf7Rs88JNUGOWZJU8psetvS8B0xMtzppL2iDLuxmQllCXJ1XTBwiNj4q0dPSSiSqbun/ju3Z54xb5g+yasRpnj0/odo90aYlpnPo3+6kSx7SFL0EO7hAlqdSf782tNcW7qFOZPc2MpmciK6nC2xhex58zN+nzJh114kjHaCxvUtzD9NgL05g6RDJLxIyfrCszjUq6FDMEEowtU7j2M5sZX4kzeTEYlgLFDh9inRf7oZxYbVJCJh0paeRmJfo6TxJMqSEqIzJhKeUkV8sBFr3hABzRQiSjPOl5ulMOzo03UYDjdJoRwAkWhFWi7uZAY7TngZvjaf0OfrsKdZRyeiPH9gPzsOSlKJa1F4+kmWzmLu4nN5elYG2aEw1b/8BYqLZzI341TStQpaA+3saNQxJirW4qsXya2pZK5Tzym3XM0NLz/OJVMuwJCXzhaDTfKchbsrddS8/DlFnk46NEVUu45QIQn/8SnnMFiYxUvrPiakjhNOASwV9qZcxxhDBufuf4mScpj8gzKS0XYUdgmYysy/XkJN+uk80i4haTGFkWcYEsXYZJvy3xOgyb1TjVGN1a/UKOnu07P8p8MpbeX0Cemoer30xNWE5cjLq4uYMLaWGTOnkJZuxmBxE/A3s3ZlHQ88t57rJd3OefR23NYFfPDRSiZoDdyVJWFnwRTWPfdHqnKCTEtaUFiqSMy2ErBmUq8YR11XXFK1ipndg5St/A7jY5eyvsnH+TMGMZjA3WdC/cCTsksqrIsW4T9jhvjHIMrWXkz9YWHVCAS8Ylzlqxpck8/kyg/8nJqpYZb4wIwx2ShiwvjObkojEqqKCiG/iLjFzIlIlOFgUBgryeu4MdvsTGjs5cNDxzihKKHpsVsYbHFyzrHjqKR/KrRKthyRkDV0kKsEWHskQdcJXhxiN2qNZq5Y9itebj3E+NxiysVtH3TV0ZSo4OW7LubaP7/POn0W88fkMTWvgv6uZt6ZqGHF00/T0yfHKj7UUT0LW/YSzk+OoHH7sOWHmLO8FZVD9jHkwxPKx5I3i/cOaLjzexdrJeFrfE2Umvdg0hb89wLo448/bvnSgucSRw4vpa75uttHJ+JK/iQ7oWOy3sCKGVmMX24jPT+IWgCVkj8SFsJq8XyKXCIK/ei5xc1HDouJ1DEn34G29XNOdPdzYu4P+byjQwb0BNfZs/ht2ArnzxUxSxKpexvHCSMKvSCw4Ij4ik6OzniMtSekNoIKzj7uRnF6OoeG24no4qRHA5xR4yTeNkz0qcPoqsaTmDKepzNU5KrCnN6/h8S0WwRE2tGZUKpBH6bjdSgTXt7WqnjfM8KlB9MZI/uhCEZkkMV3jtfg6GzGkpLXzAz5SmPVoIFzdr2PQhvgyrlzmGjO54bKMRz+fohL23rodMW56Twlr+1sJFOUZvDQIEnxmalbObBVkjRX8FBFrQiIsHRbN18Hto8+JxtXlDPmjCMg27WkqdCp/MSiIbRxp/heJcmYh2i4i9nXtXH6jCp0029iblEPi6eX8fqb6/njVhfv/SCTyZU+gqoJdLYOU5bXicYkx6MbI+MWZUfzwH8PgD648EH90htHAuMnJhQhQzZvrjzAs292jP5u/JzJbNnTQijuQSvM4rFXoCOdqaEoFUkNZeY8bHq9eD4VRWVRyueHyahQojGaiGuMRLR5It0J3vh+K0f8aXRsaeSGx25nmnKE1V4law83c+++PlYsnYtvRg2dvb1M6uxF7Ra914jMZn+AomsSuxfey5bmJLOEtabbPyHhqMA/YkMdlEHVaCQ1C6jbxK9tFv9YWol3fBaBZGA07FD3LKqq60gWzkGt1aAmhsG7ARo7UOyJybYK6G7V0x+wE40msc7JIeLQ0DjoZZrahtGixVaiRR/wsKfJTWF5PvbqdL7cdowN/lyOByLsi6zkN9Pm0fDDe6g79R4yrWk8tyyTUEjJdfvX8X19BztPvZRZv3mc4AcrCCsdpN/nZ/CR6Sx79Si/n59JVYmekDDvNb/+Nesvv5buimIGR5Lc+fJXqOq28uff3InLOcDwsJtzL1nIk2vdaMx67pg5IjZVzarjaVR5NqJVDlIyqYJOj+G/NkAvnHWXIT3pD9j1kgjFH3mUYb7t3YRPJLJcAsFTd08kb+Z4Bv1xvv3zt3y8yyOmXcCnMtMZGSYgA91jyRS5FB+YJ2yZU8u8ozFsGiu5aekYdBIiUqdMND6Kpg1RPic0eodkQgLKSNDE98oalpak7u3xsVpbidnr5bI/riHj3itJFOWgqWvG1N4sciuGP/8YyZI8Emv9bFt0KRmxmPiyHRIy9oknkRChyhMyr0IRaJWfxTe25IJvHK05Y5i5dRPvLR3HZIPYib0PozQWEC2+Gb3DJvsuDBb9XvyxkkE5vuLWjtHZRUKZhE1jORHPIKTTYo8mMJ6agW/NEGmz8zAKQxlG/KjXrqLxtGXskWOdU6nC0xMjS6FhzUevcPaPbxE207C5y8drdTGuL40xU2lAW2LgQFcHY2NbyBIJ93qqyLrqQRTiQzHYsU47m6oT29lw57k8MmIQ9fJxwXgbL777ETMKitFk6OkbUWET0pgloepAr4oV4/wkRM2SUmAr1/SwPj6RMn3qlsL/gu3M3KnGsEPrP2v5dLaJpzxHKrWrqZWX9h3DrtZRWzyR4XYXfZEh9OI9DSKTWVotc3OVnHd5jIzppaOp8sSrdTy7KsnhQICmyIAoupnJukoZILuwnwaV1U44p5Q8tZJcf4gSaxZ6qwFjlkl+J7JbpsCSEafO6WSh9XvURZPY5i7lzaYBLhwKsLxzBO91Z2PbsQeFVzyXSthQPUykYgtvPOqha9wtWE8dx3kijWXWdhJjpRiSTZLA+yUs9IrMhiT1SqoICyP6J7CDKra61DijEkCCe/h53k4yk7n4kmdirs1GM9iCztbGIX81H7zbzCNp4vsiAhrxggl5j1Khxr/0dFzHpCBLLSibw1iX5uBvGaG700WehCjbZ5vQVeTzvU3PdkWEC7OLyJa+SE1q7nWPkGu14eoUe6QyMu27ozwyzc7FNaIEURsRjfjnWFTUP8xVmzcw/OYXPFQq9qBbwlLcRjKniMopUzCt+4Ll119BbbiZXW4zO30hPlo4QMb4WRjiB0kqLOx8+T0ONHr/awH0ogc/0pbMM4TzzToqhrqINbXx84++IyjpXKVUjN6rXVFRyD233EhJYbF0VpKfv7uONc3SQfYikuJB1a5u5sxU4zsQ5770QdKLDzDprKmYNQKm7hY+f/kgf9yWTr+wq01jplJfzDhLOTn6dPQJDREZgFhIBjshABXvaROmteelkVWZg+uMNHIOD5Hsegvz2eWsTS5gyBPkpi/2UHTKLEKVJZh2CGOmEk5qwkdZG709/ax9vZjkTWcxttTA7IYmPj22mZ/u2cCtZ9Vy09JJZMYOoog2yHvmktwvx5Ejx27wEi47gx5vDjvCPmbF9lAiCd7bMRvTjDwZWAUJ/wBhlYVX6lsZ/4cjTKvWkT3VSjK1ApnPQ9LjJWkvxnPuHK654x1+WjaZjb0dPDpZQpMEtGQszE87QzzSH0N36gRaV8yhb2CYigzb6ISX1nW9zD/WReMtM3iqIcTPhFnTcgP4AjqRbPGhCemk3QehqmL0mn0oHGDDUB+/q2vCJeCNiQ1ym2vI1MbJYgSXwcHZV97OX84xivXZyb4zX/mvAdBEx4eGUGwgcPCAji8T05hqEg+W6OK11d+xZ/2OUSk2qAzYZTASgpyOkV7pnChnl1q59fpcHGVldOmy+X7vIC2GYhqSIs+SGhkUCeneIAqrg9zxaBx9/PbsKSx0tTB2YhCjMkJMmLX/yE5+/XiCL4akw9UaNPJNI9ElXWlmnLWSaWWTyM7OId0mNiNNx8iZDrre3Uf3l59w1y9GOOCs5ti8K5mo1LH8u0Mkzl+C6XATCrdIeVCSumo3felHefOpfC697U46ywsplIxiafewd7CTezT9HPnkG5LLZlBusvHG+AnM9gsbZ4TxB9djyNDh0p6Nu11BdkEn5vBmQoFJjAxOwzg1S3pQQTIQY+jtFryTEzS9coQ0keLKKyeiHWfAIqyoPdGLZt92YqXVOKuyGX6jG59emPMMK/f0HGfXiWI2zbdzROEmOz+TgvYBaldthUlj2aUt54OEirNK1UyxGlGZ4ui0XrbX++hcs43Na1dLes/n6h9fgdUq9uq1z0k/1sazHhff+fu5Y9mZjJ/p4GdNzRz3FfD46Zfy47feJv7kaf/aAP32L9/qFiwfCOqjHQrlx++SnLuQcGU1Gz/dxx1vt4/O6JldnkVvRw+xmhJKxlTgFnnN0GVid2TQMjBCq0h/f28bMZFLjUHL+FMmsFBANl8Sb+lEI1FrMU31Mb5dGeQDp4FetaRwMe6K6CGy55Vwnk+BzdjLT5YsIiMhTIZsS1J+cCTC1y/184fodA7YfFjHZhNp0zF2pI0bjDbyy6rpXFjFJ698he/b1cxzqLjpwfm8HZhAj9bIHcIwk8U3JkvEk9UfJ+kVRouoeTN7PHtXfkaNt4KmhZXUVJtZVhPGoR8gqrIRP9rBMU8GnrakpH0TpRIozHO1xPOV7Pv1cYLWIkIH9zN2eQf5588i1rWH1s2nkTFxPoZJ6aP3SKXuWXfu7yPYG8O9uYu0Gjt5V1YxNCy569HvyLm+HP8ja5m/RDxvqXhjk4W4X8fBTBs+iw537yDBibmkiyK9e92jTK1axAUXz6f79geZcUoFyQlj8S+sJWqxYjK4aWoboeZoJ9OHCphe4KBQHeZA5xAb5Hh+HtjJC2+8LGydZP8HDzHs9vGtYgHa5u9ZXJVSgn/BlnzxZk1yqDOSSFbTnj0HT8wgEtqFQnGUZx8+wGcjMW4fr2DJzTV8vbIQxeTTWDIlRq7+IF2HNvOLY6V8m5aD6dWvMPr98j4lzgkVqGZUMqUpROx4K3194vGSUXlPBuMyKollqghmhJhfoWLx7ByyyyaIEsdwdUTYfqiVV1o66DMXYhOJe+W2yyiyqDFFd4hV7SUh0h9VZeDy5/GKhKBfrf2equvPprczwimSmC32GJVGSd8JYX7pco1rAFNPJwfHzySrsYWfnuhAP6lGApkUhy8Awz6Ore7i9T5Js3myb5NmcCjHQmmNhiHxwqf191BkF2+5oYfWEyExGmHKz6tkssVFYlYMv0ilNzhR8qCO4XCEQwEvcW2S02MHCNZPxGrLRjszbfRe+YTLhVm9jv4TbRjH3okyquC3P3qMUmsBp15zFtr0KDt+8ib+UIDrFuaiqCyDHGHlNDtBvY39RWYCwSgVh2MYC8ziVeO4d7vIXOJAEZbYk7pQ0dCMqk1CYoYHZ/EShqQXvBohByGKUCgq/riHdx5/gX3eNs4UO1By80NMSPczO3vlvxZAF76+QV/mVAbznF7G97tYaNgnfXFAwoWanR12btrTTY5Rzw3T05llMpAfElm6ZCLh7EoGhvQ887mCtDHZXFLcSq68r2XEyCe9Y3n6SCeKD1YJHqMymGLl/sddkqn5lKk7JZNKFUaR5+TIiFgFHcZ0cUQZ6UwMmJgQ1zC50sD8S7LRV8uXKpJSTPwxlQymix5nEkv6fHQKI8qR/RJKNqKx28QPBzj0yQHedU+n4MKzUGv1NIsfnXqslcEDDYSKZuCrGsty91r2ZeVyIhxnvni2a7t6UJZUgd4orOrH6bDyo092caFnDIlJ5ezMTqNbPr80K8rk7jhjFEH+9Nt72a/qE6uSZGpEx0sP3E7vp1+T91srQccyEm1HMSo+Q6XXEsw6j/C2VWhy5jEYvQadVwptnoBVgmDEHcWUayHa3Ydn/2fk1LZKkTrpbFzKBwdzeSQoYavMxqUfrabIP8Rtt6wgwxCiT5h097QyZgSiqA6FUYx1sLZ9I0vHLOJo4x6+PnCQv+wxsmZ2LfOs9SQuPx3P0T1kbjqEMmkBnZFEeQY9ZWN44r5nqB8c5vMP/oC//19kut3NN7+omZZmCX8RVSjGl+SSNOnxSvDZORikULxO0rkfb98BnsrykjGmjMC4WUQc4/ENdFMUOYy9pVsYIUZi8lR8qkx27DJz+xEdpWVqbh45QGZlDK0jnZZoAZtaXBx+/3s6O1qIJ2Mi/THpBPmXuvabYpTUjA5pf/05tfiMAFkCgTcrjWhFCWkDNhaHHMxQack1hsV7BqmYZSBjgg19ph60qZWWokRTtwuLD1aGZEBCrfQcb+a+Z0tZmzedZdeezqfbw4wp1TOvOMQKtV6Yu4y2vZ/xRvZ0CqVYFkiBTmzrE28sbOXxSWgJ8WYsgPkbyRxnzOSozUibRsuxYIzxOSHG76un9Y3tUFxDy4JhCquKuTNgQ9Ndz4FPVjLu/mKikQx2/nIHcUca2fc9RG5Blkj3LpTuTiKGs4ge7yT7TDNKS+XoxYrAlk9wuXs43NrKlIkJhk8UklG4gNJ5TSSC3XjUpbRFijjxy/UkjVX0PDibUDDM5Zt95E13ILGAkMFK/faNDIZ30RMtQ9NjY+O3b3P9HVOYueIC6ScrKqN69GJEQqFB9+TT8n+SDzILSBYU/ecCdK9I+ZizFkYSQvd4+ohurmPf3hwJMdkMiIQ8EhGwSHUhlTnHE+NBax9nZEvI0HagCEoHFo3DqTPh8mZgSfjJ8YUwhOpIrqgianbQ6criN59reMOshS0rOb02gyuz1dhmVrKxNcT+gJbYfvGow8Miv3FifQOEhroJyf+nlodJMVLKs6W+p5adSa3skbILf73PXU1EacBjrxHJK5b9UWOZn8sF1jjZ+5yU+FWYlHEKK20UTVNhzvNIkG2R5LyPtiPNPP5+OZc99SjVaWpat4XZmiEFYdJySsCFTafHaXPwTTRMbZqN08WrOvYdklAkbBOO4Zk/E+97ffhsEmIqrEQ0aj4eVuKX4pqf6WeGw0Vo10EOfzjIsEvFGG2QGXfNZMveVVj6+5m4wki47A4i6jy6f/YXkg2b0OVKQT9Sy5BrNvqcOeirrBgChwmbJkq1KonW1ROx67GnHxN/HmLfwwlqfpKJRb1BRjIEkWHx0E4+Td5DsymHs0aCZHjdeMinZ9cJjoRy8He0c7d1N3KAJPLySFy5DNfmRoYGbYyZ8gnxvAtRKVyE27ayfWgJ7W2+/xyAJvcmNY2uY5Gu+pWoQx0MdZ1g1plZWMYvI6xI4D2yjYt+0YRNk0dO3kxWizl3mo1yqEbmSFq8SRdnQUGzkFVqGpwbX0k18Vw93SJvOw5FKO91MdN9DN1ZVigoEFYt5sARM9cI+3QWeqDnBPaZ1dxTmI1BEeVI0sBwLEF3SxuHegckAI2MAsGq0RCT7zqxANXCmArxrV11Is8C3pgwZOpUSwrAGp2OeCQ2emtPMqEgqLDgLqkgJ9tGVu4MsjsOsbm9nqqSUha1J6hUOrBlmYnoQzRHepj9+A9QfvYWE6pjxCXBD/UXYogosWtS9wQlGKocw/oRL7M1Bmo8ftJHukF8ub+qXAZTwXB/CEulCQsB2gyZfD6gSD3nQGxAmAmhTspKvCi2DTMUrCJTH6d1bxjtBYVoXWEyqw+j7u9g89UfMxhIkJ+VQbm1CuuXvxN2jeJpcpJW7kJHUFi2Vgo1NUNKgW/3EE8d2kbepBIWK7J4ecub6JLDVLQfoLBiEsNX/ozAwU5mJNPILMti+MUvqLzlVIJBiGpVOA/2Uzx7N6rvhGyGs1I6hUKrTV2zQA6E+BVLiEhw+qcCNJn8SNW6uiAaIV2xfm8dP8wQec7JwyIVmtoRU38vWV99R3LAxyt/qsZeOgetr5f9rx5j1a4KPOYqDhVnYcy2UilgPUfItdY4IEHHKYwm7BTvJVQNwZiPPV8Jxgqmckp/HeayVpILpxI1lTEQTWfdBiM3tkjVS8BRdp+g7BTp0M+3Ujl1LJefvYBx2ihW3z7eemAnq2XQ4gLE7KxsxuZX8ma6yJ8wus7ezrzJBQQlEVs0SQafehuFsFOPK45WrcVgNo1eQfIG/ETDYZIpuyDMG01Pw1MpyVil5+vLLiTR6WSzS8v+7CiXLJjGy19+R/uzr7Iss4YfXnkpWeYOcqYkUMe8jDRrWDf1HPYda+HqkjKq2gfF+0blOHNwGoXNN41gG2MjZ6AZb3Epe2WkmyMarIowhTlRsp75nMLpe9HPnk+yrgpP+RhcfUFUYZHX7h4KT2nCrZ9Fw+8OUtLYj+39G9C+dIyOwCto5t6NOS2CoSyJJhkiqigmLrBNASocjXHw2VVil6xYllVQENXw+qt/Ibp0DrNnTmdSpwLXvia2tX1FbUjHzFuvpe/5BjIfzEJpzWLwq2G0QtSx0AjRkA/r8Rasufkktf+kFJ/ckFQPF22LhpxRAq5cBjuGefCZn7Mv4CZNktzU8gJa+t30BQKolQoKrEburinAWtrC1HMnk7CPEZnRk/A5qXuvXaSqAqe1Ap+kyYwMM6cXKCnQxchUuTHRL8DbS6JC/ItqmF6p4vrPRL4seglcfmKLM0kUFpIQb9TQaOKRTXbWWoUJ13+B1n+UkCR9ZbuL2bYM7rjxbKY4hGWs6tHTLAc2d3MsL53vJP2ny35nmPV0Pv8c6rZeBuNKjlYuZYpRwQs/uZLt+/dyr7Md6+p6eo7uGz0vmwpnSpHj1M12KZuQCmgJYWO7ycrsvCImCBt1zJhEWk01H23djecPz4kvE+a2lxG3RnCpwZBl4e6yHC6euJSX4kGqrRbOksHM2XtM/KqVQ3/5jI7p05m4aA5ZHpdYnk7clZPYqLaLNCeYkBkiLsys6QiJ99MT/eptiqdaUdSGiCVyaGmbgbqhi/LFzYS0i1DYJMD9cRWJnV/g0BoIFxWiuehqrDk+jLKt1ATsWMAhamD7H6MNbd+1kpqQ9fqXv5d+jlF+2R1cPc2I/u43GC438LmnmaskzVunz4TsXZI4AyLvp3Lw1mfY11TBmX+8iOaH9jP2j5P+sQBNMWbbhvHRiMqv0GldKL2leN0BvnzqBVa6DtCaEBZLlaAMnFZkdGqug7qeEWKp6ehyhKO0L7+faFPxy2vNVKyYJwOcKeyjI+R0Uf+Vi4a6sXQYHOhETieWGCjL1ZJ64JUx4iUtbRhFlgSMtCSJWJDOT+ro3m4kt1iPdW4M9cwq9PGwpFkb72+086t2C3FlBOWG50VmgiRKi8XjnY7qxGF+tiCL06ptzMzxo9CJhIZVNH/9Ii+uK2bl6T8g+OWHzJqi5PHrfsQV33/BtZZyLl08j4Dfj2toAGdPP+u2dvCaTcGgLwvFoHjcwW5sLZvQxruJxqMpfzDqcVM3zAUnjOWKX93Fpx9/jebjb0bXa0qKasw77UIurSzgnB1fi5eTECiAXT5tBo0hI0sqKigy6LA0dxBzhtj81W5yL5tNlgSOzO59CAWz3bKE7zPzKRK/O1HhxVqpp2nV1/SOHcdlPQFixWFMmYeFvfKJhE2ETItHLYy3boiESbyjFJRzy3G09kxGJAAW18zGVpOQY2gfLb74niShaZNlWOP4QkG6nztO3nlV5Nh20r1tAFPVDOjrY/fh37Pk+gtwr7JhnlyLuqRTpM8jZDSRwK4d5LwUYkz9R/8ggCaTyg+P7oznByQ/jAhjRaOCtxjhpJoWCQjOta/THvGwJRqgNSJyIW9JLSIVSsSYJMw1IWlhUqGO3pae0dskUuBNLZZl0yjl9RHG3VaGbuwsYirzKLNGfdC4ZpjjR4vp1WdiLbAxtcyEzSRkGgiSbglhMgwRy5aNGIP4u/rY8adBAZlYhLlO7FeI5CEhSPavodXCj3aksz51+6y8l5wWzqxNlwASZ3NTCxXNg/jEu54rkr/crOP08r2o7EaCgTDfdxTywaCCvyw8RwKVhKhIRF4PikfsZaRngJWdZp50CXM2HuezFdns73Xy0PE2UE+VHU1HkQpzAx1kbHuGuBRURNK2v6KUBT+8nL0PPI+xtUlU4X/UtHw5tEbak2ECBQ5MFgNvThuPdvai0YnOU7Md5LfIoFcnxfo04E8by4n7dlDxwHxsx46S1GVxtC+LTcj4dAexD/VT+ZOxKNpamXVsUFi3mhdef4hFYxcx8QfXj94+/PayeymdP8y8+39GbMAoPlwCWjzBjo+OUFzgI7+qFuuECPpYk5BMGspXuxi68rTRRymqwhJqWwKkN+xGnWGguTiPtxNBkt98xRV5C6lOV47675hhPxqjk5hlMXFfajH0v2OTtKuq3/lerDlixZedT1cogakzyJyQMFMwxuf1PTwqXkpxfJ+M+2bpZbVIsolsAZlGH2GHXrzfgFNeV5Kr1PDMDx7njm/fI2MghkFtIA3z6AJYqcFXSSCYUQvLbs1H67DKz6lTQgrCPi3HV/lknEvp1tmx5FvITJMkm6NCL+nTYI6iMbshTfxhawsbXvKDR03F1CBjrq4UZtBJsQQJ+tSs32/mhmY7bqMg2RNG54qwcFIezYNeWva9LV5YwxlnLcGh0zAtEmBZoZEcdZC4wk5AKx5NUv7IsJsBYc9vmpK80R7l3uwgUwrUIvEx8aWCMkFbOBhmf2cHPzvagCIynmROaqKu/O7EQRg8hsHfhSkeEpUooXvm5VI0+awWq3J01VYyJmTQ/fxmnm7YSAQJWcJwBcK270rn9N10I0mLnRkCZFvvAcLjSqj/3EPD9jYqi82MWaHCWP8ezLuEQcMk6tpMZNmjZEghh5Macnc1j84r9afnYiyxja4I/fZPXiHbkMXcW09DGWsj0fg1GYvOIBq04q7T0fjGHhwrakkvVmMfF0ITbyQezWawvRK1WYPaoZP3gXn9QQa+Xo19wThu/3YT85+7h8QVT3D1cz/562m9+rewzfjrY3H+w02AqVi1a3v8md2bFReHwswqRKpaOjCUy2aNleyRBP07Bng10gF6L+rmXqmUSpLjp2EQX3ne7g6cg210qpPUj1GQtmsfWpGI1DnKXy+8nmMOA/1rjqROZgiTBfGKB4yPMl4CvUCzwK7mvB+PZ9Z4BVYJC2qlWg5Mjd+ppWWLnv7uTLoMZvwmPUtr9ZjVIqPCPDp7kJg2QHNbkCN7dOR29GG3eJhylQZdkS01oUkGXAy+x8Qr39v5s0vPYGqep9iCEmU9888o5GBdHUe+3Q4rFrHyjGVkSfoem5dHMtiPMbRdfGaMkAzIYC+4B+2EU5dSJdKlrEtE5CEm6hKPCViFGVNrgQ7L4Gxqb+WV3cPEdGPBF6UyrmbJFRLSDnTzx83bab9uCulvnkA9uB9PVQ0XnLKUdf37+fHkCt7c2clU7VhqCjpZueEot7R1s/z0LAH05UzNL6T6sBRBZQJX2z42fV5ASXUtegFN8fB6Kf6DxMwX81VeLc4MLVNMHqrUu4gnasT7lpFIMxPzhrnl+ru5+eJZ5FWUi+QriXplH8uOok4IAPUKovY8YuoSnN9tIhxbQPrYCFpFD3HjeMy+tUQyKlj9k07m3jEPS2U67DyERBMU8TzsRitN2WqC6hgVSuN/DKApYHZs35EIp9twe2IEOn0YWoYIm0wEbNl4EyrW9rvYEW3BXpykqiCNPmHI74Qtom2pE/AJKJgu5j5fWMuFcdNeFg4m+DaViRQBCnbsJk1nwh3yMsNaLMG3SGg/il4YN8WYWmFSgTHNphDOfD3GYx0UG+Lcc4mV0hVlaAyZo6ttJMQyePt0dB+00jmQhlPY2GdUS8BSU25Nkp8p9kIfoMUf4Yv+MI7eMIu749gyhileJok8Q2RZyiMctbO3yc7th00clr/N7mmn3y82oLeRyqJhPrztNgLDSfb4XJw3sZQvDvRwRrUDW6iFdEnjWmWXYNNMMF6D021i2CN2WhJ/6hxre8DHNyEPVxnTsEgYEf4c9X5JpZb3djbxeGqWVFgHUVGDsnReOMdBr07FZd/2o/zm92jl32JvugQgJTefcz6ZUR17Wru4RxTnsyuE9dfsYfHhdeQumkTDaVdQK32o62yne+V+Pu8wMnf5IgFLGlue/pSFrKTsooU8eXghh84YQ64qycKj3ZTjI/uWGbKvAeqef5/LblaSUFrEOjtE7iV1m00ojKJwcfH+STeD3Rno+7/CNHUioUAl/sHM0SIw5MtxK30CbAmk+3wov29Ecct8QkE3+o4hIt2DbG/Zz5Ez/p23HT/44IPK2v6O+KF+8SFS+UuyPEQrC6WD7Tx3OEiF30xnbRXjcnMwajUkDQkmWpQoIyPEO/biSnQyqyaP8VnSrQK+g8Jgq+utfO2oJS5pPHlIvJZXT9KUIZ4xQc2mV4Q5fahEvgxJBSFVOhoZkNRyL8kcBwWn1RD4aAdKYTudsGdY/latGOGuPAULbi1BM2G6VLZJrIFSGMvKiFgzd2sRXT4jHglcHhl3tdjZ8bKPDocSZ0uQsNC1yhJF0RdCGxSmzhwhb5YClbZPiinKoD+Hd/cXsNmlE2kdYtfqj1FXF/PVBUsxSYjadEzB0gkx9rS0oJYCzk7PwB5LoItJgYnNsdskjOicKJVBOuLZSHcSjehHLwCkZD8qFkApjBpKxkiXkKOWIClJj11dzfxwY6OY7nSSJYVcO8/BwnmZVOz1oWsO4NGHuXH3l7SF5SBrK9CtOi7eXcVw6RzxdXZ+UuBmBvlc2P8eIzOXMTJnGcUdw6OnvjyfnyCUl48uXc/Ap/sprXuOjAsshMf/gs+6HHwnStXd5OG5Eq1YC4uwfRS3MkFl528x5WWj0JjF1uSgFGJAWD8o46Q9UU/QqUGfP0ii5AxUw30odUMSvsZjcO8jaMzF+dpjPPmmlm6tSsjNLBaohqy4hZLl0/5tAE1580m1cwQmSYXalEOdtYQ/5Fdx+iQfORMEqaaIJLGjhBo7Obgzk1b53XGVitcOiqfLnUKiuIRaW4KizAA+XYR83zDnZPiYWS6ym7o1SDzOiDPC3tZcDgaMvLBzL25Jmgz4UHT5mKaIMTTSSp7JisfjJX36TOZfvYi9v/qUiD/McMyTuhtH/FNEvofJUTqo1uVgNxmYOttBxXlZjM2PiHQL/wp5x6MG3PVx3MM1uBRmIlJMCav4MpGXbL2kUIlvg+tGsHQ7JTA5MU2QcFZhwVzsJN0hXjnWTSiezlHxu882Z7NW7M2gIHu6eIOS7V9RPKecH86fLKlfRY/Q5S82biNQlsWNZaWSqgUUeel0uN1caEpHFXWTaZFQYFXT3xSnu1+OQIKXPyIhSAorL7cYh90qkhkjIelYq5YwaDAxcNyNWqdmT04cxTgrg043PS9+yYh49DWt7fj1SrFVMjbpacLe4m0PD5A30oA6GeDUqnJ+o28mu8JI75KfioxXocnNIBZIEKzzETGCc3UH+1s3M8fWzEFPGh/oF6BZMpHLs7XMG2fAsKUHZX6UpqJM9h2sZ+Uv7uMv9xgxz7qUDRc+RvU5Uyi/6Fxig36Obz7CVx8cEAMaFkugY/LMEWrPrxErMw1lULx/z1yI7MDX/wmHdp5L5rIz/rcBqvjq8l8kUkvi5YifSlbn0OrPo7HMwcSqbNJ7wpIFvSK94s90QamQQcKWYTo9IXY0iok3JSRs+znRHGL3CRM9udlUzsylwGGhxRem0z/MD0rSWW7TUZXuIccURpuq+nDm6D0t9fUtfLO1laYDbnIyslnsyObJ/Z+jtIhsq0SCXVqG9eL70kpQyGAnUzeayaDe5HYyLjxA7/hqMhp28Mk5VVxYU0mxsFJ1doQS41Dq0rmANTF6nlMh2/cZ5xKw5tDtTdIXiZFviJEhrPqNFFnucIiyHg/+zlYcS6qw1mqwZTlFJY4TjWlkf8v55FgBrw2ZODDk5M2qCDOrsgj643xwUDyaWJpTyiVACmPvkgpJTemck59PXkKLXZShvacFhV+ChaiATli2crKFhCMXz34vhtwazCajOO8kcdmPkDOEKj3F3grWHR7kJ27pc72BySUa+QwTmw572dcov5VjSAqoU/QyuthXyE8yOiTfPVJ0AtrhfsrLnMzsb8NwtIuS4lomPnEX/fd8Q29WAEVU8B2z0KPwsLV9F0GtAoPRjs0yk4wFSyguSyMq+zz3QC9nFjl58ctN/EbZy0jBqYTcSZ4qjHHL/TmiamYG6ws49erLePh0F/Mr+/l4ZQW3PDwNrfjgxIHfCX6uQqE9m2jpCSGRfpK6/40T9XvvfDThK85T5I1TCZPUofVnYNCI3zDaiBdnoTy8n/5t/fSXTEWZl0F+dkpKpWMGe2g/dIBN0UJ0lWaWTuknL7NBOEmLO2KiNZROU6+SFmGCvTJSu30qkSAbFxbaKAwGmRwaYF5lDKMYdZV0bFKlwSed7T3axFp3PtGayTS3D7Dqvqe4feK5vBE4QrihUwAnoFGI9VhyLSeyzdQebyD99EKmCvMNBwMEQ8LyHQGcLgNnZFmYLGyeX+zGnCYpWSmjERVpFXAykCWMXEOvJPJh2b9AKERJkZp9g2F290SY5g1SOzRA+ohI/rQ0TDVOrJmdo6eBfLEymv3j+bghDTtGirJD2Pua0VrE0mTnSuFKQIuqyTPr6Q34aezxccygw5qlpkBlIRCQBCx25TSzknQJjiqTdhSYjERGF2ZQGhT4vCHu3TPCJwL0Ak0cZ8NRSeojOEWVrDkmFiwuJKN2DGv2tNH1lSQ0ZUgskwQSvYYajVsCjxDGYT+a3v0SXsLEHcWQNYezfBHu9m+mcuQo9eYpOM87l4LasWRl29Hs8tIx6GHD7m38effro5Jq1tjIGXc9My+ZT4aEUEM4zI+c7bhsPurmTsQrtXHb44cZcAZo+PFMIq2fUjF3RPZDT1PzLJbtttEix4VgZl5NL5uKx6No6eWpN44z59T/xYn6rZPPTo4pzcA8RqosS7xYgZNklsiwMZ+IZgGhOhcZYshFuwi0D7PvSAj/9FNwlxRQZFNQpgijV48QlM8eDJlRBf2M1+ySDn6GZGkpcXOmgDydiKKIgIC0dTiLrh47uwc0vD0Ups81KAfhYlKuhVvz9MzP66HQERAvaSSusom0WsDby4mvt4gXWsBL72/Cnj2Jt8dVYREGmuc/ykSRlyybjdTiAYeHBvlkX78wTTo1I+08LCl2RKmiW2cVdh9DYY6CJy+pptoeoNwg+67oSz1dZfT6ezxcQ6dCOjtulc+OkpGmZCioZE9YIxFNwQSR3NqD+0XGOvCIT7NOG8JUJJDS5ElqL2dHdyGftAuDSNSaqw0x3qRk20A/X7eHqdOkkWXRSCEqmahScIpJTbp3QEKfOKbU4iCuGOPlc2wCOsQqeEJuTJZBSmslSNklBKamCwYHGdn6PW9/42aL2kLQUcEhp5pBCUpkww/Pq+K5j3eAMCA+v2xYtjWUWrbbjiHRw5VVOtYc1dJhFhskduiMfBsve5t4Ra1meaBdVCFK2i9vYcbscdhTQUi8cViKfGi4me9ef4aznD2UnGngWP08/jLrPIYFtFVJLZdkx+l1R2koiVCbZyTc6uPTjT6usxxmxmVm7r/zaR74QRnWihwJsmms3DSLnDQ7M3K03Lf8DuZfUvi/ZtCOy+5aaCvK3qjNtEpiFqQl+gQ0A+LTPCLhSgxaN/GBKKGeCQwkZQDJIW6y0BdMSufEmVBowlGkQZUy+MNqEq5+coL7UAx/IYbaB54osWliqmtKxNUGJSQk8IZL6ZfOq29R8Ha7hbVSBJpKEyph61lCcNNcA8yytTK/3CLBRipGoxbQGwlI+Blq62bjN2vZWzOXqtpJo9e/d0o1fit+apJLwdmbVnJxsBOlw85TwtivxSMExpQz9+IlGCMKNg9Kxx/2kdTquERAeKOEnJnjwKAeEo8kVT8SZUjYe1g1S/5G/JcpjjahplGAdEAGwizh5oyg+GAJDr0n+sWmDFIy3Tl6pSQeidAxkscHbel8OZDk4OEWKnZtJqBJcHpeJTVjihjq9vFyQoNfUvO8eJLrsqPss4cITE7n2JAEsViI+JawFKaVSquZ8Xlxql0nuG6Gm7zTZ6M0FaBJuMTLi8cX6uqt19Pv0tATUPFD+ZpWa2PDF6krNsdRpCbNhCMi/0IyR+LcZJzBT34wefTmumU/uQpvJCiFLQUhwXVtQRWe7hM84RawnjGP6C23oraZR2+1kT/EM9jPGxs7+fTFX/BOpZG7R6p5/PlHsItnXtUYHz2ZPxQOUibqlD5VSa5aSakuzpUf96Pf+hRlZUv4Jmcc7433Mzl7FYnA+UQiKv609fP/f4lPtcMX/3ZxIuJZZ4mLVOWLAS6yoDKKP9H1kMiLEU/PJm4pJuaPETo0TOu+JF0eG5qCUjzF2RSW2CnL0KMLiJEXb2YebEIfPEjSv0P8nwCiqgNm3ioeLsqmE2Li7QqyHQJ2sQH7DppoCKcLawRoyRQv5HCI59PTMuQTI9/BGQkTZ890UFakwmyUpK+QBBwLE/P0sGe/jj91FrCvf5Ap2jizjwgLq0zY02zcVG1ifo2EE5HI1O8HN7dKUDPjNWqJiJwjFkaRFHaSglsgxflk3gnGzdGhM0tS9YgyhIURRwoFjFXyJaSkTaJUaHCp5f1SSJnyn9hgH4elz/KdOrTmPsqW5UtqjxEYUrBjMI8tgwbSwjE0n+1h3fF3WVoynTPuOButVotfEnJcJDNVYF9tP4C+6yitGUaa5o9H0zmMv7mdMdNquUCKqbuzlzqTgnm2TMYYDcwtVpNbXopWF0Wf6CIq4BgatPDmZ3FWVovvm2Zg1a9+SVHuCOpQGReOuZHcM0rl72L87Pq/8LFaQmlNjYBXBr+7A8PAUWardbw9bwI37dklmPSxqlqB9qIbGZq9REKaDpX8bUD68b17f8Nan5NzM3L44QUFeOffQMxsZZv44U40pNb+1Hg8nDE+xiHpOJtOy8+ea6Y2N8LjcyIsueCXvH7J5Yy77CzCzn/jpc4/n//m8jT3wDfpoR7KJfhklRqxlFol+Qm7FmqJ2zUySEES/Z14vvMz7CkgnF2OLyOPZkMOIa2FRUVaTCPi+STAKEa60Lv3owzsHL0dN2nvw5V9Ki/FJuKunopbWGD9Vo8QRhk/yEoyPX8Qt99Dh60Af1oaaoOBuj4vu1ojWBI2JpqiVPvaObMmSXGhHq1IdQI18YCehr1t/PmYn0+FFWImHQ6LgUH/CMk9BzG2dFKTlUOWzibpN0xLh3hJYUNV6oS/AD4yOhM/KTJcxF1lE1ha46J0kYmkhLoRZxinN5uQqghF2IFNApfZqsQrUtnkjFBuVKMRG5TU6xB7yPDRNvLmB0mbXSLFEROZNLO+Ow2vS1JtWgLDwWbWrfyUb3sP0a8XhosLS2ekJvXmyX5PocHdj0rbzQ1LF6GbXEGuBMJhSe4feAPiodPQS3jVpOYyiD+cLwknZ/dqlk+FkrPmCjw60MnYjYQs7GhTEqyeRXWjgpxCO6kHhX3xyps8fehzGk6bT9IZpNBqZ2LHCCvrA6Rr1fx6rInrKyv5bt1Rvkg4mRAd4Y7qbhIltfgve1SY34h7JMyz9z/FIXcT+1fMEu/tZPfCWWRVjyeQ6cDvT/Ble4JcISy/+L+BQ31kz1aMPpTBFkvy2VUPEvnlRTxjzCa1vPm/CaB/a3f+9PtTNUND308K+ARoveTGvRQWS4iSBGkoCpMsNKA0SrBpriN+XDoimk1fXKTbMZUtqUubaToWl6qEUQNoxZvGPcPohuqwDO2D+KHU2grsnns1OxwT+ELswvae1PmODFT+qBj8KLl5Bhz2BJWWCGUSdNL0KknKUfo7PFKlcbZ4QhwK9HF7VzNzBncy6XQdpslLiJqyCMTMBMVq7HptI88cCDJcXExfcQ5Ih40xaxjq6cV5QjotNSE6oiZbkYkyp5yCyaU0fPQqNSYJS6o0xmvLWDozk/zMvTCrjJixgr6wlc/cFgksIc4Kqqms1pGUjo8JSKMCGJqjjHT6aNBK+Ns1gq1ACmmpFmOx+MFomGPdFj7ptHJoKEZ93R7S93xNls/FTHMRx7yto+stFaiNXFA1h/JJM4QUHNRFtXzm8tFeJLkuIZ5aXJgIPKUuF/V7t5MZbCJ9sJeYBMzUabw88bEPzLEx9UcXS1zVccTvYNBcTO97a9jdvI1j7a1kSz9NLqglLH6/I+rh46ATHFaqh8PcPDKGHy9Io+N4D9rhYX7V08C9Pzmd0u9eBYuMU1YtT26M0KNK58d33SoqmuQPa77jGTM8fKiTOyV0xWuqRwvINeDjaET2QmxaoDfE+i/2MebHlVRIgErvHWKiOe3fB9C/tVsf/u6sbn/0K09fELNrmMm+IYo97czIl5A0WY++IEFMnUbYa0Ml/k0htseTzGRQl4s7XVJhuomCAiM6kSCV2yMJr00qt5k09150inaC6TqOn3IxfQVz2CC+7fk2I6GgVlKsirHmOIV6CRTmyOitF4H6XrJU4jXLrWTYTSgTOvF3KT8XZ0ShZGdzA4f++ArT1G5uvqqG9BljiejLSIisDR8bZMc+P/VeYdVkhLoBDwZJ7w2V48kpKSZDrNb2tq3MHnAxTeTs1LSgBClhdr+kX0Ulk8ZWYY4dIpkxRKx0Kd6oka5DLo6Jp508yUK+RpggqRepsxFISPAKaAi742zuj+NqDzFJPFzOPPFm00yoLWIBwjp2NJt5f8DC7lbx++u/pTzeLHASxhlqo0g/nprSWTgHGjGGezg3Xc9ckV91ZYnYDQU9yTgfC7t98b1YqENHCYpW90pf9y6awYWFuVztkkKfskSCtJ7GvgD3HXExf1KI88rE2xoa0AY6OPCOm3XBClpknNokGB1VaBmRfuHQLh6YqueXEpaPnWhh4qRKNu4+wQ92f8/S3Gz+MKaPQ4169loruf7yWbSXziPek8SWL2Piq2ekJY23DBJWMyXO1M5DPA/RDgluvgTD2RoORZV83z4gReZhcklqAeC/Q3v9hbdX7OrSfv2lJ0mfO0yay8OtkmxLfZ1My4CcKj2GLAMapaR5CedqlTCK3opHQOBxiHd1WDDb1OgjYZThAMmwF5/YBK3nMFmh4ygXaomWrKAzUMSvdqbznci5V9gkZb7jqbs2NXIYAtbUOvFqkeQcW5RllhDnZyfJtcr+iP9UJvzCwEH6jx3jkze+Z2V7BIM5g/OWreDUKdlkVUpnGI3EfSG6pYPfCGUzmNDSIzLUsmEVP04bQqcz0R/J54uQdLbYmdp0DWbxp5X9SWaorEwsj5Oj3YXCpiVcMYlwZjpuZxJPp4os2yB2hwG1gHZEmTp7YSRh1BF1w3d7XWw7Msj5Fi2lZXpMYlHsFUkJYVHanVq+6shhi4S6ji43x1KXRuU4k2KRcvoPcJ6xm+NH6sU+BDCp9KJmBq4tGMP8s6aTLMiiSTzfq+oAWzbvYOLREywdP4kpM89ELz58e1ecp7w+KquSfH9YJZbHyyllbubkGjn74GeMmalHZbHiDuj48y/eZbUijTyTDVM4wULx6DcuOJXXvtnAimvOw+L2c+ZfXkBbPYGfeo7TZnFwc1UdytQiEWkWogVnciQyhazyXDJLxbPqRlCFelkrojlnbI3YGLEZYqXMB5qJao38RqDpFOL6uwD0b+3oh/cvPdptX7W628bbQb0k1wQznH7O8biwejuZokuQk20Xz5OO3mJCUo2kC4O4Pp3IUwZRCUBaiwZ9XBx3JMWoPfQ39RDx9VCZ7SajVEFn5SXsCGXytV/JkZgGq0j9sHuIE70y0nqzvN/IDL3IrEhItkG8lz1OSZqCIgFpUUKYL9ZKulWqROtFEekm2uvjwJEKjovvbY2axGfGWTjWSJ4jgkrSdEhS6qG9YZoaw1g1RioLrWRlC5t0B/g2PMArYTdXBYe5anoFHU6lMLmfuaoQ5dUh8Z0RIsJujLUTMVjEa4fRBL2orEWoulOLNmQSUGYQ0RqQLqKpJcDO4Qjp8pljRPYKqg2YqwJYU0FUPOLWOhNrkllsO95LQWo58Ejv6Gmf1DKKDUMdtA2KVVJrKC3IocKSiSuWQaHYhUun1JK3uJY6IQGfwUiRW0VTe5SnvvsGg2sLxekZmK+5lKdfrEcxIURBzwCLp08S32tEtfI7QpoRasT3Xn1+Hooxy0gebuDrb5yo+r1cNX8BvxNfrJgwhtv7w7z16pc8nKWQ/Z5OxDyBZ3TDnKXahtooCiPjpXBMo2fs5QxtGaLkNDv6EqukhE6iLvH+DWbyZ0wSMklg7O7BLd797wrQv7UrZs29OKk0f1hWVYvCXoI6acIWksQmVR8Z6KI44iVHrySvMBtLTjranEySAlYRenqTVkKZdkwysEZPDL3IU3TIS3+3mwGrm9qs42QM7WHEO5FDRUt5R+WgR6OjQxmkzt+MIErAnQUin8l+Jw837aZKku+a7FLChTI4eampf6kkmWC6PsGErBEKzK0o9ZL+FRmEwzZCwka+tn6G+4WRHD6sVWkoNQK2uJGeHjUbmnTCJnq+dwc42zvAjTU6jAYb+h47OoOZaChBsNuDGRfjKqOoTRFaR9QSSoyUVOpRqiUBI9WjCKGKiGK09aHwFRBQ24StTPSIxK/zqhjyxZjS52dSiRGDQ+ovsxdTgVgAZ4A/HimgS2+gdO0WWj27ONjTgtcdFIAqqCwvoVQC3du5MwgaclFIUlbGIrxt1JDvcpKZF8E0swKNkIO1qZtYdy97DjXwuSXKoaxqvK0K8jyH6JtciKYsn3NUGla/9hpJsVYFRjslBgXzzEFOv7QQChZKXwbYcdxN4t1jzJk1UQpfwS8+X0XYpuDNoJHA5BJwZ/BG/RdcdbaE6NRaT9iIT72JjvYchjYcYtJvx6HWhlBGGoipqvD7StAIe/9DAPq3dt286WfmaXQrh6JpVGcWkp1uJV8lYBVmNUuHJSWIKIRZEinZyJEEnG1Fm6cnmq4UCYyKXzNJAtehF1+iVgjg/BE8HvErFmEOWyPWeC+eJiMHc89mvTDGdjmcgMJPTA7UqI5jUGrIPtHGWPFOUU02AbMeTzhCs0FJTkUuBdIB+qiGRChGjiT3Kd79FI/txlYiwDFVkFBaicRUhGUAfI3t9LedIH3BHDIz1ZhSV51ifqIBNe42B23HMjGW5dHW42Tlrn10hTSMyc9jflaOeEY95fki2dEeWqTQmg1aps7OwCF+ObXIbkIURJ2U7YnEJg8cBlUtI+pCXG4dB0MR1gvwcmMm5ok6FORKqEgTNi/yyPt6Obw9zPPhShrbO/F9/SqtksyjEnp0YrEm+9qIDB5EI0D/7c/uonPXV7hUTpokxT/T5GCJMOWCXD0zZleTUyugFgWSOiUsFqxj2MTBnUf4oC31YC0VxZefSW55FXc/9hfspdncoBCv62xhpKefmZLOfzx+HIoVeZjtIdmAhM6DRja8uo67Ow6Qnp7HodpLGOjez21OA/c8cT1ZX32ILv9L8Sopa1bEwLRbqX++H2vaINUPTBpdFEM64h8L0L+1M+dPuCAcTHyik5RplH9TkmmcXpRLvkiRVrxQXGdgWNKoN7WyhjYNS3aaMKg2tSgbsVSoiOtIBKOjE471mjhhp3jUcJyeQIjerh7KI8NkFqRm3UdoFH/3umM8DfnpmMxhZmabyDJphFUTDHYNMs47QlowLOQlNsAvwUGh5lhmkrBZS0ccdm3agnXn1+QFPVxRaeTCy6vIG1OC0WYYXfo9GR0m7unDN6CVgoljLFFJsBEmEa+XJIuQBKCe+v1sXusiWTyN7Mw8XH4fvR3DnJZRyTiRbePIBimyTna0iNSeaOLiW8pQlS5Eoc5ClfSTFLVRHN5DcjhT/PksBjxWnFo7h0UMG6Q/LQMhFjl05GYlMWWLBzf5cIm8P7DWx8eOfKzH9jN96AS5YRPXTj5DSK6Cg++9Rcx2FLUuk48OeKnv78A3EiCo1RFPq5R9dJA5sIXhWeO458KzuEhhotoTRZWyW+INgx19bGpsxX3fVQhX0vXqxxwZ6WR9YQGzpbhqmgfJve0aCWWNFH/2GnPK5qEN6ciYm8MJ1z6u+aCdg6WXc4Uxwa9/uIzo7l7yzzvON3cf55wxjWiyhuVzlHJ046jvXUYgqKNk0T/5tuMV82uu0KiU7wwL66iCUCmAnKdOp1g6I7NCQClxOWxUMKhJYyBiJ6nKRSfBKt1oIj1LqlsqWy0sk2aRMIWPiHi1tsEwgyKmqoSwoj4w+jCBeJqVPnspXzWH+WVfPyGLhbHlZs4pl05PUxMJBvh4x2G+33swNemSpFYqXphMUZXLotICLErV6HPbd/d0oTtxnKttDi6uqESyA2nmTtKyjqCzxUZPOifjqaVnHIx4ComFFZgsTrTm1ANhJOGnbg0O5jLS4eatVz7nzRNh8XIZ/GrOYgkqdhSebwSMCl5Y76VOrMx5C0uZumQ6lnz5XWoaSHiY5PFDKHpzRV5L8OknMqDLoFOpY200Lp7VzTk2M7OKlBjsQSzim5PSLw2HQ6wZzuX00iyyxcZ8c9jNL2U/R+QY9eJtM5XC5vJ52nCYaNDPWLEqyWEX5gEXBwc6CQY1aIbaOD47ix/deAlzw0lOWVtPpkUq1CTBTizDninlNOmE/X79PHtd7XSrlWSfcyYzF8xDv/sg5nUb+M3RVp5wVDB3xSxinUM8vHo9tzw7R2zIHIb3Kim9YIjj76/iyjVdPLJkHK71I1y/uF+8TFDU1SZW5/p/LkD/1i4YO+mcXrX6i6gkUlcqiQuLpWaVGxRKMsUgT1FqKbLqKRJJiwmI2wIZZNmrCBgyJH1mUJpuoCzdiD7hwVaqIeAwETTqCeiMDAv7KINJ0kb8aA7vZcDVwy5dMeuVmRyVbcXTdMweo2Z6gQBTJDrZOUBlKPW09hAbD4fJF1mvqUwnkaanVzyX06QYPS8bj0VpHujmyP7dNK7ZxkVZLu67SDPK9MrMGShUZqy6QZFD8VeRZmKpCScKAUJaIXFjCQplWI48SCzQJ4WlI+TPpmldiDGShtONreA8zvFWNd8Yikcn4kQlql9x9VwcxRbUyggJvx7Nnk3g7ZFiqsSvr6XfJzIcUbNbirPT4yHcJgNcbGTiQhXpJXKsUiR9HQnePmanV/pnTPcJtu7aQk8yITAOMJhasCxNwxxrGkG9ls1apYDPiCYzl0pLLh63wL0pgLu7iZzOY/QtLMZx6hRy//wRZ0vBLD/nAg5IGi+dVsSC/a3ovb7R9QJ6qvPI3t/ABZ99iUf64NM5pwqTjhcFUtKzahfX7dzGpPFTePSOLtRi53wZl6DpayESyMIlStl3fD/6tg4mOJz/OQD9W/t68uSr2g3at5qTGg6EVbTFpEOiqVtyIyilEwUWmATEaUktpYYsciTxptbozDLkkF1YJVYgk/LCTBx5BjR2JbEsFUqbiS4JQMe8CWymBA5J0koJRd6hKIcHohKkkgz4YzRkaFkuoWWsQ4MhGCKtM0K1RoKLdEksddK/J8C6ZiePZwfJqknnzIw0HEYDFvFjISkijd9NxUgjqz76lH3HBgTsUmjylSE+bmFOIYvPnkbJhCyyHIbUfX0i3V7UEUm7agGuHJNC7EgsaSY4NMLARik0TwGZGamZ6H4aE7O4cFBNk6Tjmfs2cf/yMHMvWYjKZpEwFUb18YMozONIShBCPRF3pIw+Uw4vtHlxSKpPU2jIke0U5QxQIX5akWMUppeUfFTBPa1Z6Jx+Wnd8Qv2IDxwTxWqNIU1ku9ndS2C4FetIP5lpWkqkoAKBESleqBPWveU3j7PmhIZj63YQ7/uGxM3LMTb1Y3v9SxSnTuO+qy9kbn+QiuOiPALWxqYubmuv46dp5ayYN07AL167NEdUQ80Tz37LiHEvGZl6njngxrvsR1xWUsh9Y45gqzYL289gx8G/rpfwn966Lz7tirhu6J3UysHtHhsHfRoOh2Mc8QRTj24UqTfQYy0QD5WDQptOZjDCipgkTQkCdvldbm4xxqxsysozScsxExMpius1KGwCJHMMtUE8qEh5QkxkRCo8FIzhGQ5JSg/TMRTihMh5n1gto3jddl2MlJJFfSPMiHh44sAQwYgMZKGgLCOOciiIrbiKOWMrGJNhxKpV0dzjxtns44DWTKndilUKbNXBA1zub+OKqWNE+t0oBjczrqSegvlnELWNQym2RpsKRmInEHAo4qrRRwolW1xomzpkBwbp3HuUHzZoWCf7fUFhPtdWR5mzbARDkTC2WIXksHjprV/LNrJkGxXEBawD9lwO9qv5ujdOVMJitjZCaaSbCqub8ZUqVOPHEI+q2LQxwQWD4s/3Hmaic61YqdQVvzhdI4MMpYogPYeYKROP1oFOLwEzIDIiKvCzn8+jrt9Bf/cI+7Z9Jd5evFrtWM5aUkrv4Xo6PlxLxQM30PPjh3kwP0O8fQmqqKhHhpkLK6qxzp1MbDi1WISM9erUbShrZFxEW8IBLinP4q67LqC3rZmBpkb6rOn/GgD9W2u58c6LLTrvh3rTgAhukJGBGMfaVGz1wqFQVDJrnIDGwqA2C68+fXQmUzIRF8sSYI6EoGyxBjmaDPJyyiQ8ZBI3yOGJj1NF+rArvJRW5mMbV4U6T6rYmDpZrJHQoCEsSTkgHTYkHdcsQNty3MfnktAiYjNiEsQqJJkXtNfjddUTkfR6JF+Yyy7A6umjQFWA9YwFLB1fSIlVQ4kihkOYsqVpP15h5Zz0IpHrOC9/t5v9pjzK509iksVKdX8Di/NPUFAqQcSRIfuRLt5M2FYp0hxPooyKvz2xDtW2fTR3ZPO7ZBHdwvzp4X5iA6389kYvhXPOQWWtkgEuRDki4D64EVJnORLVhISpfEWV1O0KclezFKD0U5Ww9iyvl2maJFOneDHPLCYcU/HqlxreUCc48+AhCSjf0y6+XWHQkaXXo5Xj1Wu01A31jd5uU5tXTOlNlwsh5NF+IsnwFxtw6qK0xAYgMIS3NJPzrjoXZb+bwXgE/yMv4NIoMEdC5C6cy6OObKrM6TgtY0jk2Ulr28GLH2/gSVfH6MT/uLjo1Al7THrOWzr1Xwugf2tHL7/nZp1R/6JGpxJukepy++jsd3IkOEybJiAgCRGXyk2tddAbN4klsODBKqxixZa6KS2RJJlUs00GJV1vZ7LOxM1jiqiszMCebiL1sK1E1CfMIABPTcMpSiOZkTrdpSEqA5K6bSQQieDyxGjt9tM0lOBrt8i+gHim2IQc5wgWi0EAnOSwv4WujsMkhf3aJk5h4typXCKDVCLbTl3W1CZVwjghulxB/i/2/gM8rvpq94Z/03tT712WLMty79303juEFiChJaQTSEggIZBCCIQQCL33boOxsY0x7l2Wrd57G03vs781Cvmu9zrve851nnOeQvJoGSFpNLPrve6yy3+/t+4zyrvf5KZZfsqKBUTOLD45kGBXQwsuYbDVeRquOLuKrJpyDE4JKnqZQOr25GEJSl39eOyr2PbSUe480kgirHBG+Qy+e9lqMmdo0GW5JDhGZcmFrYbaUcR/E5oGpdMJ1c4nMJHg/Q1RdiflvdK4qngEW7OfedoY06qCWOfo6em28mmPhUJtiCXxbhwSsMS3kAxJ4Bt10982zFFJ80cnhkkRarwwm5hHJL28Do26l+Ci6XxWks/Y8DjfOlDPkKTyw+eezPigm/CfXiQck/mI380f93Bv5SrybzyPrJU6zG9/AWnTGRDlOPfV1xkKebhpYQ41yxZ8PQH6j/rwymevUCmql1KXqE0+m1KCVDQeZSIgSS/uJh6dEE/p42jYzYSkVIfIfZrGToEuE52lkBGzS2RPjVlroCJpIM9upyjfhSvDhCZ1flykPTzkwTfeg0mkWme3gt2BuaaQ8XQTlgwrZgFJTMCsCKMGxCMPe2Ic6A3Q1pukXwJKriSo0nAYy0i3gMaHX2VgQJg6MiMdvQChSHxrqcnEkDRLWJ3AJ+/J9XVJiOtmfGCIrr4IH7e3SGBRhMlVnKAvoFqaKtNqZkjTxHlLbMxdm4veIesky6KobcTUEuKiFiKhNMJhqwQoNX1Hv6SkYg+Oypmkhif/OxdpUA0eRKkXeo3NxO0sJjgtWyxQGoFehc9bTUTE6zd3+ISZ48yO+LGJV9VJeGyzOUSeLSytUIj6O6RZh2lv7md/zwCdE27ZrirZLvHJc/8WlV4Uz8VoSSahudkUZKfxawmZZfI3vUbF7oOd/PLLBlbdezONvUMS5vxcemCEebVzqD53iJ3ffI4Zy+eTN3spAV2Ujx55l0dle6aJIn2tAfqPuuZ7n12n6DRPW4XdZpnVFEkyzAxHRL3H8Yuxj0S8tPi9tHom6I6NoRff1Se/pwuLztTmkGMvQZdThGJPJ90psiLMnG+S9C2JMej24hGAtY656RKg9vt60ZtLGVy+gqzaHFbZzMyd8KHuqMdWlYGS6xC2tROXsBQQgzwSEi8lXrZdeqZ3WOyGMJRDPOg0YSiDVU2vNEOXXtK8sL5dIzut2CWNYMBmFj8ogSk1lGHEN87xvYf4cM8xiibAKqGxNTwqzTcgjSkwk1A23WxmebqORcYwy04qwTZH2FF2IAbZQGqTKI2epIA/0rJ1ckAxpp81+SxO7UiXyKUVVerK+67D0GTBF6/iUMRK/hkVGDRWtnyepF2tk8YX7XAr5InHzxSFsvkC+LLi4mttHBMlOHemjnJzSOCfuo9AmbyaX6sT1RGQTxhs/OKLTjZnBfhxeibXZYoqCfMakhHGGtu488kP+e1PryTiEWWbW45N7JQ+rObsGSoiw33se2sPr767jVuzKknPzWbtzk+4wvY1HQL8f1Z/uH/XrfUqHg0mkhRK6Kmzaql2qkTGZTX8UUJ+8ZFjIYZS12h6JDWHJzAkJGgFAgxLR/YKeLPTy2iQoGVzZXOZmPhCYbU8Sf8Gu7CNTCcq6TwyHhD2KudTq5ODFi2m7hD2fYeF4YKTB66zxPtmiUdLS9djL7ZiKrQyYTbS7Y/T503QKcwyGJGdHlJJGDLRk2mjxhAh2b6fjLZuFmsKKaitoVMYx1Jsw2pRYzJr8YjfbWpuwbthCyMHdjHNqCdNWNAr6z4ogDhxxnLWXCL+DiPJNi+hoTYS+nHSshvJXlSK0WZEqx9hcrg6lVk+lU9SPLmisQkLisELjEvTuFELQ3K0EUW/DH9JESqnCV/QwJYjGiZiOpFrjYBYoV889DSZr3CuWKcwgQz5mE9DaZmF6bnih/V/f+y2qNzk7dG9SRV3t7USkSxwrT+ftbN1GCMhRrbs5Mdvfs7z916F3pqLqb6NdTkOGrPTuc4ZxS4KuG5CAqZRtq2nn/4vtpPdZSUwmPjnAug/quHBD66KJAwv+KTr/Qn15BXd0dQ91QIcr1bHkNbIoGw4fygsu0gkSGTGIgEjQwCWERKzGPEx4PXRLGBKik86J8dFYYERQ54FReQ4rjZO3oLsF/bqDkKb7O9u+fm4hJ0ukcIBlYYxAVON7MRgIDR592fAE6AwGKfY46FYgJAm9qNHgkO/3kmLxUXQYhA5HiWrrx5dcECCjbCfxkLMVksiu4bTpk3DWePEWWCgNN2QugqNYZ+XoYERIl1DrIqbWLy2TiRTP7kNYvEJ8XTjBITxtMJKqWF0NLnCvg41utTPGgWLOXV37LAw3ZB4cq+8p4xAqJBwQBHrEsGiF3YVBqfjKImS1URMWYz4s+hzG/BEtKScgTahIiBMp/hiFGlT16UnJcxFGRZVcMf15BVoqEqPShsliQtIuxSF9ySIPfZ+Al22i6dqY6y1uHnmj+u58rLZGKtmY27qR9fYzGOfNZN946lkyHZfvOko8dUZbJoI05ieS148yQrF8s8J0H/U0LMv3ubzRx4JShqJp8AyEZeI4MTjymc/FkatBoolENUJy2aJHxRLJPsjLqlawackGBBpSh0TNQYVCQY6cqxGdJLug1otfgG8Qa/FLsFJr1YIyA5KBCPEk0F6VH6SYjf8YZM4PTWWTIUMsQ29slOHJRWnDmV5w0m83hjj3iADssMG/T7S3R7inlFs3j5igT7CQmpxfSaB/Epqp9VSWZhGYaYBv0aaLKLGIcyWazchLoGQyKV7YIIMSellTsRvCwDiYbSW1F2eBgk+sjPHZWncEmwqjWgEQKmhEVNHOVLLbxZvp0sOiF+sF9RFhD1rhfUKiIb1GCeOY3ClzlyFSYqHjzmmMeZPY1DYckD62RPTiv/X4BZFSMpyKaEkpTL/LLN4YmOUbtmm8YSG8oKoePkQT3rGqc3K549faumRMHebNcoPi3oxBMfQVswgJC5Zs6eezMEo/UsXYClRM97ejS+aGmrSykFXGi1C8i2DyX9ugP6jfC++eFtEpXskdR2hX9jNJ8YsJABtGRaQSHrNF2+a624lPTSMUecTkEzgSYgkiw8b0KWht2czrrcwYBRGE4bS6w1MiFxhNeEWdFQ5LZQ6jeSKDNtVAnBh0YgAXKsL4ZQvuzKKMxOMDpHY1FEBYemEeNugJFzj2KDQb4zAgJFIUHygzio7PHW3o9iQCY8EKz9GVWLSR6dG9+sTlnbrTVgl0IxlV+ItLiBU4MImoUln1WETQFrNCukS8tJVEfJ1cTKFbVOX9mqiSQFQFG/TEO3vHyBituGaU0R6ZQY6WQ+TUcAscm0UcNmtItvOgHxqdPKYK+o8iAqrBw+jEluAxkVUncPIhF1si5b+gBZ3RM9w6knRSmqANW1q0BfsUSiQBsrNjKG2xBgVWd4rFqtE1cP0mgJyRO7V9XGxDeLPBYip5+Qno8K3RishUalR8bbDooJDolBeYWvvWJREZxStNDkScP8lAPqPir/8zDeJxP4WMNkJGl14DfIl6X1YgkxSAJenlS06NIzFPY55vAtrsn/yvqjAmIded4R+YYdj4u8awjE8suG0GidmkWC/I59oWSF5VdlU59socZkE6BrECsvsYEKAqE3EKJdAkZ8htKiK4hsNMVAvvtMnHsuWWrowGnkt1BvDJ6m70RPhqN+PNjZBVtyLQaQ23ZJg5nRJ7BoH0YiZMXcATzR1fl3WLRBm1OMnos/gi6IKds/NZ3lJGnkmhYQhynRTjDlpGgqEyc1RD9kqN3a1h9iwh/FINm5Zl1AwSNKdINghTC7BK7PaRUGVGVuOWAp9HG20B1Wof/KEBjF5TZo4rs0WRcljKGQVX6qb/HILo44n9fKawpAEK5PIcaZRLblAgCrhz2RQCMnGGZ9UKulX6dnRSEKaXr4Lo/anGFdUq8MXQvEqDI96UYtXDaVFWTzTwWqxW1UaNcHYf9EY9f/RFX31xZ9oJsZ+k5ANEFZn4EkvIVKQx7Dsar+wl1vYLRV0M8SbOpUYBrWwoEE2dGiMRF8vkZ5u3D299Ix4OChJf59s4IiixiY7JVOfw9yiZejmV6OulAAi7Jo625WSQMln9Ml7c8RDZltUkuhTw9REJe0nZackRFJ1jMubd8cEVPE4lWN+1vhDrJBkXpjoJdM8iiG/heS8VSL/Zurf38+B/UlOu7oas0ijorYLy+rFQqgY6/ex//0u3lA58JZmoLGbxY4oCFkyJ1vFbIdG2DWGQ58akCKAOimsLgD3HjlKV5uBhMMmy6NmYMQrNkSAKOl5PD8PrzC8UasSERY0CYmppLF9wm5qkfDh1FEPsUQNMp3c1IjR8rddwn6mNKvYDiPlEupSyd4j74lLA3pDQeZrh7lkhYHksBVXlYrMdBVDwSjPj0QJm63MNFuo1omNkiDr213PLPdHpF1yuVgQFxIQ/jUB+o8KvP/ubcag75HY5CnT1NhLZmEANT0TflrdYxwWqdFIiCnMcop/cpKdbcNh1csOTUj6F+MvEqzt7SFefwTvsYZJ5gjJdAwJA06zA0V2Tr3s4MOiXI0WI+22XBR7Bl57Hlkl2ZTmGai16KmSYGHXhnE61ZiFYVIPOEgdgw2JTzVIWFJFRcpSJ4DcMeLeiLCYQjR1lF+mbxEddeRrMVnFc6bSufhKbULg0+ch0jHEhFiCUYODUUcxG2SnDjpM6Ox6nNYkNeKNa11Jcg1iPzRRbJoxLIoENAGI0j1G5Es3uza18rv+Fo5LuFHrsxlMK0edXszppTYurtVTmiHrGdGw/cM+Xm3uYJZplItKgsz9/hJBr3hwYUCPgG2kTc9BbyEbDekMOM2YzEaRdxUZwpyrbGGqC8PsCsTYKEqxsCIH/8gEsw63oxsYwiC2aO7yJqwZdhL26UQkwIbb+5joGf3XBug/KvzR+jvweR9SxsVreceICov6pcu7fX7aojEOK1F69GkE7aWsyiqnpDiN/FwT6S4jeiWCUdK/cXQEU3cHinuCqF/YQ2yA1uEAs3S6sItP0md7czt/aq1niyR4N+K1HGU4CudxTul0ZqeaIMdBoQVccTdGm4BNmNeQCngq8Y7CVqEhaaoJkddMAW16ktT4UqkmSN2fr1elxjxN2TI9saDMUtgrLsATHhIpHJf/xxiLWejQ2RkwWPFrLSiiEHqZdp3Wx9LSMC67CouoRTJ185biwRTpIj7UTfe6I9y/SQA9bS6zZ8wiNuDly73bZLlaOWuthzlnLkTJns3IkXZ+ceeIbKNaVq/JoiT4Csm1wuxVC6X5LSSGR2g/7GbcXMrxkVx61Q5CEjrjBi1j4l3rZZuXBj1cWRIiQ+uhfoeEvPIYM3P78e/JEn9/jAK1KMlZs8XmiMUY/XceYfnrXuH33vs5gcgv4+Puvw++IOBMPe6Q7gY83jATBhOjZh39liwMJ51Orhj5nfVuFKuW2nCYIsYpECZz6IXIUvrnn0A7KiFDkKZy5RHT2QiJtMUkbbccb+UpYaaN6ijDmcWUVi7j+toF1OS5yLMbMEmT6Eb8KAY/SQFjWAJBXLxfOBwh3S7hK03St0o8WjRATKUXH6eSIKWnpxMO1Fvw+GWZKjQUVRgFyCqsEqz0OlkqAXXPWJKmIQGFX01eDswvjVGQoUKthIiIIRwVf5m0ihJIYLJKsyTaPmest4UsQwYGvYNkbo7Mz8uhXY089HYLo9FUkBM7pDWyOj2T2dMqUBQTuZW9FGaPkb23nuScUnYe6ZocmGLW6eVoC0zgbuMAAP/0SURBVK4kpJ2G32ege1jNhFEry2ZmSALXQFiDUwLeLFeYTFeMofYEWX1qcvzNEv5Sj7yUzjNZkbT63wug/6j4Rx/dlojrHhGVJZ6IEAlPYHcfRT8+hGbchxIIMSHMNmrMoyXpokedS4M2nQ6D+CW9hpXi6woiveSlJ7CogpgSqfuph0Sm/eBIQ5VWTEKbxnh/kJa2MT4ZGGRrXKTMYGBVRgVL5q7AWFlBl7BOi4SVUU8MU0uXpOJRkhk68optAmI9+VphTWG7qMXOJ91uxE1g6omS39on6jrAqrMM6CuKiI06iRzwoB6RECSezpKVI+xuYyypnjzTNSTz0FvVOMzio51aDDY9EZWawTCMyDzGxSYYJcCdmRcjM88oVB7BUx+iZesE+2Wmxz0jDPu60Yd6yU64udlRQNXsGdLcSfpGBhhXNZKRG6LY0MlYXiaaknTRjwHxrZnE+gtFZCrQV1URcFaKkNnpGddMXvZoFQCKVSZbrECOMLsp5pPG95EYtKLxjpJuaPnvCdB/VPijT+/BYP1FWEJA6gY2vbsZXViSfVwk3Cd7L+gWLR1HMRnwm/Po1RTRrc9nxKcnQ+XCGZT3dfeQFevDrPVOHjLSRMbFXw4TVqXO7WehkvTsjdsZ9yToFw82EvHS6x8kXdKw1TWNrMWrqc/OpDVDT7tYjS/6umBwgHNGkywQYKVG1zgskr07XY8rzYJN2MXrTVIrrxdLoxTJMrq7uhkY7pEgJkHIaEItjHep087JWWFs+SZIL2cwmE4rOTTlFtAUk6Blt2GUYCW2GGfch0mbnHzcTrpJbIBIslYt9iKixT2iplOWxScBya2L0jkRpb4/xNVpZlbNk2awBLCJnzeIdKskKOGJoxucQJ3vJGo0T15oohoaJ64X/15gE8vUTcQu2yMiTZSXLx7HiDegps2tpd2fJDbx933R6Rmjzv3flEH/x4p/8N49Kq32F5Pnq0OyoUMjwqI9pMyeSrxf6mJkVeqqooRCxJnHcFhLazKPDo8Nf1xPjctEtk7BHk/dittGoLWTkZFRurwjOLRBJG9gFU5xh60cjuj4KBSiQ0KYQaMj9RAspyGH+Iy1mGoqmZNuQ2IC+SE3w4f281n3IO/6JpgQaVUyU0OlCwgUIyrz3282VAmjK2GxG25pjJEOMn3jDLvEG1eWcUJeHt9JGqgJdk0+0zTFaqlz98nCabhLFjBoLqI/LkFHQptTJ/M0jIk31klwFAugMUlzGWSdZfoRNUmvTppVTyCmMO5PSKIXyyHbw25UUWgX4RB2nnwaSzAu740Rk+CUGt/AlJVgbCAsFipAKCYWg6D4ZR/ayHGqanR4rDNp7C6k32CmosguIVTPuGzTTglmPt+/eIr/t1b49bd/oNXrfidGTFhUYrW7B5WnTQAg8p16blMKHForSuVSYpL0Jw42E7KmiW9NZ0KXQShkI8NkxxKPitz2k2w4jNfTTcDbi1YfwOQIozFGGevT4Q+lk2bJx5lXKDs7yMO9jfRJIxRoXZyYu4DqsjxMqaufPOOsa9vD2+LtfAabNFCQQvcIOnVs8vZdXWY2+flpZJvMeN3hyeO+7QEtOZo8nLlZlLuyJ5+YUmvRMiNTjz08RoYyIkwmCdkoTJpZyETShtuvR3EJezrHseuPox/Ziza7ikR2HbGYlahH1n9QwJewYkyIpSjKwG/R4xMLEokr9I3H2dUR5WgsSaFLwxynHrPIty2mk2CmoJFfwtoEMVnHz7sVzLL8Va44E8MRWrqFZSdC2LJ1FGWJtZGO/rJHR9j892A4Vf9DBTbt/53WpP6BOi6AikhImuiFiU5U4w1CP6njQbLlUwez4/I9NcxH6pZokWGvvpLjyUpGDIW4I0ZMEs2nCcMFGhsxBVvl7aNE0iL0JmNM9IXJF1aqSssmvbIIlU7LUF8PHxzYx3uph3+Jf4xaK5gomENVRj5nZ9mpzU0d/koSqB+ivrGBY75mGlJ3mRrUTHemc1JRKfnZ6WiicdQS1qxWC1YBqV6siE5CXmpMMW1qrHVhumAgIk0SZHhsnP4ON83CVtb0LGrWTCertgyjKw2nWVjVcwSdWIJ2axkftA6S4fNToDKSr0gA04qdEK/rFgZvVikMuaxMdId5dusAR4SJVQVpnD4jk6TayhnpBubl6YRhhY1Dshw2VeohzpNHGuIahWBSRY947FRwTT3IPhiT9ReGngLo/6LGNx/5uVET/mVqixoS4klTw2b7elHGxbwHGkX+RIK0Iqf61GC8LtHxAvl7jPB4gD5VDj2OXCLp+bj0ZgkACoahIL5OYdaOI+LjjrE9MIY6GeEcVw4LastJz7JOMnW8u5GOxhYaogY6dPlY85cwe96sybsqbeP9MNRFd9BHk0dho3jgltiYsLuflUYDa1L3aOXbSTpM9Ctm9gg4R1KHsNKsZKW5yDZa0McSkw9oGJeAmLog5dj+I9IwQ3yrLotTL68ToGYQHTUx4Ktmz7iJ5rCKcq+PGdYh0io8JCwxmvoNbPWYqM3OYKZFwCSWpnnnMUoXlpExazof/m4jLS31HA/24jHbKVy5iPNPXsHclO8Ub504PkFVmUsY3ErPQBxXQiubOU5UvHvqUY0JqzS22KopgP5vlGf9/nuNcd/PVOKh1Ea1gFLCS1TA6m4UQLYKiw6jCEgxSoLXpq5SkmCiNcuGTsfvKmFY58IdM9I2EJs8sJ0rDJEr4WTiWBMje7ZwfLyHmDBQnTONhfOm4cq0C4hCRAc6cSsWos4yLLKTDeFhzBYDCWEXdzDBzkEvT4k0rpdcgbAcwojL/T04Yj2cYDMwJ8eMIyObHk+M93uGaBGvWVhdjMnpxJ+63iAiYaSlk2DnAFoB7DkrZ3DZWaUUFmRNLv9E2M6Q387hbhNanY25doWSkXpsxcdR5VvEP6eGcbfw0YCN9eKJ/RYokkUJe0IsFe+6MvUEvNR1AnoVOk0CU9SHfvLGQQtesTJutfjNgAdz6s7QnAwJaho0XT0cemUAm19HQVbuFED/LTX2/I6Hzdrwd3SaAKrU/U4pVhXGw9eOyn9cQNIsIUSAohWwyg5VUpqaCjSKjmRcS0CRnWIrpV+TyYQAVhdRkSZ2QT0YJtDZgMrbNXl1kkNkMz0vB31uLlGDnVGZVn9CTYHLTNrACGmhvlQqkXlrGR8M8qV8/navl25dKgGJT5agYh4fYunYMaozDZSXF5KVl8VI3wBtB/YzkTqEIx6xPxpm/1iQoPhIh0HD0oWlXHp6MTMrMtGILKceYNYzpGF4wsRBj5ajSauIhZ1VItXLMiMUOiZwalJ3tKoZDdjYP2DnbZ/42mwb5TL9TLEtqfG5ImI3LLKMFdEEORlxLLJM/d44z300htszQk2gk97hLk66YA2F82sxm6x4PEGOd7R8teWnaqqmaqqmaqqmaqqmaqqmaqqmaqqmaqqmaqqmaqqmaqqmaqqmaqqmaqqmaqqmaqqmaqqmaqqmaqqmaqqmaqqmaqqmaqqmaqqmaqqmaqqmaqr+HzW9fPqMr378pyr1V9+n6l+4CmbMVUJazdHZlbNnffXSP01N3Xb8L14nzzpXMav1WHV6+hmhe9w9o7V1z7Gv/vy1rykG/ReuNc88odQzhDvuJRxLUqOq5Ns/uKBBaXy2+qu3fO1rikH/RUvxb1SOHzRzy6a32ep0oNp7jPum5fDdM20YMjJIxDV1horb6r96+9e2pgD6L1ib7y1Wlp27mFs6VvH7BTXEkhpyP9/PX6ZP50IBp380RGboMvyUTc9c9nnjVx/7WtYUQP/FKr9ihpKmUzPju9/mb+eezK8PH2Fl+DMWV1zJpYO97BwNcHBakLF1e3h/RyYenavqsfd+2vzVx792NQXQf6FSnlysTBSchWHFd3B7JhjeeweX/qSJed+7iPvn2dAkyvBbqlnYuZ+f2NL5QdkQqrCXvn1za0ovW3L8q8l8rWoKoP8ipdy/RPFf8TSkFaEe/ghGXuCNwBmc5OxnYHuMUycifM+Wxc2nZxE1LQJDDkc9Y/z1j29Q0DrOsaHG6g31G5q+mtzXpqYA+i9Qyof3Kb5Vd6AI4Cwvn8KILYl1xQq+PObk/UgJt88YpsgEMxqy+K2mnIpRJ1+2HODsG05DZ7VQe3ATN3iS9H37gcqXvMdav5rs16I0X32fqn/SmmjtUeI1qzC//TN+cv+vmH/mt8js3YbqyCAFKxKcXl3GPd3FxPdVYmia4J0aIy3+XoLrP+cXzz7JDI2GB9eewYyiQv5YaLz9jrrKVz/bvnfsq8n/l9cUg/4TlyI10t9LRvItlI4DqAb8JJcsgdAE8Vcn0LObz/OLWHLa+dzRmU7ylW1oZzhomDuX0jEPtnv/SGnciUNCVfWNJ1F2wgV8b7gZczhZ9dTKk74WwWmKQf9Jy+PxKhMfvo529BsEendjqTyRZGw3qmMVHOnJJVjmYOBQFgt1u/nyaB/XLS5mY3kda997DZOjEE9lEaxaybPr3uXewjncvGsTXW+9zHcWrODU8urbHirTvsQnO9xfze6/rKYY9J+wwqGwcuyytRRdM0IwtprW/Sfy2ZHt3PXLEQx+P+oWB8k5GhSbF1U0gGr7QTyNs+m/5HRaM5excvQvnOw7n9UlAlS3B8/d93BXznzeOPAZvtSz8ReV8Mtv/hRtXm5FdnFx21ez/S+pKYD+k1VioF9pu+WHRE47k0S4kN++9jiXXhzm1NOyefG5Os67Oohr4yPEVDYO5LtYOGM6SZ0Bddd6lKO9PDf9z0wrmcUy42ZeHZvLcUMWGRE/t5sPE0sMEtWnYdHbiSVjHApkU5qzdFqWI+u/bCzuKYD+E9Xum65SdAUXErc4+Plrf+Kbq+Zz8tom4jsMvLXnGJWr72bBGe2c/qu3+LxuhOSF5xHSG+j1jTPNJW7O24/y6TYaTngRg1NHhe4LXvSuYlBnw+UdZdqvrkWxqKksm4Y+KwvzlX8Wn6siEBwty80t6fhqMf5Tawqg/yTlf+Znism1gl8+tZF+b4h1I19gdKg4dM84KrMKpT+fhvZL6NZncMZpUVZ/+wX2npbgmeMLqL28lUXTFhIwJDEFD8OBt4gVvMCX6RmsSTvOp+G1dGosmLs6mP2zh9gsIN14/qm8fvH1qAUitotOJZHuLOOlD//TQToF0H+COmPWSqVQZPhcXYzV192MIfsIOzxWzt3USLS+g8fPGeGMU1X43AsZ7vgBaWv3smeLk8G9ndxW+zE/2JzkqENPwQwj9140n9ysMpId76Du1MOypagMRnbETqZJbeHI8QOY736YOz/9ZPJat0O9jVx17Y3EUwtioLL384P/qcdJpwD6Na+L11ypoCRZaK/mcMJHw3AnT1flU1ebBH09OFz8+KCev+xpYeOZHSS17xBUB1hzbhd3P9lDkzXCy5F9fGfQhikaZDwepNtv59mr5lJW7UI5sA31LJlWThGHk7fSJiCdQ4wMex5qtZp5p69EG1fJKxBNPdQ+HCrtOtzU+fel+4+vKYB+jeu0Vacpi+2L2ePdyZHgOJFQjIRGy7jVwAVZ+Tx8wsn4tr5D9XSbAGyCxnY/3toH0UQkwWfuZ+P7Y5wwvYGPBhaytCDEaRNJvh8PcFtzJ4lYkq7cNF6cWcCtyW5mF4t6z62gR3Mh6Y7FqASc/UPHOOOam1AnxULE48KiKvmnYDerSg5uOdj11WL+h9bUcdCvaT112eNKJBbhxe6NTAgjuuzqycdlu4RSXBEVE8EYTZ3DXPftW5nzwoeM7PSxbFihWHWEvNCHNJjnMX9VMYMNfq4+/Rnc3nGeNFVTsbeZ503zOb+ogudtDg75E/ROX8JwxiqWHD+MvvIMFK0AXirD/yduXTPAdl+SfoFjNJqcfOJzOKb6riMv80VP//B/+HHSKQb9GtYn33tL2fzxbwimLaDBsI8hSdJatYJWo8KoTRJXqYnHUg9aTWBXNGy47scsfETeLxJ8S/l5lIy1MNp9nKsW2FGdfwqH8ueQqfobRbExnnjKS7Qhg/f0ClttIvFRD2qtnvvv+xEerYk7y6rRyHy6h9sYV5tYrLkXVcTL/jaF816WOU4ECI67sSk64oFIyeDB/1gmnQLo16zWLj1VWc4Y6rEY45JSzpqxnJnpGoaSEZ4bO84Wv4+kApGY+EGR4dQvsXCC5xas5TMJUtu6RvnTBT9i+9ajrFxTx7Mv/57q8Va+eXoa/tWnMzhwlIL0bs54bZzz21zMzHHxs4l+CUgqtr/8Nll2GxppAMsrl1N2QM8rP7ibRepHwJxD1N/Pd/e4eLoZMkXqjdEopomRoobHX+/5avH/3WsKoF+jaj/lfOVpAcuH2giXeBT8EYXh9Dlc5wyQq49gdjjRmmz0+4Ls8vXzcchDYzhCJKESnKp4rHgWp19+MftaokwMGsidkYfKrBDtCfHj9T9hemCUBxbmoZ9lYt+SO8kwRdE2vsfEn3fhyKwi4y+PCiDUPH/0c56+6272Xejk4nY9p539Y2qOX8rcVWejs02nMWblGxuPcXBPHwmVFodGKZn4yyv/IUw6BdCvSZ33zm5l2/o2bhBizGCINzs+5czhIbYKIG9degc/O/wreVcCi3jANGE7lyT7CrOVE835VJZUkGxvoscfZ33Awy9//AMaerJoaxtk5onVfPbpNpIDAR4afo4kWowSeA7duhRl5xCKU0to9Qn46s7BbjKLldDwxUA37xzeyo4/PMGLFQEKavO5S30mR995kZe/P0DhvGtQjGZUsTDjE92U3nwUa1BTPLB/f/ff1+bfr6ZC0tegVIsuSHQf71D98dIFNJfYeOCYl77CBSxs+5LpuYtoc2Ry67xz2di+jagRvDo1MWGun5cvwJmIc3/jbo4HfWRLQj9DmxCGW8isBeIX9dnCpD4ynGbUQSN9vmaGEgGxBioe3d3Dd65fy/kfuLBs3cWMqy5GpVKxu+ELmrU6Tiuv40LJ7Y9+3sPL9RO8OL+Pt7NXcNefB9jR3MqlC42ojNkYzHbuPD3JuTN77tjdWvt0X1+X96vV+nepKYD+F9f73/tIeebeGtXzOz7hxfc/Zd+OL7ljdTnrbz+D/kSCouZj3K7P54riAo4c7sSWczKvl5Ux4LfwdLCbp70D9GoVmtUJ3tcoPCtB6bSa0/j9yz/nklkzCGic6B0umnY+x+L8CzlxZB/VihGfKsFj3SVsuN6K89a7MWg1JOSzPzj9Uk777G3mGEcZu+hmRpfUUXjCifyhMcbj7l20XPJNPt5Uz+MvdmMOb2FWroQs2xKe2xpk/7HI9758Zckzjz7X8O8G0imJ/y+srg9mKzHPOPf89RR+cP2NGGs2Mefm94knk5M75qWf3cmaxQuJJpLc/usn+Hnt2Tzw/FNsKJuP26SF1JciniAeBn8PJYEO9JEBnjvzXr750V38ZfWdVGbYIcdJc/sQvQ39XH7DMFf+8DUqNAayMuuonLGAFT+4mKSErfvvvIPC/Z0sXxqhcoWHLeUPUmgto3bDg3yiyeCnXiMz3WNYzryQ959/gsQXR1FptFxQqmFdp4o3/1TGjPQ0gnpbYca03/b+fS3/72oKoP9Fpbr4L4lSTUhtjB9h5+0HaW5w88KbV3D7dy9nS3IHNz70Bb926Snv72TO5eeRfdnl4kCTDI96uOue59jpHWLApkWts5EU3Vep08QXmmTCOnaumsOmoX4ebDxK/ZUXEWwbo2qWjhMf+BG3n/x9XnY/TvuX4j8zZvLpow9i0hlQJaO8dqr4UEFEntFCoUGPJkfFse/9GJvewPQNtwkg1ZhDCb6Mxnj3gT/xh/HDaI+8zJaDCa47GmKtAPu5O88gTAHHfNb8edO/2f/V6v4f1xRA/wtK+fVK5YmWNL7T7yJizcF1bD03X3oBPz3zE154IYIyegsX3rGIo889xPe3NXNDNMST1gxmXngqf7r2CmLJOBphrkf2HePed7cIi4E26UET9iL/8dqaa1gwp5CKxz5hx5nLMQuwHZlWitW93PHyIR74WSVzb/o5FXNP5uV7fopaPGnHU7fT09PMtzZ5MQqDZ8lrjphCjdbEqjefwefezTmGd1AbKvjo6V2sG8tHLeB9IjZE9I3foVcmUFt0HBxJUHBuFulVC1AZcvLVmbf9X4F0CqD/yaUM3qE89e1tXJUbRFeUidqp5oa3QqQnC/n1Gas4nrmF/NI2fv9ENity7mDepVm8/o0byNGZudhWQqZpGl/cdSn2MgtavW4SnKpYkqvW7WTTrsPMT49ykwSr005aTPYjv0JRtHRf9V1Cg0FMeVY0u7ezz5DJ8rM9aB2nTB5KjUVCLDj3TBousfHGsRA/3eEnFk9MXmonyYmQcPe6T9bxt6cfJ3lwPQ9flWTOPUYW/+wqSmev4WeBHqwbXwZfn3RKVBpsDFWWHmVNAaqSkwvURd+XP/yf1RRA/xNr3inzFJc2yb2nB1hw2tk8t3mIVeu7qKwOo5SlsbMtyO86owKaJE/dnkl0fDcPPHIK15z7PYzB46x+/i8My3R+XnM1sVwdmf4oV9x9FjFFEUZVoxVW7Rid4On3m7jr9DkUP/wYSc0EW0+8gcd3fMFvLjqXO95Zz03qAMtvOxMyC1P4I+tbvyfsbsUcGcJ7fS5XvN3Olr4IEY80kUAkdc4qUJXLJw//lROv+wYZgwEi8Sh77hzk1YpniOeV8e2xNtLr3+HdJ9s4v8KGSpZPSfaismgIOhvyrN8LDvx9K/zbagqg/0lVd9ICRaNSMAkizk4r4/a6JYyOHEa1RoJN2Txu+vkOHoyNMq3GRbgkjTu2ewjZovztllIGmvfz+FMXccM3r+NH27fw9sEd/CZ/NQ82f8BPMteQX1XAzKumk5vpnASTGFK0Wh2P7unkl68fh0iSfRfOwqLSo7brqP7zD/G+8jxMeBmW5Sn/1g8laMnH9GoU/zjKrTms2eLk80AUh8ZHYHgc7agX81kLeeuqWzjnpLMRfiQuswrYzdwszJpjMnJjzy6cba9x10ejbGzScI1OzxrJcU57jPxyQ57qb1/8m0E6BdD/hJq+doFiE4arM9v5TeUSNu/dwUuaMdwaFYlJ5oP0QJwX7q+hS5PF+G8/Zrm8qJpnYZNk4b5SC5eudbBnax9Ne27gjBvX8oP3/sAFEydzTcdH/No+m7Q0B1cdeZH1D9zDnBmVk/KfiMX/flWSMO3xDc38Ye8AH9y4irvbWnjk3HmyZCqM+/ZhfOtzEgZF5DkIje2TFynHv2nC/EyQiFZBUdvBNg2V3883rl/EeZXVnHff3yBslGnoYGEed525iGyDgUva15F+7C2C/jRKn+oix1FA/Q9uZfDgIe5656P8Z5p2/Js86RRA/4Nr9Ed3Kw6bhXAgxJX719OXTKBVa0kIm6aOEEWTikQYFQP9UcrLjVjlt8tmRLj+OknY28aZ/V4bmU6hoVoHibwo8VoXmz8JoHh+xvwri2jaOsHVr97BGss8Lqw5gee2P0JXJMFrL7yGo9CKIuCXzCNzEABKHW8YZt7CUpKJBP6xAFmGrSQb4bQtYTZ7t6N0d8oHIEOnYeiaLDTr5ZfxALXeBO1GLSEB4dP3/VSmp+W6+/4Mbj/KRBjteYt4+PwzpdnUfPLa07wb2IBSWcJP9/XwxIY4s4025jgyeSjozmG3eJv/zZoC6H9gRe+9Xzm6tIrjI718smszhw/3oJ/c4ookcQXBCKg1SB5hZDRGdqYGvTBeKAVakdxUgDmrKMwDt9g4OJZDw19auCpLdlqFE8qSHPMl2b//Fk65dhrnPnkXg0fd3Fx8Aeneo5z+h4cZ3rSFX//t9ySXLOb3P/8JDmFZST7CqqnrOlWc9cxGnimuomzJDkp/OcqR81fgeH2nhK4RAV4XasVH7IY0rn1ygvcjQSamFUCaC5XZyp8vvFhk3cyFf3oYxsRvRmVh0/S88L3rSGrV/KV+Hwuff4VH5vWizJ6GOlfDze+08PorEd4oKMo5cfOH/1sgnQLof1DFWpqVfrVCOBxi3DdKc+sRnt+4jpE2N0JORKKJyQs8VCLzosSMjsdId+kmD5jHEwJQ+a7WqjDp5Eu8oVZ21Qs3h5g+o5D1v/bwVGuQZ+cmsJcLYLILaRy9nMKT1cy87i6KlGxefPhJ+o4d5SeP3U2aeFKr+M+7f/I8+WfkT3JpKhzFZMZq+WFktJ832rbz05dHSF68AMsr3YSTEbShJuYM72PXTysw7LITj0pCT61c6rhpKMT7t36PnniEW/74ECIIEJKwJ9bCdMpqnlq8luvfXk+wcgbK3idRlQvoy2xgtdEXtbOpYyj32ovfHExN7n9VUwD9D6jRoQHl/aYj7PCOs8CVyX3vv4OloISztAbcMQ89gSDRgJeGA0cwSPhQwmLnJMgYTGrEeU5KforpUvvckJJoRV4RVlIL2yaEbr+/yM+NV7g4Hq7l/Fv28GxxgpVVwo4Oydw103ixY4Cw9zLOvWgtC647i7iotFmaYdumjVjNxsnE37OhE/U0DTlFedIQycljoc2joyz85WP4l89l5b6jdH2+jvEzlrBamPGzugiXbdWzvL2DdwfdHBKAevOcbHvqOW44vpuGN9ejGhyGYEgAbEF96Rk8vHIt3+oe5cMvd9Nbv4Vbl41Brp1RzWbSZlyC2lqWrc79ZerAxP+0pgD671yPP/xI/IpvXKaJyE5PRmMi43EBQAxfwEN/dwtfHNrFy9sOEgol0OvUBDwhYu7Q5I7Ivu58vNEAdvFqZdoE6xsaRBpzRHIT4g27SDvUIWk7BVyFrQYrlwg7n75aze9+dirvv2HFETjOKs2n0FsmgUeg7jTiC2t59biK9fkrePX3359cnvrnD4g3NYpaG3jr8BtYsjK5+sqrUQu1pxg1dQy0Z9tuxkMxTti2HVVEy7Xpfp5eNIruDTXOpuPiYQXUJAikW9j+2uuc+v5LjH55GPwStBALgpG7z13E7OVLufqVlwg0ekmv38PWGg81Z1fw7tZOZi5sofKS+Vkq+3ah1//vkv6cqn+vUmJ7lek1deqTbrqdB377CFXZmRJ8yic9n5DY5Her0YQ2Pk5jq3gzXwRDPE44JnIuwAgfPQ4t3Xjke1djC2qRzOTAGKZIhIzsXMxWM7mzppOxcgF5BVmcd7ybn9Uu4b1jeo74jvO9C+cTnjuXgewAkZHNqLrSsKj9zBXreKmuDW33EemCMkIdal46uo25xRXc8vwf2FF/WGTeyGnzJmjoDJGfk4u9OJ+csgIeyMzhF3u6OSiMX2ax8frsKHceNxM21RE0FRBXOfgg6uGTSy7libc/RGV1odhMsrZh1lfOIqwKMWfpcjYM9xAMRnm9YZSOAx5+eFYmmpFZZN8x9sO5szIe720fCkxuxP+hphj036mGPvmN4jO1kq06ijHvFOLpJ7D+i03c9IP30YkHPKd4Brf94EZihgSdQ+28/+F6Pj3aSjImuzIqABWfGcyQDD+tmKTXC4Pj2DMdWPPyGZHkn2M04LdZ0foDDPpSl9ap+ODzBjavruXTolzGB/spGddwTe0F+PNf5ZKV5STVOv5633pW2q+mdsUIqgOfoBLmI6GevLcoUTCPXbHTOOnDX3HK/BUY2rtpHxohWzHjK9bzzqOPozeYUTq76HY6mP30J9SXd1ES7sDykviShFWSnHzpnFRcO4sXTljC0l99Ir/H0FgH8NXUUnv4CJ02F2fUVfLR+j1YvlyHXryvXmzAwCUGlAIjFU8GCYZ9WYOHDv2/mHQKoP8ONTbQE9X63TqDbwjNWBvq7i0oheLx8mpQck8jqcviltvu4Y0vx0WcxWtWFDGu12I51o5eo5FAlCBx2mKiOi2GaBjr0Bi+cQ8EYgJcHQnxo2p5j8YdlDDy9yudJH/xdFKDTlHzbVFUq07BIJbhkXMe4pUDL7F36BBFaTl8/5xsas58eNIWxAXYzX+6m4UWkWitTCemkvQtUm2AQ6MWTumw8/jsKvT2Cq7tamQsXYMS8PHHcy7kW4qEpDkz8MdimPe8yOCxJqo3iX/2D4sFENDnreA3v7yA2U4zZ3/4AYs1SZ4ZsFPZF5B5jKEqivOD88/id3f+gvTOPhLJJE6LhZfm2lmyQmFPVy5LmkyZvPrk6N+36t9rCqD/l+VuH1Xi1rhkmsl8KzAQ3ySgS/2kTiQwPf9H9A0fpw4sosrySxI2c/V6hQ2SF0ypMz6Sgjwi5alwpJfEnroHXq36O2gVtXry/qPUNFPTT9mAVFBKHcNMhZqT5TPXxjX8IUfDoFZAahXAavX89bon+dbj15JhTuPbi25n3rdXSriK0v7RZdSdfJGgO4MDr2eQObSDIseHMv3k5G3FqogiYcwCF57M4X2nc0rPm2JJDBQmwNM7wLVBI9f+7Hto7HYBmMLze3dx68tiJXKXoqgEpKpWtnzrfIYTUXY+/hobOswc1xplRSXA+b6g9JLV3FQxnV985w7MvaNotVqGy+pYVJLBrpliPyy5nHUgM/Ojhx76/4N0CqD/F7Xq03eUO7fCtAXTsSxzCbv9HU2a1KmhryqZurYztZUlKOn2XI25axvq3lxUaeLVxFNOdGt582CElweSNIrXTO0Soz71+eTksdJUpQ6XppCauoIpNa0UQFPXcTjEFjzsVdFbbOIJVYxsh4F0kwazNgeLPoO+wTYee+pVjBY9Hz38KH/e9p5Ie5JvL3dz2bdv5corP6BXAtAZ5Su44nwTBV3rJhtESd2QJ4Epql/N8mffYygqTCuWQCXLUCHhauNdd3JjfJRHzrpUlkfFF6MTnPHUSyj58j6R730XX42ma4C5f9sr4JTmVRUJwrugbx0z7v4ud2YU8o3bv0ta/wi+TCfGc09Cl+akO7YHg2mQ1z6OZl7x6ueTIJ0C6P9hrXtuQ+S5WLb+kNpNDb3cr9SRtjYDrV07eapQSQEqdZW6gCm1E1OlSDquXLyGP1ycwdV3nCNYNklyNpNwjxF/430M+0ZRVYre5ploHhf/+FmM18b9AtC/fz4liyphXfXkQUcFs1HHgoSK6zQq7klTo9ersJh0gmAVs01LyTDZuPnR7+Pu6uPy71yBVhg5BfqYsKVapcOgVNDQf5S5OdX84IJvceKGT5khpvhv2Z+wZEmmgE3AKrMSsmbbUR9XfRGfbBav1oz3F/dg2TRCYOU6DlV9h6ryOgIy3Zv2HWH9djf7blnEJZ8f49hGAW7GKRCS9fL7BfjHuPqm83hBQpP2/mdIG+plpKIQ5ewTWZHh4vyxEW6PrqP/6MKMgsceGJsC6P9BHXnpMyVt5jSObeukwr2P4jQ3/ekzmdDnkkzLZNAQw2bWkWkyTJ5nT8mxQatGo9ORc8YZuPwxnr77Z0xfWI5Z10SOfULwJslX5yIei/LxTX+gFh8VhWpJ3bJjc+wwGmfP4VH6/Fo+kre/N5DAaFJj0Ki5LgSvZ6QO6Gsn758XM4ApauDtdz9CKyx76qknEtMlsQozT5K8AN0XU/jJuT9iemYhv3jpx2zr8NLz8XXc+rTCtk+fnzzkdOyDnxHcEcMy8nhKGIRFxVqotDwWuJtbt76K54QZPCrMemfxJub1LmHejJX8YcFM9BLOPurqpVpC37y//olYdBoqeU1J5gmTjqMyHubhm6/iXfcIRx96AdWRvYwsnYt69XKswsDlBxvYY9uDxpglazVV/6ZKvPlXJbb+RUirY/CSH+Myt2Nztgi4TJJp7LjdLmJdaRR9ei+a9AmGS6/lk4lcXhhT+NIo4OkdwrbpAeKXPkBE/Fk4HEMbjnNJYpjHvmvAahOWFJZLajLo72ri7OtfJJoQYInFcybj3J8WYoWwrCZbPG2mQiim59r3w9zmcPKN4bHJg/CpW4dPd87lV+/8kYlDQ6z5zgUYhF3tFh0aYcWkNIzgk2BExfoHXuOKT//IvG4LHx7eyp6/XYY1I59zr3mBujMcXD/nOja8s5s/7nyN504/m6XT9oFWgKqVBG6uYf37vSy79Dqc0VdY3HgVezq3kTxhHnvrJMHnZsjyxah7awuDPUaUgS5UtnKUUJ98NsJTt6zhcCzIMy+9jPXdzxhKjfq8bB5zo35qG9uoGhqckvh/S/V2dUUn9ozo9BodY+5+ys+oI9IawahEyXjxehJpkrpTydepYUy5HcdqDVrdHlQCsKS6gHi8ksTQOLqXf4Aur4xQ6WJ6C1ezLZ7LJneAI94kre44t+mC/P4Kj4BUL7ZApmnMYMeX27jiuxuImIxYxJ/WnPQrxq0BZigTnKr1cIKlHru6nXGDkcPNuRRf82PSix3se7Seezb8CnfSJ7iKkZgMYcnJIBeOq3j9mj+xKctHf2cHvZ/up8XdwcOXZTNjQQ1735nFqm+2MzJwLs/+6SPe0A2jrHFy6cJ51Bz8nAuUTSSdaWIUDeKpbxLEv8ojh8/jtrkaNG++CzY93zj/bB6duxC1zO/3+1v45fN7UTsqSIpSkHTz5K21DFt1PPzhego+2UJTSQ7O/BIGUud/+6cA+r9dRx79Usm+uER2RoqhYGTDCA17j/P+O+/z/XtuJ2dePuZKpyR3CUNtX6Jp3cjg4SRpq07D3PwryBUGybQLg4jmG1JXgoika7JJGqqIq8tRHz+C0rINvUp8mtbEkY4Ynx7xs2pNFvOuOkveK+k6leTNdu67/wWefbOV0cIqfMsvxZzKNOJvG3b/lb7ZZ/O5eia33LsA1Y9uw1TUISCaz2hYkj7pHJC4/35rL8O+IYa8fSzPX8jNZ13I2W2vs6HwAr7xyu+I+8dZmR/i+1dW09O5nPyixRyv76HvoPjGQgftGSEef0uk+1uXUjm9hgu7Mjkn8TJ1rpUoll3SkJks2NDJPrVWJKeEB248jVKzGbVg8vyKfHZIqDrrT+uY2HdM1ivBnG+t4pqFtdz74SbuPtrBS0d2czToI1KYPwXQ/51SPt6jjAbdxHc0oT9jCerqHMkhGoItbkIdUZznFOJ+rxNrbTaetzqwLknDvCRHNr5IdSLOwGstOGsPkJU5iiHcgTKyTRAuqbjTCQGnpFxhIFNMANyPqsgLRfPBuoAHfvwWw+Iebi0NkV9lRG8PSYgSoM+QgJU5A0Wfxgln/YbGUc9kKCuSEPSqzkr6I38lmWFm5sXniYV18uqvHsX2+ftkTLyGwSWe1i5fRo2wno2bXkxw+zce5Lz6Nzi718m8unn8ecvT4MgnUXcRP4nezNw1p9Lfcjr6uJGuA73YHFYsWRZ25ob4TGVmfeenEI2Q7p3B8LQxCXnNJLQplvbIy6eS/8YBPvnDd3mjP8Dv732ZBSeWsOGai9CLQT95/XZ2vXGMpddXcnXNdG58+mkKvCHCew8QHRW/+tU+mKr/SV0+/7REftii/tbCOg5/upmSTBWlpenYCzPFh1pRuTL+PsqGVtKzJGNFbyThDxCJGWXn6AmpjcTLHBx+RRjlogwmHHZaOtOYU2jk27OtooIJYuFRjOF2DJ5D6CY2QYeAuDtNpulC0QljK/KlSR2uSeKJRAgORsi9ca3My4aqd7+AvQ/VSJyxUBZ79yqsveS7PPWLB/l1LCDA1XDkrU944b7XOZRsY0frdjEISSQzTR4WM6yu46n511G480Vy4vtQ8swoRaX84o0xXgvG8J25nLOFUe+atZ+sebfS3bSAT+qb6Mu1cJE6B4ddTSAQ4ZX6LjZ0fMzB6y/j2MFd1KyagfYlL1Wjx/ioqoHyBfmEKi7h/I9a2fDaRpT0PAyVy3js2iouryqhfniEF4a6qU7L4DdvvsTNFj3PtXinAPq/qm8tODH+u+p5GuuyGjZ93E+Z0c93Gur5412LCDS00DIyD8c5S5i7oBBNNMno345jubySaIMbfZ4VdZlpciCugQ/qaX5xN/aSLIISkpKLXRQ6BcyDPpoPtJI97iND7yceGEEr3suqVzCZtRiNWvQmPQaTMOzk1UxqFAlBGrOwaCpX62UaqYs2/CFi3QOoK+Nols0WwGYJMEX39REi3e9jLJ8lvSMK4FzLzm0fcqArxrqOOEcUFXPuvY3zZy5g7TEDJ3UGuCDdTn5jExNHH+WoI5vXl42jcehobh4WK+Jm2toK4ukXMDq8mnuOH6Q+3sP+NjXJ0BAP+VycPGcBP9L08htrK3VLzsF23Y2YZPlGcqs56bS7+Y7tRU5UD/LIESf3uufiL66CgR2cOcPOX646G400+icBNx0fv8xA8+gUQP9ntXLxKcqDC09mvvhFz4+uxfHadmLCPNruPm7bsJeqTCO3PVPHjy/9lDlzL+VHlSV8enYR2o/66NrfjmaamRzFQeb11ZPHQ1NnhnQ6HW/9ZQNsHGHh5cug1EJebfrkTW/f2udD5VW4p0pHenqUEd847Z1H2PnhOkYP9jPNE6JS2DBLAJ9tNeGwaLClmdHnZHBwaILvt/ZxQm6S608/BVN3gOE9G5hWIo2yVEJMjgDcZZa1iokUH0fxiL0IZqIEUoOLOVE5HETNa9itWcGd6z7gsZpVzGl4E9ueXcyzuDg++PewsqZIw4u3laA6fEQCTrqEIJluTilfKmdwyfZPOFq3Ap+SyRXHwlxrCHFaTT1Zsy7j/B/+nK1jwyQufIiyChsvnZjFRd/8BdcMjvHdE6zo0g3UJ8q5xJ9kWlyswtqZnDZ9DnUa0xRA/79q9dKTlMtEos946UF0kpozfv0m4ZvPI5KXQei775EzX0XrmI364xOsuNWMOcPDXdceFNYr5PlZC/H17ePukB7vqJsrv3kRptkmbGUuNGrN5DHRiC9E/7sDWE9K4293PMdcZzELL1iIc3Uex8R//fxglBW+KOcLwLrHmnlr8yY+2nkUwpPnlCZ32j8O2k9eG68Srysg1wjDWjHTcHALfztnJbf+2oGiFmDGJZCNe/n4sRZW5Giwp2RcPHSKlVM+Ga0WRfKMSi/eVCMgNqUC3N/PHoU8E/zo5QTfe+Q8jkby6Q/N56aZe2S6UX7wjIEfFvyQaDKPiaH7qSvyoD74lDREkqArnfVbs1g+L43skgX4bHk43unmkro57Bx9lY9vuJm/nnY+/cXn8cXiE3ndNs7qrp+jhCNgVtGUV0v3WT+fAuj/WCfNXxleWWQ0rGqNYdTbKXz218IS6aTd+yrKBWsIzakgMRyGpx7FmVNBh6kU/4SHGd8M8eYtx/F4bHTHdDybV8TZYktLjx3lwh+fjyXfiLFCPKsAKXXQWyWsOr5xEGOdMEiGnrte/hjlzQYWmgpYeuoCnKcW8vQETDTFKRGfuaPjLT7b20QyHEctMv+Pc/+ps1R/P50qgJLXVCLbh1/9kLd/+RL72t5lljHIdQ+ciXWmSGkijM5SiHcig3O+fQe9udezbE429+S2kNO8A9N4L4ohgWIS0Iu1wCQANgtLjvlZ+myYHb80khyPoBKwEzIJqOVvFnlPurw3M4Nk6XLUWQu44/31bHlgA6elJzm5VMvKJVmocy5HXTKTQz0B3tv0Kpy4kHOWnMqt59zMjhNuYVlRCYf0fcwYb+HtxncpMPZwpEysyeRaTtVk3fzjT5UufzfPXfIproJKmq7cJp4vm4zv3oBuZR18uB+nsE3wrMUkha1UW4+gG91PeEsbtpISYmszGQtGOfieFb87KEAycqNfxXXePm64/VRsRQ56VSGqK1yT5w9T/7yH3BiKTOgkXQdiYS5vOMjvSqZx+KktDH0xJFaigLKzZrIzLY2NPQN89sYv0Q0PClumRl0W75c6qC/ATF1IMnl6VfDyg2kXc/Xvr6fmnNPQJeL80JDH+ff9gRt+ez6vPv1NHM401KQAWMyAZ5CHtg/T44tw2vEMls2uo/qpP3Nx2fmcOfQ881RHyDG78A1EOcGt0HqRqHvqnhW9VsApHShgJnXoTCPMFw+A/Kdgk84Rz2ywEewP8cstfn5z5QxUxgph3tmM7vgIxRLk0Ok3U5xfSPUr1zNeeCk7tNN4bbyHaYcPoa+I0mQrmALoP+rPJ1ygvCvbOPuES1iR6+KCk9NwqD4j9ukh2p/xknXO2aivOQO1hBLn4xsJX3MSyRwBmvxu/HI93S/vo2zJNCjOIl5n59h7CTx9KvxDPgIWA0+pLfwyW0POycV0DoQ4edtxnrh8OhdWiG0IhicvfdPZdZNXvB+aGOOJri4eKq8WVQ9x4Egb+5/Yx+yMaWTk5WCak89ru9Yz5qsnnro1NHXqMhGdvATPqNMTjZt55fE/cOutP2ci1i+IUfObU26Bv93DX779OI/3tLOzKkbdogAazQhqfZ4ALpsRCWudb2i5r2s/HydqObAwjTsHD1M380z+dPgjblxaxse3/oxpd/yNrGQQ5/CnrIqaOLfmLpT4xSTcE+g046mbncRCpJjYNvmIG0VskqJ3oNZFSUaXoxoW9o1uk2WP0XbBQ4SSYYp2bEYz6scV/wKVLSBMrsJjnDsF0FQ9uOq8wAveQfPp0wr41cl2NlovY7snnctXWalQ70JndjPwzXcZ18zn9Vu+we114u1ufZ6sq9YSXFU7eeVPIhhk4jMJQB055KsHUK2dhrc4j9FN43i7Anh63DTqk8SaRjj/1yejFkCe99gu9k0cx1xdyV+vmMOirjCupVkpCpKvJE+2HqPBH+GegtQzNUcZEQB0Dg4RGoTyeAElmfnYsiy4o0M09R5lIuIhLsDQiMyfdsaFGITt337/NWLxGCeVnshvvQYufP5bLLriTB6cM5/r+7J5qybCnEArZ1SHJi8KQWVHYymjoTPBxlYNY+oCHmv/ggvnZGHsS/L8Z8cxDDeQqMwQj11I0mXh+bwhrly6m+HkdN78TJhZVuCmc7oIDjwvrJmOMessxiM3MdSqY7brebyBxYx2j1Ki7Efd383xH7xExkgjGe//UuYvdkWfGkVCTVCfPnXLx0+WnKy8G/boCuw2frd0Nb2nXMai9X8jfcEs3jhoIGLIxGFII/ccPU7bENXrmviZroIDjgJsz35AecRLMl8SscOKadp0dDNsdDXo8A1ryHxzHfYFaRjXFGHAhNMPRTkmjJXCWnE7F84tEJtXyJa+AO/uaOfPPUFq93mxTLdg1auotadxsni7b4x0SepOsignF5csZ0amibDdR0+wgz2H9tO9vY+a/DpmTp9LudiD1H33viE3latmMi6g35C/ghNkvobAXt4Xhrc+v45Lduxkf7GD2ZZyOg8e5Wh9gsZDEZl+DLslQKaEloWFQU6cpqMuzYC7vpNH+4UF5TOWj18kbp3FhbUlLNcFuGZ6lXjvMvLm2Vm0fBrNx/0c7k5j8Unn0JU8kUO7+ilwvEZRxRh9iYvJUH3ILu0qjoedONZeQ0/bHvQzlkpvz2T/pjZC9ePYQ1HM2tR1sv+Na7SnR/n9m2+Jz9TwrTljzDitn5ztfnovuoG08BC1Ip2PtJno6DfhcpSQXdiL66xCTnjtC+q+uZoJj5FdX7RTuXMX5kwn0fx0VDoDjvkSCiIqeuOZhBvHyP/8M9KrJAwtLUYvwWtie5To4BhpdQnmFWVxbYGL9waNmIQNXxmvxydeNxTI4MTHNvJUd5xrjU7OL8jix4FRqk0OytMzMJvFtxrUmC16zGUagtYAE74ggxu9eA97GDkwTsmsIgoqpAkatxASv7pZvOsJDjtRayYHjjZS2dzIwflVFCiS9IWxwmlOqFjMjh1mjuzPx2/xU2jqpNziYc10M3fON1KRiLHTdBKmL5/mfLEaqVvnzp5Tw+bmDhpaYHqFilkLCmg4GiajNJ3iglJ292ei7jmNiXU7MOa+gca/jRpbGNu0azjYP8ya6mkkh+olRM1hW3oOL5YtZpdnLa/t7f7vC9D6+0/y/eL+j/QDYtzWSoq+8hwJPOom1FU2nBvqiVUuI1Tm4tRoiJe8Jj7r0ZGXPhvV6y+RdVMelqO9qE5ZjD7hpC+ShuHd9biMGsI5mWgkAevyzdhmp5Hs1zOQVoJ3aBv5ZRZcZh122XEJAdrYtgBq0wTWvAxukIR/UaWX1qZBPnMuoahniPsWVvDUlmfY0qvhL8MZNHfq+MjtZixd/KOinfSnA+NDjIX9jAXGROKH8eeKDVi7ko7aSllGP+UnZBL4MISmLUaOV2FUEyOcrqFffKlndIRlgSEi/hpCi7PJmVPNZ3vbGUmr4YxkjHVpGv78oRdVTxYG5xhZZj/VGWFuX6Fi6cIyfvzg6+ROq6I2FmT9YCvuSIDPD0iwK42weImNXz19gJOWzGSG+OzAER3akV5e6Spie+RsSrxHKHa0MZYwYzZUkiFuM+mTpqqezpgoxminj6Fw/39PgPZtvV3ZsnVI//5AhNToQt83O8galZRZPsRE/wEM82dhbt6Ja0BNj2zg84xhjoYMbJPfLTNW4f31HnJXtuHKcWCoqcaakUFyyUJiGSpcb28VC2YmmusUhtNirHVinmYj1lfE6O4DOM7LxPDiMzgnBnHNLyKuy8SzbxxTuQ1j0Mr5s6v4xWldnHHyCH2dbq51nIJn2gwG+74gvPMD4l3jHOnIoC1dls2ux9/YwLqNWzna1s3+AQ+RWd/grfUv4dv7EvZrFlGisZB02NhpN7G4Mp+CeJa8VkalqobMaavo6fGRcWouleNlXPzK60ybc9ZkmDEaPCjH9HTm5bFx/AA/eaeTXx4s4/D2IebkdFJXbuXgvsNs3FrPJRctQnPYxOZdB9l65CBviQ0y2CN8//JpdHgmcJpy6PYf4i+vbuKD5iZ2Nh7mgcNRFol3XjUjjj7nEJ83DjEjZMUsTF88vYbv3XMrE4M9//1CUufHNyuvbJ7gja09GLUikZIWv+2OcfI0C3rxklGR+5Hv/IKMoU+xeveh7pvPsZVLmfDq+KxRzYGAnhUWFXXNR6jqfpzc75+MN/0iou1JEmLwTaUWbI9+gHZuGRP6NLSLSycPKaUOAUWOepg41kX5RZJS22XjP31Q0nscxZ6Fv2Ip4848VFn2yTSuSw+SnXOAsF/P0dfyyL9Ux9utMY70unh2f/3k5zH4OOvmJVgjauzJEjw+D0efu5PCs0/lhvPPoXegn9xXujntwYt4+II/cfVvruKOXV52DHfyjV0fUHbRxSwtLSLa4EMVlmBS7uAVo3jl9C5++sEgLXOruWqokd0fvc8jJ17LIxv/gq1gMe6uXWQHxzFmptHW2oeSiNK+4UrUxjK+eHec6CE9B8KdNAR28vyfVpPULxXQG9l312s8OTBMrzZBk2M1aYV57F90hGSony1j+1m99iJU9U4UCWb1c2fQ/s5V/70A6m8429/b3G+59DdG4iJxF+dF+PGvy/n0EdmYfU5usarQliXxll2N1ukgMCuTXI94pl2SWFdPp95Rx/pdUboTOjRJODkZoO6pZ6g4px3lqp/gllRssJhQizSqRidwHGqAmBH/4hpiTutXFxOrCH42iCl9O7ZZ+Qy9NECOAIm4SGnqjI4pnYAEhlFt2uQy26tCuFwtHP+kFFdxmJzyrYL3qExXTcfIEFuOZdCVdyWPHNzLmtlFXFbuQqNS8erLr9K86QtmmKr42zt/xPOpAKnQxBk/uoHA4mrKl55NcZaG3ftHCL3+FGes/REXStMNh9PJqSokPDOXPQN93C2M6JRlm963l6gSZ7B4maRwH6XDB+nOnE0o5KeoX3yzeNPXfjaDpasXkUzGiapKObYpxOBWP9PP01K6vIRoNMgTr+1hWnUu6a58cpx6svRN6I7vEtGxgnE3fT2t5DguRduxmNYzT//vI/GjHevjispr+NldQ3SEkyx2JfjOdXtQexqovfB8MkKD3G+WJNwloEid0jxhMc51+/GVrEBbcBDT1gkKjW7SZxUyEABfUsfepJ7hmlmkv+9Fv/4tMk9WEVHyScQ0woBWQtlp6Ldux6BVSYrXEHfaJs/2GCsdxM1lePcPkLUmTPiU82he78OVl4ZGdppuqBWnMJdR0TPmSyMYKyZtobB71ISnqQBriSyAXo1Tpje7VMWarHp+PMvHpVl9VKi60Ew0kYjGGE5fhE6n4sSqGRLcMhnv9zJSm8eMObVUpBmFeaNMe+BP6K/5LW+5x/FqDnLm0iW8nZPNLp+PrM+buDmRzuV5ZdJ4Fgkzs9g8Ms6QIYPciRb6s+vQFVWx7bQ8Pjjcw/4GL+M2DS3Do9Tm6MgtdTPtZL0EoxwOvu6j4x0fsyrSmD87Qr5rBFvyiGz/XSQ1Q6jGVLjdtXxo+y4Vc1djnCm+fnvDfw8GVcbfUbyBCH+45Une6o1Q53Tx+3ss2PV7UCleEuNu7DNuZJRZPHrYQPYTn3CjSMzxmYuxyg7N/WIv+vmHUH2phhxhvUWLWe/Np6nfTF8ogS0U5/qmDtK+eA7Ho7cRHomiyS5Gm7rVOB5Ff8d9krQLUS9fjm/eDAGXfvLUZEr6I63i0ZxfkLRm4RZfOPaHVrSykwvDrSKhXrDaCRqKGfC6cCzPQp2lEmAHOLM7TNvm9dy3sp6rzz6LDP0oqoS8X2+cnGdSApREc9QavTRMAbHM84i0bcOe3o9KF5aNYiAZTwoRmxkMlqLX9mEQ5rOp43TumkH64laZRlQsyQxyZnVKgIlw6K0EGelVmHM0ZM31YrZ7UUhdBiiKQoKZa3/H4c0/lWlHZVnckBAfmzqRkLoj1OCaPLwbV1XT/rks14BWglqElnwH89I7KC9Lx37wdygrfjR5yWLqzUekUf/lAdra3BxQqWLm2LFPOf++tynSavjdry8ivexElIgb49jjaOLrZFuOYy+uIZh5I082FbH3jQ08lrrl4pwz2fhGI9l+H6u/LRtdfKTaPIdorYUvMlazt0vLgF+LPxDlir5hSt95FvNfb5WdYpWkLl7SrkMdj6G69U5pBrBcdC66pJHYwhmS+F2oUo+6VsS/Nh/GUTxA0LSK4FiS0Tf70eaaMfnHKerdjZJlEIlNx188i16rmUC9B+sJCvvN8nn51zk0zH0/eFSApseVlkHN4tO47+QMSiyjZDsTxPXzxCsG0NGJVjMgyxcRmzAu4NKCxjwJqtSY9CqNieMb55IxM0Rm7jFC7gx84XKycw9N3gUw4Z4mfTXA3+5v4pQla7HNSOdvzz5P3rF9rDdqGJJEb7Ia0OllulITlhzctddwn7eT01cexTHLgEpfgKKxEY6UCHBT703hUS22KY5qyy/xl53M74cysURSwP8XrjtffyVY7rCZ9+3Yzi2/fRmtSsOvrz+H6SvmYdYdkx3mY1h9Eo9vzeCLDYOSEdqx+D5iVXWBpPMzeGDIi+mjrVx8cgWGc6voGAyjUnuxBLrQjmRRykHKrTqirnR5XcdukwXV7Dk4f/4smgWlGKw2rDYv8RSLnXUqmvVfEjq4H/VQN3qvF91jr2HYfRhDnxtVZSUeKrErX2CyqTHNL0UdiuHuT+CrnEEwqxKz+DNroImc4DC5hUaG148wUWAiKaAo2H+cq1bMIac2nx1d3TQf6+TZD7/goXWtPDowh/5gOieJR23criL35vvpnncJmzuXsVtVxAkfZ/NGYxlP3PUEz32qMLLuOeauuJ5v/uwt7v9knCvmruXiT/0cGF3Ets4YV24KMNT/OXf3RHl4ZwOW4V2MJK3cd/43KS6rJhgIiU8NYNLoxNaUk5c7C6OvF+eeegpWl0swbBOWb0TrmC7NkjpVG0IT7eP4FiPKcBEuZQNtg7lYUhdXfbUv/+Vqf/0Tyhdvd+vuO3aU3W99gEYSe7bDSIAJRtu6UTxqrGlZZGUnWTG3mEGDiTte0fOnVy2S9Ju44cx2smddw3azmY+FGU/q9GM44Ww+3zogKTkXg01SUoMBe7iZqnQBcm4+Br2O7rgR78LZ2B96B11OBklzOlZjD0aThK+T1oqXPUbMPyq2Qpj45ivwnroE856DaOoPYz60D9WObpG1PozFEqiyMrDUZRI5NoK7JUh0ejUTIvfq5kHM8W6yS3XUCgMW9BgJWzSYrRYq7C4urZX0LQ3SNM1K31ibMG+QQ4f7uOOkmdiEsSKVp4nq6llQleAnX3rQtOxkaMdGZo73COV1EVZivLPuTR6+9080NR7h5S/bWDbRTfvxD+noPsj6Gy9hJGMxybIKBoITlLibCWgjfP/MFfz83ddo6JCg41WxNmMuF605iUFRDM1YF7MCHRzo8VK5sBjFcZmwtwmV7wh/25JLc2M/q1cOYplbCLY05obbJCyd968J0Oih5eFcTZP2pHljuL5sZM8gTLfoqS2xMtTh5nj7KDubevH2BNAY88W2ZTO7vJRrz6/m5JVpfPROG797fZyr5uzGOe8aktkZ3NfUyLytjSy86WL6O9U8/5cPWbzaj2qwBI3HQ0FFEJtNwOjU0uzR0L54JsXv12OWUNDrcQgjBKnOHyZ+6kKUnR2SssSfHe/AkpmF57QFqI0e2TElqHPzwCtMvLcP3ZEdaOcUsj9o5rdGPVWbj2OryMajdjISycVx7DCacD8ml4bi3CwsFivjUfF/Ytx6bDqCEtRWzajlHFWcjUOH+Pbi1dgL7fxsx1Y29fjpEGuxQObVo2i4WR+guKORzWqFYbEiqfH4NEEVp8xbybvDg9xas5o+fxtG8ZMHu9IYOPAln4yOS6OaWb7mCqrqTuGV9e9w+8waWoNDkw+kVeVp+TiSR1ZYzekaNSOJLBaemItZWy+C3kz/ka04CquZK6Fx3nsKGR1JTMMH8XftI03fh9V85F/Pg/7wvJs8B9va7VXGODpnhA+GElRYdLz0gAZnmmsyjKgM6Yw3uWk9GsdUuBpnyXR0ViviFEV6Qgx5P6em0MuWxz7i6Q/DnPbkgyQyC7n7402c7nDy6IgW7VUny0YOoY3sx/jZcVSRdJTCFkg30pBzLduOx5mIGFg17KcgKCn/zAKOD4QxRMdYNstNbNBP7J4PUcxOLKeswjO3QqyggcRwI9HshViHxzAEwqhTN8S3S1hYWMC9PRm0mcc54d0x5lWUEBuTNB9JUlwuQaunEdFSlOJComYTN+3bySeJMKMxhStnns6uvhFyBpvZ8P3rGG0apvyenxM15lB3ahlHnvhY0osfnBXkiDefrdYy1LKepkwPLy3/Fo50FzOX9ZGRWyJyLD4xdVdTQifWwodPpDwW8uL1BMVTepmWXkZDsoCewXa+991fc8fddzMRTePOM31I+uPJR9/H4BMViOzl4vM2Y6r+CYnwGBrbXP78m6007RiWRpNpZ1v47bl9/1oAvejB+xR7XhplwlYPP/8BNk1MUqxW5BDmatNYkGdkxSlOihea0FvjaKw5spFTB9jLiWhnElDZmByWW7bKvV9+xvcXLsXkbUV97CU2T/smvrRcfnW8geiRVt7sU7HwjsvFY1kZa9lLUeNmdJqZshR9KLNH8Y7U8XnhCo4265lrUqjTJWjCTX90GK1RzamZE9iybTKj14kreejKytg7s4jtNi1ntn9M+sxL0KQLo2okH/uC2GWeatmRXqOK30tiPnJ8hB/7azAatCjhGFmnFYs895LX04VG2DQ17lMgI4+Ldh1j47H3mb14PrX5pdyhLaFKWDntu69grlqKL6eTs/MNbK/vZHRU0v/+VpSBg2CsQGUVKU6fTtftC2gaGKZo4gU+URfjkKaoMDuonZeHyhRErZPWTsp3pAEVUYKY4Fhxs/GT4/zgb16+/fMHGewa4ufXlXBULNemdaM83Bum/zcJEkkL77av4aTkL7DXXIRKQKyo0xifaOezsZx/HYk/dOD1+Fj/oHqmMNJ36g+S1T+EVqQqIrm1Ja2MPnuCwZ4wRw7pOLrJyJEtOrxNCTLS4hgdwxh1A1jU45jUQUmYWlYWTePdA4cor5hDonAVH9zxPSZmVHNJRSVOQ5K7YgEyW/pYOB5FPXs2z+4aYoZKwo9aPFQoE8MsE9N2PI918Rp2DCcIBxJME9B80i5+L13SuKmAiDdB7ioVmhINsS3dFCkGqvPyCBfNRS+eTXfkeaLps9FK2IqX5hPJz8Lu2ceariTnza8jUBEncCCIRq8n1ObDoHMyUJLHznEHOUJYNmOEyyszubSqDltREdauXvwH1VTNymRh2MOYpP1+v4vsjAlOzxJWM9bQrRmDarEY0gjKeDtF7S1cvXYl2cVptBiMXLKmnCU7rIyY7VxQvUQaJUwsloHbJ1YlVEj57X/l7oyzaLQuw1Gwlo+OtlO/aQu3XrSUHb1qZlWVEXVKbE/YybObyM4tpyZfz+/az6U60Islw4pagmj7undYOS01Mv+/QP3xhz8cv+Jsr8uSbacrpOeKb2/FE0yQlA2qcxhoDRtwjfQQNFoImyspCilURULMEInLs2VgNelIS09QtSRJ6YIEhtSZIL28V5eOL+lk5/4jPNHsI9EXJ7OujqtWzqav/RDrLQWU9o5wxyeN2H9+LR3jXoqFPtKPNkn8VFAMG4RN9uMt+yNvKVUY/QbWONpFiRvxxspJeITFFTVGYz/67BjJR/ejyl1Ioqoct03mZzSTPPAm5mwn8bKrxbK4SD33yDhyWNpO5vGJsKqqVGTWKh43jYjBjFatwXBiDrsCoyxPiifWabGIctg0EWLJBO0SgPLE5uiyDayr7+XZLjNL09vZb4lzRu8Ah187zjsnXc5vvW2cfO5CjrZ0cWL9ZxT3OigYUyjR7uaZv36XNXfsY17WYuZU6GiV6HnzYrE4JhH/eAT/0x+S+Y2zCep00pAJfn/njfzy7IsoX1bOsHuYjGK72JIafrchxh/P9wuLpoZHs3Bk7wDJ4b3MOWGWbH8tLx2M/PMz6JUn/1ppHLOb9u3Loq3dQtsXG9jaFubEHB3nVUmACRlRxN/1JhJEE3HsEx68Kj8tDhd7dN30G4JoJxLoAnaGux207rTQsk1DsCNEWpYHq3aE6kILl82u4+JlK1hTVsXooIfMDCfzR7+kpXQuz+bZqHnwLaYvnI6msoJQWRHGZgkJiVIwZWCYKTLfsIPRyukc8TipzElHjzBeogFDUQbxkF1SvQPN4rAAegh1vwa9IZvjEpj6Shbi0OeIRPxKWHVI2Gc6irOAmKkKfdkoiWon6pZx8s395BtGMJhMjO4PYqzNwiaNN9rtFvnVMDGYgFwbRY+8iiHTSEKYNr3PwzFJ2F0+M6vzEnxxrJ3cBeU8ZFAzc81sbj/g48RpTu6eOwu3THet3srzGXbe33KYz+9bxnN/fZEffud0znxqB48Mmvjj4QD7vCG2fr6Za5fUEXU5aRWffPWpp3PvE3/horNOSJ2hZcv+boK9Y9x2QSEPvtrPytrU002ixCQbdPWoGNq7gwKZb12+858boFfOv1pxJmJUa3VY4mEOdDbyftsQFmHOUyuK+Mb3F7H2wrnMM44R2tKObixGpcGGWfjHGOiSiKNnIAoHVP20n19JsGUQh1dkJWkj6Emja4+L9i8MDBxy43J0YeQApsgRskItNPf5yCyv45x0P0ZNGi8Up2M/3Ex1fTfJ2dMIlBRgahCQxl3QH0aZ46Xk6A6sYh0O++2kKVFszuOoE8fRmgbQ2kWTDTmozBJWaiRBH42Sq3HxUjv8afAIl664mWRnA0btJ4xviaKdVkLUUIM+4kY7y8M+nYv8lqMYLUFy7aOUjAwT7jcQsIunGwhgr3UwIpYkumwZEQmL+liC9A1HOMHbJ5YijwvLXbicOZxfPIPNvUM88+sf89CPLsJo0nDP4TBpGgMXrc7j2xnVXHrSXJbc8zgbHjuP517azgJVLls2P4/Supe+4QkqV17PZfs/5qqobAMJVLMdOi64cCXfufV+lq+olTAlmSyiZaClg2svXcjzm5qZXWLEYY5ODmX+RWIRrzSVs6ZCtsNX+/qfrt576qGRIl3c7NQEaRtu5/PRBjrDw6QSjlNtFFbMonlzgLHU9YmWEFd9r5jrz7ZOPn99oFN8n2LBIYlULZ8pESA42iP0WCIYb5xFR5qY95YoGTIdncmORvxicLyase5qRvpcxAOtZAbXc7DZjdqVyUmFfmaK/K6zOhkudFBx/yvoV8whMLMS0wGRYq0ZVa8RdVk/pvHdZO+TAFEwmw8OpLHMLS4rx4I63oAqekTCSWqY72GUQg/qqIFVOrN8fhZ/aAxy3eefkjHzHGZrPpVmayLkLUPJL0dJFFKUPUZ44ek02LPIazoqYSOBXeklP9YjwDMzXuQkciDM88MB5kyo0TpNqM6agX96NpnrGinYspWKnEw+DQ7S4Ezy+bI5fLOwRCyDipMKDOQZYvzicJxqFDKsRtYF1Px1T5C/fCOHWbNmcyBfocMkzR2K0vzFizx17DBP5RTy3XELvUoGe9wazjtxIW2f7SCnPB+zSp0aZYAbt8X540WVJP3dErYU8oTZjftfI693Hc+tb/rnBGj1jHnx8mDcukcvcTHNwrI5ZRzr7GJc2HS2M40CUw3tvj7q3d00D3vYcsjLkU8DmPuGWHxDMed+q4bz5yextSTQJyVZepoZD/ZT5FeRu9OPVYAXVYUY0Rvoy7ThGRycvKRN8aWuH3ehMcwVv3cC0xcsJjqiYmK0k2pnPzVZ6TSrstg+r5CKX7+IozCDyLwKDM394rF04M5HY3UzHnmfjb8aJbl8Hke1VcwdkNCQJiHFnC62IA5RD6pIj3joLtRpPmY3HODEpdMpzFxJn9fJu4npaFWDzMo/xMQXEdQlpcT0ZZgCB3DmmXnaPgNtk55ckzC3eGGtsKyrtZEsR4RpkpL1C7MI+yU+6jWou0Ray1zsS88j0xqnrmeYhbm5XFJZyV1tTeKZU2fJUkuvYlmmQlm5ePMhRUQhnfeELb9dOwvN2OdcMvNkvrOwlu+LP69YM5MPhXl/p9Vz57Z3Ob63mcP1x1kXdBJSchksnolRfKdRNsmjo2rqepuoqq0WNRkRfglM3pk60txD+4g061f7/J+mXnvtd8rcDCN/ffBV3usL4k8m0UvqTg1aMFt85Q3XX07O7Lm0tXi45NV9aI0mvuENMtGzlbHYKOmSwM8tjXHRjxzoJC2HPA42/rqBp5oCHPD3khpme4FBgpQuH5tiklSeSpIq8a8x7MKmmTlZpKU50UtytlgMpFU58OZC3qxsLGMNJC3dbPLW8HH/CN862DZ5H5H31JU41++UHS3aptMQt0msSN/HvXdWkn/hFVQtyGCNf5y+tBDRLDU12k3Cpm2gTKCIIqiSM0h85kEzt4pgUTWf7c4it0zHOa88y44zo2Q7KvEMrcBYl416uEeSsIcJaiYHd1Ce3E6WeGklNXxO6pmL/iCKzsD4rOVsioY5vaqQno0D7Ozv5cYcsSRKkvxojHf39DF71VyOz6kgN0M8sCzHsNtLhlPYXpgv6VeYv2GY66qt3DrTjBIEizNKIKojHpfwp9Gw480PMDrs/NhlYKjXg3t/LwWjE4RadjC47FZqFi5gpST5JfpuTi4eQ8ksIs3uRhMd5PzznsZq+yc7F//Qex+NDBUUm4cn4qyaXclIyMfgeGTyYovU1UF94RDZZflUlZVRlOfgjGkuXtzwGQdtWTTOWUOnMIv/1FlsHs+hv3Mh7vf24qhOsuDCQi6/WM+ZGW30HomyNTBOk0hjjzIuaVJHprCy1WSdHPQ/6PMz1DPIWO+wMKcHX79PkqdC72iAUWc6I+92sah4i1gIK2/kl2K0mqh+bxvBC05EPyohKBxEHXKhi87khCtb8O9w4+u0cKw2jzqVlawv61n54Iesa1WomXUumSqxBtHDqEt1KPs16PrilPIW2aUa8eAnc0xbJ8FEJYn6S6KdUZKZIpeWEvSTVzMphGYX8dsdIazbh8hLHXctEp8rCdkkfr12ZIREaRFbJFkPbO7nx0oZB/1uWmxa/pae5NmAd7LJS4+1MWYxMpFhxZBUp8ZIIxAIE9w/jNs1gUHC0yedCRbmqTAZVcQTf4dVcU01MwWQ5wlh3FRRwiWzC/BX2NlTMI2s9x+hrX4vLYeP8+XBTTz/7k42jFZSW1QmDZHFuYvVzNo4+M8D0J+99EUgoXU58j2jRPOzCekctOw9RtfAsHR06uC6itTTzxrqm0kf+pKKXEnsNjMrck1k2CVdHtgiXk7YLpKHV77vbtzO2yLvT3fncXRIJd1fw7wZNi78RgXfu0LHafY2dh2OssPbw17PMQ56G2gJiJ9LS6O0rJj80jy0LitKOE5vRw9jB3to1ImknrmA+vuHWODayCzXABsy5nOsPJe6tzbD/BrU6dloJkTCw1HUXj15l+TT4e2gWqzFsdL8yfDzQ1shaWtO5KHuHO7an8NrIzYGu/TMW34iukAQrW4eqtxxxtS5JMTKLC5MZ1/XLGx2L2m64/gPChALHGJFhO18UX66O8FHTjuuL/tp2j+Gb8iANmbDlKZC395KXTTAjFPnkX1GLmcct3BdIosGr522zghX/PgMjucVM2ZWcbTfg744g0CPB6fJTLx5lEeHJnhgdQVzc4U5g6IO6gAWU+ppdSloiVZPTJBw2UhqRIVGRSXWfcb4+k8kdDpl2Ua4zRrlFAHxz8vL6T28jxd7CxnzDLB42Uo2Jcv/OQCq9D2tzLZ265paLHSZc5iPn6b2JtZv2P7VmEQqCo1ZZJnTSMSTfNYxxqdbjlEZ3c+K5TGWznWwZraEB6sfR62FIXWciHi/lNmJd+yloT+b17oCNNmrcDc6KU7PImdWNd+4pIDvXmgRpmni8w4NA8JKjb52vujdw5b2nfQOd2NK3cVZkE5hVQHTDWm4MzXEzqji8ENuwod2c8miYb4clgAlgK4eGiMtFiVSV4t2RNg5ZERfP0iB+WW6gvV4X4/iXFZOe2UBC5uDrPHJ/IxdNHkmeL93lPs9PiJWB8tdLrSe1JM8OsiPfErSWYsxoEUtdsRpbsKY2cnwFg0GmxVNhgBuWQZXmM1Ycg0093RhUjkI621ozxIvPbcCpa4G66admHt6MM+XBiowsbIdzikTy5AW4yf9IWKRbMrzxYsadEStOqbf8wQzq83cWlvJLXtjsm1UlDi12I0OUTQ/Gl2S1kNd/Op3T7DhrXXo0+yUlBVSmZVJ3fZGbsjM5dmxfhqCYW79zS286QrzoAluO/ci3NoC3lr3MT+8bs7XH6DxD84Y5fhhs76qmuqMLgZ2DfPEgJmuN19hwDdBbq6L5WeupKevT3yWnvLiSk4tq8U9HOKFhhFe/3iIlp4E8TQT51W5OT0vyuLwEZKBTlQ2GyOS9jGMohrR0NBi4qORXpoyy+k5roVkHjk5s6lZmsNNV6Rxw6kG8sVbNrsdWFwFlOZoaGnfw2edu9jQtI0vGnYzuqMNd1UmBVcsI7zTyKEN+7lqcSddoybWCUvoXRaq9h8jtGopugG3rKEWQ3gug7FMPNVttD42SmaBjp3ZGRSKNz3LbOQyfyG3ZMzmenU+pV4jY0kz2oQauz5TJLuajZsO0zA4Tu20LNSuCkJ+Pem6J/F1xIiOZ6HNMqHNM+GsyaRV5rnoOwsZ/LB/8mJpdZ0Vo8FIrLiY1o+G0X+8gdy0OLmZQfIVldgKNWnZKi6bZWZ7/Qh3fvk5q+qqCJw0H115CS2Pb+XbuTEWTbPy2d0vkLe0ju/97mXWlNoom1NA2RufcYrTSpUirD53mtgPE/1z5nCfUkOLswxjzz42bD3AI98+lx/OrqIrkS1qqObPjR/wVNfY1xugQ5sfcRunz0pTDx1AtWMXutoZFJQN8/EjHwurjDE9K40STYLGIy3UnbVscrArJRQhlmYjt7KUsDBqwBPgaEsHe3a28+nxBKOxLErHkqRGP7x6TTrXnJzJnAk9Ibed/qgwqrmY5pYJNru7ODCupb1lRIx+FTmWUmwWmLM2i8svyWGVY5xjPdm8nlvN+Nmz0Z6wnHFDPi67j2/GHDAtn5bleWx4bisffDbGhbljwh7pvK0ySxiyMHvHQWJL5wo4lcmhawqSBmw5p/JeloXW1/cS6ddzNGjCXm6lvGYMa02CXNcwcVWYobEo3rYYof4gGfLxqvkaKmNJPn+khVCbgb5n7iPrrDNwpO8VRenC3VCI3mlALbG5am4JBOPigXUE/FFGt/VjK7NhLrTzyZiW2ISBHr0BzWdHSSvX4ioRf2uE2G4vM1aUUeXI5tMvvmTajCoaOwd47N2PWXbRRYwN+5i990vSuwc468R5JGok2IVj5F61ine9pTy/4UNezz+Jfp8JX0xFR9LI/IIs+nd9RFyroSzdREFhDl3RLLEJOn7g7ObORWd8fQHa/7sXlN7+LGNCJMA4r06IZojYG9vo7nLz7GHxQrLo+hkn8p2fXMs3z0vH9OV77B3V8GFVPp2fbKazowOLw0ztklWUnLiG3Wo/Sn0HLYda+eL4GF19+Xh7XIR6R5hW1sWVF+i55ex8bqjUMqtrgqFEBUcGBtilHueFT5vobBpj/pJvYIxbMGkCpBdbOOEUKzctsbOkJ5NP6oMManoIzFpGn8jYNSL5hz1x8s5fTc3885gnDP7ZX9/nEssAn6SV847YhSUt3dhlGVV2ByqxGw7vMMv8EE04CAwMYvGp2DNiYTvp7B8wirxbyEsPUFMVJ2uByPlMOx1jThybWjAsUph2Rhb1xwb5+IarOK4uJmZYictcjjX5DgNfqNHLsqvFk+uMeiyVdkx2M5GAn56PG0krSqPGoGe0w0tmcT7qZXW0HVEE7O+Qn6lgLrNjD0eYKcFp4cz5DOzowrKwmDlmK+2v9FF5SjXhi5YTW14LPi3Wx95BPz4uNlRH3ZoMzsmxMLfQSltIS8TkJKTWsNLp4apzV7Hl0+18fqgDZ34tHo0ESLEjusF6bI60rydA4784Z9wWazVZzCYGI6X4BhPoK7JpaOvh9vfDWFVJnvuRjQXZajZ/6cJeXMu8E2q5aKFIfmsnW1eewpCSILr3EG1HD9J8tH7yeKR1/iycUYNswJB4sTYONDUz2qqiscXFq4e9NDe0Yjf1ctI5pVx1gpPvL3BxnkaSa6CDz/Pz+dVD7+Bw5lBSeS66mBEdE1gNYSqqVXxzeSbnFdbyyToJVMPHeCkhASoWRKfV4ZTA1iGhwHbiCvpzpzHtwCb05TV8EI/hdI9TOtyLIsk19VAlgwStKlOEw0f7Od5yiFnpBQxLoDma8pfpdna0G7F09BFsTXDswUN0bm2XACN2QOVBbVCoXOSlxK2wKK0Ck+zelkCcDepCLLKMae2fEBkuQ7CB2iFJPs9M0YwecmbvJdivYFk2E8/uDp749DlqcquwT3NiqMrl8ac2M2NkAlPCh8pqFcBHqchxENNoidcWUVmZRWTvBMY0M4nuON3PD2L8yVr8WUWo3XEMwsYMt0tzmyh3pVOhUZhr0eEypaEWJr9g7RLe+Wwze/fu5crTFuFXOzixZpjC3K9hin/m+peHVAFHRra1GyP1ZKu9ArZCtn06xJ8+b5CdleTbdhUrZIOXrJ5JXbXCns1uGgMFFGbms3p2nEvtPZgMlTSsWkJIkj4+L6aGdpSDjQRHZKW1KhxFxegdDvonhhkY70M7HkM1aKb9gFbsgJuxpi6KLFHyF5Zw6rIKbpkpgWCNDZUS5bH7n8RWsQh7zokCwmz0iSGM6iFyXCFuPMHOmvFhPnhtB2mLKoj53KitJjLMqXtwgmx84TWSh/tYMNhDVmEZH5bk0eb1Mu9oAxqXHWSZVJKCF1QZUQ0Ms7O9gcXWPLRaJ0fHVOLhVGQmchjc2ovm7AxKVlrIfHc9DIrHcwvz+LWkZR3HkKHHmOwgw2Si1mAgXe1ClTcdV9ZWxpolIA3Irs/Soxjz0Zqqsdm6wTad9Jk5XHBJDPW+DbR15KMsL2XG9WswnLmAnz7wESVDPrK0MUF4kgxpMLegfUxC1Z/6WlmqtRB36AierMGYMHLg8152S9N4ZVsPa9MpPrMYR+tGsodGyEp3YneZyRIWt1pdnJg3jw8PfUnrtp386gdLMNsyiY58zQYPW/7XLxRbpsPS2issOmqjVN2HSpKqYaSRR3d3c8wf4pJp6Zx8ShWmpgSWcBOG8lIq64y4mzy8dNgs6TGHcmMvq6s8ZE/EUa8+iRaRUtwemYMYNqlwJIRvfBT/xJjYsRBJk0a8qZ8+fx89sYnJU3atwwpHtkwwtmkIZ8iNsywPs8NKabaeU0+voyDDR2J8vwQWCwnjfCKxIpg4jCbeSWa1k6vn9uF7fg/OWXOkcTLEe/mZLiDN39+JxllI35KrmBhXcV7PJraUTudQSS7lR9twqOKosnKRuEx5dS7RE2rY3xZibiiGViS+J6GnUVjZNC+fqmgG9b/ezi96v+SJ3npeObCHUvGKpUUr6Xz5j+SsSCc+HMY8/Chpiecw6cWjeoM4pkWYkICkRLKI1UsDlbomjwQonihal4nmn2+i6Josymq2StMN07onn7tf7+WlmoXskIbqeGM7nsYJqkozyR0b5WBBOsvLcigOjqE3u2juaKPX3cviJdPp6fqMb734GQ/32rhHHyJcLf58/lwCR94h7fPPsbQfwzraQtoMAycvLeZNSfh1jhhm12os6b6vD0BP+dUGz0GdxpBn1qPKtbKt10jYnSleJMSuFi+vud3Mslg4ffX5OETS1U4d8WYFa9dBNGVpFFdZKLREeGajhk2GmZT5dcy37BMboJA9YyXb4ipMAxPS+QqpRwFO3vabAqyiEA4GiccihIURorEwobEhRicG2J+jYt10F5uaIwy/McDopkH0oxFJvSLdAhaTWYPNnsSq7RWGG8QTrWNoOB+9agiH2c+iZSrK2j9kw2OHePu9Q7wThmWXnUaPaTa+liZOW21ji8PFmUPbGc6awZMusQE2B+VdPaglxSs6DdUTMbJqp7Htk/eYo8ugIsOBT6elxaeh0aAiQ/5dtmAVBdffQMVJl2Iq8GF4fT+ll17P8e+tJ3NGByppoG03DTD4wRhD4zJtbw+6wlPQu98mmraQyBEvhuwQiKXSaLUcTktjXWcC24SD3MIIBSV9zOzS88iljZxX7ODFYwpl313Fuj9sxuMxifp4aZDUHnZYmBX2U5KVh7pnJ9bsGeJDRzm1dowbZ4fR9Qc4vKENSspIF5C2Bg/RYxM/71Kh39NIukfNtcsXkRbPxDLTi88T/HoA9M1fvNyrnghkjkdj1MhKBuIKujwLn7sNbA/o2OIe5QpNnB9K59vNWpGqckKSmP2pK7jDagxHjqEtMZEukjWnXMeuzyP8MpFLwp2Gvr2PWZUqVlVVUHv6CYxJgg/KBk3EopPHUCeBmvpP9fdRP1KvpSp1M69h3IO5STyeu59t+WretmvYvlfP0DYj7Z/6Gfp8nEjHMJI50JvU2JwB7Gk+jBL34/oiNCqR9jwNq+a3UTLq48DWAXY7i/HZoxxJuujQ+SgxGzh/3unMHzpKbl4BT8k2cMypJbdrEEPq0TZWI9mePgrmF/LBsWNUurVU5KWRENYfj2gYKHcQLlXjfHYdsXeP0ejK5OhFpejcucy7cClhAeXY4QZqX7iC0NZOvAfFcxuWUbnmVJLmWmmkV4hQImQg6tO3D016mjBwHjONYhfGd7D5kyCe/maK57Sw7Q8VTD9JzeWnDFNnOUr5xSsmx7A/9lIj1ro8hl168bxhKoeSZBdNQyuqZCqokRzwOf6wwjujuRJCc3inYT1Z4/UUnnQ92mQGJmkwZfFiIiqxHjs2p06kouqIYtLm/dcDNND9SqQkcNiVGIkwX29mwhcXdVMRllDwjrBdk3ioNNmZ3yzXU106IT93YohMiMmPknBV0Dcex5zrwLytFVV2VAKJMGetAefxEHcP2WjJLyLU5WfaeCsL5uSQnpvFWJkECLWdZEQRoIZJPWwrVUklKTklde797+PIp55UnHr0S+rRMPreYaw9fbj9HWzBy3pdGpvL5zK8L0mHgLbrswQtW0aJtE9gSQ2hY9WiFfCnnpup16mprh3nxMJmDj7fwvFDRzhpbR0D9WZebodYjp/ftuiotPg5XRthc1yPu1I8stFE5vEuKMjEGYmzsK6ILqcGe6MEqQIrVU493VHoDoqXO2EaF3wrk8TrO/F/Okrbjgbs7SMULZvGsCjL3l9tZvYlBvKuX0VgVHxs7RwJ2FoOfvw6pXPDaJJeArHZ+Ld0Y52TO/nwCH3pcsoyJczY8nBle6k8oYXWj1wMJhdgj+0RXz1MSZ2JRef3UT7exrG0WdJQJjrfPY6rsIB2aTLpe+rCOVQn0iRYymuDffz13U3MKNZTXFOLMbuAUHucgDC2MWMv6qUO/DkzMezbg2ps4r8WoKP7/+zXZDhM6uJcKjIHsXcPMt4U/P9x999Rkl3neS/8q5xzVXd1zmF6ch4Mcg4kQIqkKCqQsnK0pStbliwtW4CtK9qyfCVLomxl5hwEEDkPBgNMzrlzDtVdXTmH7zkt3z++tb57LSvZ/mqhF2amu6vO2ft9n+f3VJ2zN/VikxOZMvM6Oax2CvYAHbVWxqJ+3G6pZvk27ppChFcD4G8nU3PQ9Efx3i7StM7jbbGyfczFIbnW526aeGM2ydevTOJWE+wechAylpfu7abq8oIjgKetA1cwirUk+K8bm838tYo2/xsFGF9GoUpm1d1N7PlNPKlxNuenuOyw8XbYw3P62fpjcSZXTMy/UmPitRoLZyxUy+00rD0KPu20xH08uv00/ZslZq6s8n/+H3fzC50Nzn11mvY+L1GnlW11Mz25AtlQmAm7iUpXG7HLQoi4C1uhRE/Ii/vBfvLHFgmqQA+1WHTONi6kLExt+rnzE9s58oAbX3qVq+NWzp9a54GDO/HtjnNmKYf1m2+x899+knqpdWuhhtSv/jm5v7qGq3CDwMNeys1RbG1uHPV1KCZpyqZN4R6St+PCgjGiY5s4JRDLV+8h0reMqXJLnS3sca0wPPfnnAp/hPqOMPvqF2E+xovPf4O+Rx6j5yuT/KuNG+x1zfHJnUP0PPkEVsciU19pYi6dIHZA4hCWYlZSLC5u8FrXBzn/V2/+zyvQW6+fn10++2LMXFrEHfdSNa5kESh3Zs4zdWGTt9eSBKtSkmaNusPDlEOWsxEhJuYKu407KuZxq54ccQee7SMkqi7OFtoJX83iLl7A0Walu9/Nh7qsbIy3cjXSzolrl3jF6mfA7+No2EGjJUTx6G7q21SgUiceOqBQcpD8XXugK06l3sCykdUE1LdY1diwwEACYxEwm90mRUgRyM1iWrtFM5Pk2oSdy20xXo5vsGhLMXN2k8Sin+VTFRI32tlc26dzeYLRvcM8sn2dcxfEqtt28pFH3dzdkuLSm9d4rbabhRUXj1pWaQ0GOKGGWewIE3GH8RWXsJTqKp4mlod6WH9+QY3lZqevxqhS++W8hXNJJ2lvC2NjNh7+CSvDB6LcfDdGq8YwUB3grRbhwe05OoUFdo+FuS+9RGEgSHOxTulP3yVy7yrN+GEaDv1cchyPdY2GPYazu4NaKsTitRCf/9p7vFXK07F0x5aAWHt3Yba34Qx10p1ZYskzzKk/npVr9BJebaHdluTXPzmG/4M+8kItm9TT+uVLNM8vEs3dxptNYCrpdbvaKeY92CJdwhjY/aGd/3MKdOLVW9lyNRNLLV1nfmKNjWsn6RztpOYO0Bhwcfn4u0zOJ9merRNzRZmyVklJJfIOJ7VikA5ZfsgnBZUdGjZatNdwij1X1NmnbQFiN4v4Vy5j7rQQjdi4c6cd9w0X7zhk90qX7+Ur+JSUD3jNhCwWag0LIaXk3PgCEzcmqcmaatkSZo8Pc28XHdtGGBjoxpTNb62aYYhqtVI2llbSMZg1iWqUahJfdhznjXOUFkosbqZYu/MuHr5/mE+/9g2+1V0le2WezVMpVq+7WZjvY/56mveaBRxd22h+6wvsORrmjpECHrOHDvGpUzzXVyiyHA7yXi5NvHcEXymNNVvAvSjk+Nhusu+uUnPZiJdSHO1xkaxamM6aWLO3k5S19kRStN9npV724/AE6W9I0S1jmHsGqI1fYuDffYzWV17l5I2cxMCC90qZ4M4jmLsjOg8f1aUFNXsVk47DFI7i6wpx6L4jNM9mufSBAIV3LFx8c5JXO8Z4//f+nMrFK5T77yTyxHbe+PX/k/t+6eNk5YgBpX2To42ayU1iIk4hlsFzn0tKpeBqjcnOXZhOL2KbKeKIOrDEW2mI4f/RC3T8hfPFmtnqnsvMcUkTezvYwcumDsYXlfLMij23j/PFZzf5xY+YuTdepH6jQLdUc6PfRTZm55zHTjMXptfZit8VxFJM4TL2qmxU6VbijFQ3OD3pxu0fJnLjFqa2Ml6/id37vBxquvn2Sp/CgZMrK7McFx9mv2NskuCgX539w2N97J28KlAfJ6hQY1Fid8uOI1Ubo/4wOweHmNlxL0vbHqck5TAXE1hVsBUFLuNmNYvHZezOgru0iSutCbl9mlPvvcHynijVbW1cc1Z4Z7DGj378AOZylqnzc6TOL3BdgZBHP8pPf99vs3jsEk8oDLZ0zODxFXHbfbTcvE54YIyvLCwTjHXg1Ws5KznsG3msD/aRPa6GCntl03nGvCU1rxynYGGjYifjaWXhbJPu9/4V3g9WsIwNEFXjVcIBisUWTlwYZ9fP7mbkR5+i8Y13mMs0cLxbxPupO+QUZRKzJmplL/Z4E2djlbrJT1OvP3i0lxGFmgttDbi4xLCcafLBB5l9b4WP7X2cJV+T6ON30ZlWnkgnmT5dIN5qxyGMWTj2bTp/8F6SJ8b53cuL3PPDOUhuCNd2YvIFMK/XsVxexlwJ/OMW6Pql12Yq+Vg0nyzxG5ff5As9fi76/SR8Xiasbi69eo1nvzTNB444eOQnHqX9jkH2DM2xcmKO2ISVYNImnjNT9NlZL3npEJu67CFsJtmtFMaeWVVqrOOqJji9oJNzdxI5dVupP6vAYZblB3gybmbutpdJk4fyzATL3T5mxb6pty9RGungnvvu59EHW3lQoeCNc2kKCk4WkadNzTAdHuKCKQ458daTvXQ+dIR7P/YYi+0++hfnyOekrgVNmKrU4/Zgd1gplVXkS+s4zl3HPjVLNZHiSxMTOIUVH7x3mM7hLl7dlAp3unnoxz/On/7p83z77Snas/dJpttwNW/Rst1O4OYLhJstfFuKnxdxRGPteOakbqkczvt7mX9vGpMU0pEvIGKkLeIjpaCZyqqYO5009j9M/lc/T/QJ2atPiJT2U/M4iThb2LwdwZ64SsuvPYn3/u9n+dvP0Xb3UVmuivhffppyj00QPigbL2i8VUjNOk2LF5OqZywcpiMU48Kx9zkc28ODDz5Cej7FV/7s03Q98gDRxZoCqYPZm2c5NvE8u3vHaNmxm5t/fpHuH72HI3t2s1G+HxRuM/Eo6coanoDCpTe4tSvfP1qBppbeXs8tONpM5gCr1xbFMX/Ij6yvsHczQe/5q8w/9w6LNxaoyD8/OtLO4JhSsDuIvb2PPQ+aaUtfY/NGnbaiGEXdWnLbSDRdtAeD8tkAToUdagowfjuhESdhq1Llu7LtRhetczUl1hXwu4kqbDw4amL2qoubzn6axk1ui5Os3zXCxOdf4f3JafYevIfWgVF+7skWnrIkWV8ycdvYXEDJva8yyeFH2vDZzRyKRsjNz9H12ncJ2Ez4du3hlx75SX7513+C7Klxzi1OYTdYVYVgvHtlrosfiyU8axvcOnuZP5ueZmrsEHenknQllpiJhTj6qQ/x3neP89rN93nn7CTp2/3cPl0hvSRFnfkOg2eucvnAHXruVbpGhghcV5FKocLtbt66dI5AsF+jbaZ9bZxuBaqCy0GybBODSgk/9hSFP51h49Y6lt175TDXyXRsslKpYnGOCRdSdO0ap/Un72RVtu1XmAnesFJ49TvUKlNUvMbitHJkXxmHSdZsLKBusuOM+xm5Zw9hJf/KtTylVJFgJs7Xf/cz9P3CE7Rn3qDx1TepDMLkxAWGtx0kPBxh9jd/ifD3fkDi0WDlSju596xUt48xPj5Dy6PbafR4/nEKdP7MibLZWvOV18NU6yamLl7kucmTnFxIYs0Yb++YWdVJVXT2RjDZ7w1Tm08TcZ3HEo5pgjto2dfFjv55cjdTFBPiTtl10+VirWmlpy1MqWbHJrC3Guzo8xMY6KJ7d4b122vMTOnvKfFkco1mb5vSY5mHdltoXbFxyr6TqjuE87XXKITNrO8d4s0/+IZSt5+ImmP4jiEeeHIXj7a62Ls2QeiBbWRqVfq9xi5q81T+9C9JJ2tsNlq5EbqLH//EDtrFan/h3iTX2kJpNkkjn6cmDLDZ7FIdFYqx0ZWK1ZPOUjn7Putzk4SrZuKFLMttUY58/HEufftVkrU0FzMTTA6389vzq/z5jJWLZjf/qm/EeOOV/3rjGv27RsWlst9Knm0OC1/70tdp3bYH08AAoZuX6C5nMMdi3Ko4cBYb+O/qp7JzFHvRzMyNGfpqDbp3rhCMX6Vqc+lYdtK48gbtj3ZTsXbQPNzLpZMniYyvwbkzZFvHVP9hzEETjuacMoBCLH6pqtROocsRsHLy3IK4eIXZ5iW8J+p4v+dxdvqvszM5yHvOZa6eeY/de+4h/NDdmJb+AFPLEUK9df7sV75OhyNKrG2YxOcTuHb4/+EL9ObLV2advnK4Wa5SKYQpbBb4xgtfokiezUqNtVJREF0nV1VXWi1bgXlRUP3yeJa33ywzWL5N63AAk8KPu62TgTtMxBOTVGZtSnwmllWgqbqFcMQrlfTKuyI4SlaaStjWlh5aD0WlJ4uMn3WLoUKYFhcpDsXx2IrsGqqxR8n8ZLaLjR0arCtXsFy9RGFnF2dU6Ge+cw6rv4e4rUpPb5nhHTGGzCWcaqbShpT1C39JqWTnauwAtzvu4aM7czy8fTc//MXP6fnd/MlTH+GHP/QI3rqXi08cYmO6ijuVpt403ndtbqlqtVZTmClwcX6GU8Z+Rc++xfKB7XzwJz7O5effUSjMyTJncbl6+PjBPby4meQzM7c52hbhY+1h/nh6DnsoIGfQOW1mOfD4HvK1RRKTSsU79+NbXaVl8Tx+f4z3G05yYlOvxrosnl/LrPHKy19k1L4bh9+HNy72bl+Qcu1l+r++hGfPYWGDi3DXfq6rMS6uTtFx5tzWXvNV5xCWgAubRePcXKWxUqLuUybw2RjYH+M2Hh7vfpBI2Emfr8Hc7gdpuTXNUOsQr6ycx7v0Pm39jylkjmCpHKPm3cbd/2SMmzdP8MoXT7Mxp5Dojf7DFujEyeOLLnOws24uUlg3q8s8pK8v8vypv+J20ViyxbF1x2BJAxb3iGlqisUNh4q1Qb5cYU2q8tI1E8Fbq4zsEgvK8m0uDy17W+jtXKQ5U6aesrFRlLsbq6DaLNiNNYlyTmx1HzYFEVMgRnBXJ76BNJNna2JAP571dezDYQWQBoOdVe4PNrk242C+8+AWLljPv0fD3CSx5yCvrXo58867SrBxopYC/cEMO1vgqPk8latrnO1QIQVG6L/4X/iZj3+MM7fGeb5R4QsPP0HA5d76xCoasvO4zuv87RwLn/ggeec9FFsOYJJ72GopzFIh452BipTZuBk3+9q7FO86wL0/+CQT33lV32/gzCZYmqvz/O/8KseOXeXL77/La0Er/2LiOnP9fWxIRf2j/XjFfwGrh423Jlm4eQrz3iP4ZeH+q99mWCHq+UyAJUGobR26uu0Mf+BDfGf8OqFsCP+USeK4gcORIbK/nUpec6aQ1bQreMW7GXnoAay7D1Lp6ub9P/kawdCQLF9FGrZid69hy6epNoRaVhvDnX5yqRQR/b4t6KHX8z7zOx+hZVb5YHgbH3w8zrnf+X3ajnyEpvH+rO8GDbu4fu8Ix9Y8/MWlL/P2mdf/4Qr09JlvKMbEQnXxTyFbxtkMby1ytf7aS4xkZxmzWllVPW4aq7dJxZLFIvcMDpJJ5bd2ywgJxDtVvD3GxgJrTVLHFujsWMYekyLanbikIJ37TIQzM5hXHEynlFrLxnIzDqJRNzmxqqnhxZmrUFOwcPXEabnDx/r4ivjPTjCRxD2g8OBz0hEs8FBPg5oG5qyx+m//fTQDg7JjL03TFfZ98ChzTj/furLC5nKdHfUJ/B1dbHvwCA/0BOl69Y9Ya4+xZ/8d/LkC1B9tu5O+rjYpZIOSQktRqtksVeQCEU68dVnHlaA51kUtuovi9icoRvaK2xr46oktdTV2RF5/6Tg3D21n9BMfYP1brwhh1Iy1Tf7qxeN8avfD/MpdR/nMuZN8VUr/pDJMm8ZjodDE0x3HabLSNuKg7S5jYbHzlKaXKB59EFdgjvvnxYPrXVzDSy4nXt/I03VwG5tCJJ8pKkTq5L1n5lme66GedeIZbcHu8fDu976oJj5LmzOAoyNIfGRYIcbCyvVb2Jod2FolHrY1zNY1HF+9Tmmsl1B7kPDiBpkZM84OiLwjROhT8BUOzEmRf/ONd7CevcW2+z5M/c3r2AZSNGxR7j4SZPkL3+Ka6uAfpED/zYV351pM/rDHKJKyuqthF1+aWEgWmLh2XqpS4HytzhXjY0ZpR82hECH1mFDH7XG6+HC0j57CGr1Koe1mM24VcKFko3KhiGvzHMGhsNK8XRjmJLQtRGvbKvXJojpWRV8yNjKw4ldX56tuIYMbW8UkG5I6+J1ED8QwFeY5+Y54aaFEZFBHEG0h7ExxqL/KtoKdN0seKm4/pDfpvTO+9cb+uwpDlzXRm2kzz1WEBMk+Botqmu4lDn+wi8P79nBivSQ17uSeHTvEmCr4ao1yuUQxk6Gs4/r5dIimzc+PBpr8xi4/ZxdOsbm5irl/N4SGKRx6jJpew1FNKLRYSU7Ns9rdgfOJezG9dkrsJ2cppDmtAPXqe+/hW0tQTKZ4diWh10nxwNoyl+xuqg4X7ta41DSDa1sHlmEX1cvXWM+14tk9RG/uDKOeKIvJMq/nHPS+uMQLCj4tuyQiG8uMHern1vVXuLD0OsMjR3AEvXQ+3sZv/95/4od/WsXW2yfe9+OI+KSgfiauPIsjNyRuF0b5m1i2V3CeOUNj2UvpQBee7QHKl2wkZfsxoZfN4uDbwRZCOw9pPJPco+di10EKnzmJ67AKyFTn3h/5Pg4dfPzvv0B/+jvPT1nCvp6cCqKwViOmYjGsu1hucHyxwC94rdyanORWKYlDNnq/BvNuwf2koL+Qz7FKlRF3hPsffpKbkxOsCtcWTQ7G9XWy4uH4RIC8sYPaqBl8bqVkqWPERfcO5YZMguqCnbkcZOtKl4L2fNOBy6pCrTmwScGrbocGpgOvKcfp41apS414T15FanBphW3dZe63mLm+7mBJE9ASNT6uzHL90i2clxbY6NyFNTDERdMG1yo26tfmaYsbb7VkleqzdLfcJ2yxb+2LZLw/WimVyGfznJZdvCZL/x6FiJ85KLwQjjzWHuXOYIPnb78tpVYjFVVIew9S9InLVpSi11bxnLxCRhzo/OT3s9ojO6z1SPUWxPBZqmoAi3HHgdxg+uoUz5+/xg/O3WZj9zaSCpDuWCeei7M0uvuZ/+4xbpywY93I4PvoftzXf52ReICOlihXAmF8GyZuB0u09XYRFlOOtI9Rq3fTKMjNRiV/DhuHO9J87vNptvXtw+u4jS3uxVqVaoe2k5+5wuaKeqgWEfu7sXbktxawtf6Xs+RCbTh2BrFHQ2p8M671FH4xq3t0mErPdv7Zr/4WK196kwd/65+x8ttv4H24HUsjT1zH9/daoNNXvpVvr+Zb2qQ+dbHgelNMlazia1gZn1/j381Nk5bl2VduYK0bn5v7WKu4WKhKrBRy7GKkkgb9fCHBB0YeoLZvLy9dX6ZmjeG3dxC1teMyx0ilw1x+v0KvM4unywhHZikOxEZc4j0B+4KKY9P4ZMlKVjZkLLnqd7pVLGLThihPk+fs82hwN5m85mHhQoMWg73EVha7mc6WHB9o10HNeHhhTcenIMRiDz2jexnpHuTciVNkZ09i1uRmth1iutxGdjFPb8sh3KUJFahLVqViU1ov5YvMraZ5WmqyvVLhN3Y2sNvkyfIOSQVtfj8f0vNcnj7JirEEt1fFoEKuHD1KcTFLsZLGe1WG/O45CpUyle37cT7wBMd/5Qf54+VlPvvIx5m5NsOaJrRQr/HtRIodx0+q0QJc8oegpYNWNVboqb20tFp4/TvrpC+DZ/AIHssk0c0XGLrrCF6vh4DGpytgIuvzkRLrb5dwNA0m71GhyMk82T7+/MVXuedxKbqtjeqN5xSq1rH1S5kF0bVlDzdeOytn68Upy3eYJzEf7cJ+6iIlfz81p2YipCAlTrX++XOMhTXv//6LJH7+Q/SNDbH5x6+y69d+lM1XL2Hf0a75+Xvcq/PK9bcXfZZGuN1TxG7NScYDJOw2smIvT6rKzWuLfH36VSxLs8SLKaYHDinhDeDPlUg3LaQa4hmdqDexvvWZ92u3TvFPH/khrqig48kmdmy4LHYFBjM5Mdpyscq1q2Usa7O0j7oknx4sljoepdNobwXzZgoSCkwl1ZYs3th01aWval44YVwQLkXwqEjX11JkVfDp21787nW8XX4NvhWXr87R3hrDSQffXZEitvnYGQuS13nsS5zAkVokdveBrTLL25ykzGEG7O04fV3YCpdxijPtcgfj4uiXboJrrcCv7Gnislu3lhs0inPrUj+hj3E/0t2trWwPmnlrQlZe9qABwdTZj6ejm1TSQroh5VsbJ3LtPcyLKd6TS/zJp57kD04f58d+8YewqGDOZt24cwucUJOvvHeBT5VXudk/wIo3QNdsGU84x8iTarovXSRo28F6YginxY3v7B8TM1WZs3TzNRXZtXNlHM/fIHN/GwM1ZQI5iUnBp9bq4O0vvKlQk8XnnaHzgOzNs4O1F27Rsvsmzv076Ox08O5/OI4nogBljuD2zmMa7qSUC0l1lylu1KhEpSb3HeKXfvZPWJBL/qf7DrJTrzH3vfdifneatnsOsvH6lIr07r+fAr1+e/zmZy9c6Dt9awLPzWViziLTgu8rFTNJ4+PM1SSvLC6z0GmiGYGkRZ09difJgT7cDi9j6QbhMsx6nBS7I5L/NXEkPHviBf6vH/k5nj17Bps6eLmWZqGZYaa6IajPk6w3uTVjZ2WmSHBnJyGbUrvFisO4LWLYppQuaE/YhQ5WriQbFJs2KaxVbOjAXLdKeV34Rr3MOltZX1aguQ2W1Crefj8WawOHvci2nhpPOc1MLjg5lqqwnKlowjsYeKiPDhX8i3/8FU7PzmHvaNvaPjukENFw9tAsKNBVLhBybLCvvcAdgaIsU0qsBjNWTTbeY6qKv40Cb5iaWzeyxfwBtu/qpZmZZibl1Ll4aE7Bj3/oLn7sw0exjlt5f1DhRkGo8MKbfOnlF1hp9JEJWJgqrfHrHzjA19d28rs/9yQvVsssn0nz2PsvUN/ezTGzjUFPL565Ffb//B7O/pcv4wyNUnEOkYofJHrmG/Q4ywznOrjZFcB/oJVR8wI1rzBjUSjTEtpSUf9LJU5XLnL44TvYSMRZna0TcM1jjXhwrk/ibFmk/wcVMpvrJN+boVjcjqvDTCXjwx4qYH72N8kIHW782kl+9LVf4gOHDrDkrbDk8XMw7aRwzxBTXgf2YXGugtvfuUCv3ppJ2cyWjkOhdqLTGZ4u5mmbDeOttnJifIML6Q0qthJzhQWSZXFJvyzMpXSZqmMKtJFsDTBtLbJ/rc62mocr7U7KdqXLjBTQYuPt997mYN8IpzaWFDyqOLASNhkXU4SJWwNSVSc3Yj4lxRy+mxMKPT6sChgWSwNPqxNvS3Fr/U+nEutitslU3oxNwlWrWrAbq9c5nUTa6iQ3NrhudeJMhimOJ4j0OjC5TTjtVWKREnfHmpTW7FzQkHl7TUTkaSf/5C2cU1dpLq7Q5wjwJ7LcHxoe0RGaFVTiZLL6fWtKVjpFqLWMLxAQQ1pp2J2Y5S7Gl80lRja2AXQ7ecVcZafc5GM7x/jITj/Pzy1SaOvg/I0c1Ytm9n/fTv5PFeqCkCH/4P2sIAU88zlWzlzjdiPK84lpfvmeXj7Yuo+P7zvKpeev8htdVu458RYPuTY45o0T6ttB4Owyo3cHhB5nSC1H8WgeFivbsb72Vdrappg7G+T1WFTzEKfVLju2XMN5q0gm5CN8xMGffvGbfP+RQVr2biPYI8QqWalcViDzT0PYoSa/gTuQw3/kED6F2vmzbTQcCq7eJVz7e3AkrpO9czc9N9Ypd0WJBEKEZPG1gMbl6ion/sMf4PvC6yw/uufvVqDXfuO/rDiGYxHjs9mF1RLeopP7ZImljhGcgU6FsSgzmzUFnzS77hhk50gvm6kkGQUHy8oMjc1N8MepxVu46inTkyiwWpGS9YWpJdN0Oh2s5bOsrE9xd1iWUbUSMrnwSA2cRvgyNcSYZW6peDZOzHLieo7stQUGRqRLbiNAmcRDVcJ9CkzmFC0VP4XUXxfpct0iZrMQEqO6NHihbUGuBmxcjpiJJvzkLphwNNawt/pU7HkC3ixHuiCQcfJi0sfCXJm8EmzWM0xdav4LH7iDT9/7EF989wbd7T7GF9a5lZMSudqgKDVWAHNZZ/EH1QSeAJWy3ETnYXy6ZKyj/11hT1epxp5IHJsa1O908SN7+vjR7UE+O36FcaHBW+PrfPZskV+4Q/++IywG9vF+3UEuO8cOJfI7pxRK18wMKMHf/M4Z/qS1h+6dgxy+/24uvnubj0y8wqQnRvnAfoJzdbq9Ub72xe+qyeO0HRkgIYb+9B9+mV+58wYHVy38y/Uoy8oJM/Nhys9dJ7avC2t7K5GjBxnyn8ar87GUN4VLQQWmdhqdd1C3dmHxRCg3YqxMZojE3pH1H6I5XyA7Ds6eNFYFTeO2q+pGCfNkgWZcjraZwXrhHJ7CJvalJO9/+DHuUuj6WxfohWc+c21jNdl3+8Q5FjJFfVX5xnqNqxYvEzbZpkPF5RPvhcUWRmFNLdLTTNNvSvNo1MPOco4uS4WZpQXqmkRTVw/jXbL+VTFPw011oAvn+KKsvUxWzFYqLlM116mrqLLmmuzRWG4lw4q9zLylTENYkKvXubbeYOb4PPuNTbk6w1iNrQFtZfziJ5svi7uuAlf6LohLE8KKVFkBqy4kULrvCdpY2mywWDTLsmJY5n0UFzbwqOCs9ppSfpKdnU12VRyUidHVGWA+oUaztRJXYr6jL8TRkU42E0X+49s5nthuXGRhvKMQVFiKqBAjCkhpPNZbeN1yE3G1Aj4zxYKKuMrBSHTr0yXjOvymVN64Pzjg9/FPjwwzYsny4q2bNDTOL0rJl/INvme3uDnUykesvfzLH/gEdx46zPLcKl9667t8I3mJRLzAeKWNL94ssvfOVqbqbh48+W3sxjWmd96L3+Tkjo8eZPH5c+RzDiliO/vu/yD//t9/jY/ccZ0fsRe4uNBNSYErN9BN4nev0Xc4Ql9nlFX3GD4jEDpKcoGynCilcUxTk0jVUh5Mdi/h8LLGfhHzla9TarThvmOUxqSxp9wyZl8EW0wFrvltfusa5l0DXPhWhnevbXLP/T0cKpc4L57/WxXoX/3GJ1cu3sj1XS9U8NoyjFnnSLuafHFtnRtXF5nM1TgnFaBcJdlsMBLwsENdXVIhZxYmlRjh6JFePrTDx5N9DfoSK1zXAJVCYRo+M83Vin63jfTgUaoNJyEpREK05moWSagok/USKalWyaTXf2IM6/UlPIJWr8mBHzc38klun8oxtjGPZyhKXTZuszfx+Gp4W6uY8jmCDR+o2IvKKwmLibRCR5fQYDRoZ6joJiBWtort6tkg2WnjPdcKFr8dt3mZ/pYq/VYLl9YD7OodYa64yuWz79CpJuv2upm7XmRsyEOkuMjNXI66mqRqdVMueckYVxE14lubfgU8KwT9OXJylBZbYOt902q9QrlWJW98xJlMkLM2MVWb9MYD/MD+NlaLtxif22T6ZoVLCkWP7vXR3d9CdF7hI1Vktlrkj2rXSTqFUAqA3qlbGssNXi+JLT0h5vv3s/vkBXpW3mJq2z7s7iCDDwwS1lxkL6awRV0c/MiHeftfnWHb3lnuHpDS+oZ5Sz10bG+MwpeWGLrbSyCvUBXYwfKFq7TYrwut1e06VuVFLE4Npr1O1dRC89gm5biaoXMdq68Dy/oFSl163Ym3qIe7aRYn+Pf/+at8/svv8OL6ZdKa1+mFGq+/P8dHR/8WbzPdf/8TianZZMv1dEFdLPu0mhiNlGk1rTGwcpuuhXH8i7OEqy68hQShiSVOBN10qPic3iArsrRlnYVfFt3b4aW/M8iOYStP+ZL0ruoc/a2kgg3KSUXf+QmqGpikMyKmlUXoqyfkIafCN9Jnta+DAw/vpfHGFC6TUibGYvxSRRVxumnm9nwby1fNDCuZW/R7ZiP4KAgE2/RT1RVcZbcazIVFqb6ilFoU/9nKddxdZjKXxbQzWYF9E4dfwWTFQ1V9Yw+5cFiXaVdhjanRrq87aQkOyPsjVMTLX0t6+HozyC93lOkIyjncLj7z1be4LJ4NR4OakCpLy0mWFzNkpTabTi/bxLgRdW1hZZWk0n45p+bbyJBPZhTeVnCLjY0tto3rGfaETOx3FGW9dX5/5wgtU1UWhqVaLXaq6zmev3SMW8vz4LNT9zkoHBrAcnGSlsmz1GfnudXw8M3e/dyddzF69Y8pqEjK7b0EbGLhO+KYr5Wo2S30/fCjrL1uJiiOD638FT2lMO+bfKT3xbj6Woq+N24w6slR2Xs3x5P9nP/9b7C99yRm2XtT4U6+v7Wom6W/HXMoqODYgS1zDEugwOm/eJ8zL17gx//td/j6CxMc6Y/zE48+yqfuuUMINMLeXfvYuXsnL+35H/ws/u4dd1/ZKBZ6M7LsG7Z22vRk3zPSw8h+P7HdXWzf7+HQjhX2KU0HTMYb6GVuZ6ZIT5U5VnYxXmxqwuxK8j4uKKT4ZIV+b52430VLq5tdfQX2Opr0O+Nb+4dPmNWJQVVFsShOChGVra/pzzENvt/q586ffYSViQWql5eUDI23rosUGlXZb1XFauxs0UYl52TiahnvcK/UoozdKiVURfpiJnz+DRobZdw2P7aG1FIsWJIC2MWHLSN2bmVV8NMVimcmZa0FLFKAsuzd4nGKWxO0+NbZ19Ikselk3d7Bc55O6v4ID6/M8+m3XueO/l4i/iCHtveSn17jZ69eloIr6dtdOiUTl9q6qM6XcRbF4Tlj0TAz4ZAKLaP+UdPUKjVNtHnrUzOX3a2ABSExZNQa41MH9+Ao1rA3zASWKlzvtbIx4OLqxDKPSQxKeoK1lSSmtGw35iR/92HSGx6aswsq2Bf5zsICu0f3su3iF7FnMywN7xFf17EcimHX/8uyFtPBIb7z6bOkFGoDibPcfG2RUy29hAZ83P+xARqBGLHTkwRG2zA/9Di/9jMnWHjnJXY/2MHqH36R1//0m8TDUlWPm/SJs3zu0y/xxf/0PpXsbVriRf7dv7LxYz+7g32PbROquLCFBug9+j5rL/0Becsh9t39P3A107/e+9hsK+ahPc4wowpBJ0PDPLhvDy1NHxFHCLdg2R5WxQvyg0Mhgk7ZufjuYsnCbKigg8pTmFGaT2SwxH20yvbfXy/KxhpyhgZRFa7P6yAcrDIUqbEr2MKIcdW6Cm5aFhhb2+TJjh2UsyvMVOoUR9vpunM7z785TX05QaKWFYMqsTcEcUrwlmYVt36XRoVtfaP8gezv9sIMg12yV4sdm4KP3VNXoQrUV6axVQPYHU7KBTPzyRJNMerIqIcZZ5NN48KTjSqp96c02D7qskqLcUGydVVCtcGYsKGlqp+th7ihiZ26cZov3teGRyEkoSGuVMy0Cg/uE4++lkyypORuHezGurDKfR3GhcBucjUfG+t1GiqW1n6vlL1CaTPHZqFOqmqnR6kiGm3FG4gq8HupzOfxieX9nX41bZkfef5tRnd0Mbx/iHfOl+mtWVkf6KcQHMMU2g2ePhjYTmXHflLDR0gJqV4/dZYvTpYZuHSDXekbTO87gkuOZekzNtNqKMRUqHcF+Zmv/Rf+6PYklfSkcKzAYlg8WfPQ06nC11zGvvk+ZiFI1yce4U+fHefLf3mdaCBOIOSlNL7A9//mC5w+Z5UbVvnXX/o4h3/kJxm9ewhbRS6ZmqC58RbNa8cweb6HxuJnCG8ThrWuMfH833Ajr+/81DPrQ55A2wFniMPd7Qwd6KdvI8o9T/QQkupYN63SKy81pa7aqtSrUBJLWkivSy3NAQ61VtjvLbI5u0gtUWXd2WA4LKtWAb6UqnC24iQsW2xWbcQcDXyuPJEADHaE2RGz0WOqKcmXWFhY4/6ddxJo5plbW2Zheobm5Wmm7YL42A5y7UdJdhwg1XlELLWbp6RAYwePkJeadAzVWd82Sq3sF9e68DmUqo2d6FQIzjabkGMc92ZZad2P3+dhNdtgVUoy0iF+7Fa6F7KEIx4qZ2cwKX3WpR4NY713Ww6vfYXOUFbn6NC5u7kSGORauskT2wJE9Vy3F1f5+vlZdmks7gk7iQV8vCMOHBscFAc3sNUaZGsFNhcSykoKl6tl8XaOnoe2Mdwfpd05SKRVhSlcMAJUfS6HI+rGInSaWyvxh9eXuRluNe68UCGbGN7VxWdTLRQtHZo9DWRDqi+EaWaL4m/9kBqyqfHPxA+wHmyjOmzn5dO3Gf/ci0wYu9SdXuHNb73OiQvvs3l7hUMjB1lNLlHR6y2zTm5mkuVkgJuWIBMZE+/kAwz/+UlGJR5fvjrJ+Z07+erKNt6ubudffH8LP/2vf5zHjrbTvNrP47/7R/zKo7/H933oCiPpLMHHf3Trk7dccQ6786OYy62Yxnbha+/Ev+tvsAT4t3/1P1y2d0d6I7LheDhEPB7FN9aP+XqGrh4l2/kkFXV4SUrpMHbEcLZuLXaavznPzSUlNm+3bN/OE8Mb7O+o029pcqTFIYCusazwEjDbWK+ZWXO4watklzXe59TzKkF6nBViIR87ZF+jnRWyUxu8Mj3F3Z/6MKmhIJvvXKNzpEusOkkku4w1NUfBCGeywXxLlHfu2sclq4f96XE6Hx7T9xyaNOvWdaS1WfGowyzVzCiwKLUHbLh8m3g3xnG4pRAqrIIwZG21LvUTS3bZOVN3qDBCRNRU5UtT4rwQuLxY7EIQ8yJRV47tKpzWmp+T1ZD+byUeNGE1FWldz/L8Wp68O0CwWucTu/fQ2rSzmMhyy5JjcWEJb6lBSWpbEUJtLEtu54VBrUNyloAayaKYaBSnYr8QR1zCdeHBJ2dynBNvNzX+jVyVCyslWuMNdnTo++dVjAlZunWRn+rP8U/bnXTMpbl84ZyE5BTmotClUOSKdQc/8kg/R3PT3HP+GJ87fozz5MnliwwMdxMt2rhz8AiLXWGmLl5gIzHB+sxJFq/XmYl28IGjMZ7v72b3moufenQHRz5xF48+1McxodUzZ3wEjj3HyEgvPQ+O8as/5lJYOsSF99b4tfM1fvePz/G5z6/qMD08PLQT/GOcfsmpuVkkFPnvLB42+Uv/+mbJHhhr7bHR2p5QB0txBME2MVpMXOLocuM5c4759Sq5UAxrSwyH17N1A1lVAzU/VWHK1c1wxEF3MMdAa5IdYy51uVjL1GSooCIR/KdKcC5RZ03carwVP7VYVwJW4lagcVo38cj+u9rdHL4zyD0tFnJ79orXukjNJpQ8J/mBp76HC7PjmvgynblF9quzZw72c3B6Ab9tg8An9lFzWJX8pe6zm1ydrpJNBfBV/LhqKjpfE4ux36TU2xRRo21cwC7lcUmZTW4n88s1fDbY0ePgzVyTywoUQ5EQtvPjWBbz1MxWmj7xILMEHVkGY2Z6zT4uJd3Y9L2NTJa4Cw7vlhJ2RjA1ldjFoE2FiKV0lctrwqBwC/nONjZ8vay42unv0IS2x7CZFHb0c/Vyg/pqHrOaxeI2c/1WnscXUxRNDUYL63DzKrWpGzhWlvGsLeAeibBrn5/rpzZpJhqcXbTynUU4nSnz8YeGuLooRRXXu1cuyCHMvHSqzOe7H6PF0cZPli/xYLVEfOQIrR+4m77HdrN9ex+HM+0cHDvIxK1rrNQkTNlr+GeXuZHq5sj2GOfjcoe8k8Prs6z7nXzooR4xcJn/dDPInsYg7eEAHt8sVleJBz74KNX2H+fZ0adI7P0gCw8dZYd4fcDv57tK9Jvzo5qT/5clwBcf+/h6OFrvirWpUPxJXG0b2FqNcCYrj/RgK1QwPgAxz0yRvTJFwtXJYihCuMWztWWJ27hI1ufDE2jBXPXTXVkk4F7EZSsS0mR2h6x0xLzErGa6FUZs61YWZ6q8Ju55I1tlZqJCRNYUcjVw2lKa6LqY0U9gqA+3RUCdzdG23ODurjv48svf4ifu+zAvrq8wGL+HYw8rBd6e4fH2BfY9sUNhCcr1Oi/emKd6qc4rApLzb0zwZ++M841jCczjK4z0OTH5xZoKSU0VgK08hasod6wrQbsdbMrK3ApwR7oV9kpm3pY1e4Z7trZStL17jdKMkk0MqW8RjzVNV8impO/mpFTlesGFMxbGJvVcyju4WbHxXtnCt9MWzmedvFuwcUrn/u7qppTPRHciz36rzLzRkOU3yBifyy8VsEbs2H1m3N0pekcq/DPnLR6cGYfl83hSk3RbkxxptzAkvrctr5HqiHLfXX1c0Pw0b3wD0+YNAvk01qCThY2m2FT27m7HdHNar7Ukq91gYSyKac7EYDXFkDh9PevBvLMfX5sP384gnYEwTzz6CJ7ZadZXF/hP1jnx6zT/ZsrNnX1t/IXQaLs5zL5amZPjM9z5xCgP3RHn5K2KsM7Jzpc9/OIeG/baFHeNTPB/bFNRnV/n93aZ+MqNJR4d6ENZlF/98u/SaWx1/t/q8f/r8Vf9j02GndYOXziISyHBLesyOzOavDzV4ODWRcFsbuLIaVLMsmt15VotQCYaZdOkxOfQAThli/1SKYcLc9MpqFYImj2uF5xQZ8j2LEr6tpKxOx8dLWLNgJe4VMdccjAhTh3PpvluUXpaVfAqQ9Re2roIxWnT8ztNdKjIRzw3SW5Mcd/oB/j3L36F/j0f4a09gxwav8Whe8W1d+zd2i4mKeU8NbFC9raZf+l04Lz5PonmJDV3lo1okNdKrVjFPA5ja2ydj+pRwK7wZl3HX7wiR/DpeyEKJR23u8H+uB2n08N61MeUT46gxvQtpNi85Sa7qeOMqqkcsnVPicGwiltFeXLdxSU133aFtqh481Uh0PhijZs1Cza50Q510SeEUIdTTUoa5xmNzcyyGnNBPCoxsIQspNSUqXU1eW0Ju4rV1hqnd3+Uh/Z4GFpe4nbRTaGlixPFFl5ZFftezpLwV9l2YJSF3AomW03PXWZR42oquWlubnB/5xpDNuFSXYFKzPrz4UF+w77Jjd793Lm2SKeCzZeOX6fzwDa8chNnq0uuZ2Zs/1HGLPo5Nf4PdC3wi3vzXH3fw5nWCLdsBh55ua+7hd97J8Xh7R526RhT0wWunlzgRz5g5dLvHePCuZNsv9PPQ3uvY7MO8PKNHh7rlVsriDWrt+lpq///LtCvbk78/s/0733aG5Nth1qxmJRaU8vSRQG9WZZRTWDLXMecnKdiC1N2xqiKxwLRAFJ0bm1W6VZgcLo0oV4rdtmUSTzmb4irlm8oZLyndK5OtaSx2dL4TWkistm2mIs2VYdDinpTRV+R7R7TxG2gAVyyyHRzYtO08KupAm9ib2unfVenWHWBrsAdnLx4S2yb5qFPDNPV36tjtbBeKXNmYo03Jur85tw6+1bep1TP8k46RaUgNbHm+cinDhHtiLFRtnL9xXdpk7q7fcbuv2UhjRkP87hL+vlGmEpNQcVeo19Way42WMw3VWRuOuMdqKZYnA+zNu3SMa7iiillK0QNh6FUtDNfdnF2ociZt27xbn6dD4+G+aSjzNH8MkeLFUbFOvWVAulKg6n1ORoDvq0dm8mVuTm3yIuFBM8vZ/izZ3PcfDnD7rjYNx7G4osRPzzEY/f00HlzkzPjYnqvWfa6yeaZeTzbgwphPdTSZszmrGJ6BVNLBTbWWa0GeeZJLx/ZW+PhwBjb+0f5wkvHWB0/w7eTy/zY0HZSV65SuHSV6K5RuYsbh8KSQ9gV69qHubuPf7rxIPe+9nnuusvF4ns1Hnqyh1zdzqmUmQ+0e3jurWXa+xWke110eE0cGnSxWgnw889e5th7WR7cdR/B4DhPDN6gsSKs6uoWHp5VNvl/CUmfmbnyzNN3Pf50w+ORzYl7xGsmnZspt4rFXMMSUEcGpKDJOfKmLupSH0vToURaY10qYnCoTeBmVYHZ6wJ4TZ6p0dy6RbZZFtDNr1JVQmy2R/QzdcyVcZzlGVptWUYaK8TKUpfVJlWl7GRUJxSOcm7VzeZsVT+Twu00PiO3q8DUCG399IyEuas3i72cwDIyjM/pYiZb4MsX5ylP29gnLrvvre/QY8pT1Pm8kCmSsntwfOQRuvxR3l+t8tzpDN9diPLCdJTKookBBR6Xx4LZrYZoLuGrTW/dSlIp/fW2Ki0q1CGnmRXZ2mWFvZaOCC1qHltLDzMXDVtO4h+MbH1yNuTXmDRtLJg0YS4PHacXuHnhBLlLqwSdLbhydb4xleU/isvfTZS5N+tmIJnn7XCBCx0N/kiqeaxU4fYpjYexhHabk8ticMeZC7RHlqSw3VJiNz0H3Hz0ATM/M+Lnw22tfHSoh9euJ9l9aJhlc4RKpU0cYixvIxZudVONeHjpzSif6H+COx7exak/eo73l1/GXCuSlvulK3F+Uur5yxffx/b6cfb0dWw5pdUuVg+7aHFG2D1U5ue+fov1i2cJGVcxTTl47PuG9WcLp3IwEA/w3s0qMSl424iwzySnWm7yvELdkHDrmeYH2VgY4c4B1VXjlth8G28WxPT5zf/nAjUev3nyzWf+3eGnns6tp2goaZtN3q0vRUpEyDTEas2gcY+URSHBr39TQSVKOIzlWqQGWYUJvwbAuEDXbLJJsTTRxhVEemFMVR2MWwl4HfPA3TooB/nkDf3sJPFYir6Am9G6H0feTryUZdnjxNvVym1HmAvTUJ1OE/CElMADOKw1qXUVb2eYXb12agsJEmYPXzwxT2QjyD+ZStKzch2LlD3r7WLC08+3W0ao9e6mTIQbM0KUpSa1quSqXmQzl+Td6QS5y0UiNi9hhTy7p4ZV1uuXmtZrFarVCKWGSa+tQQ5YlOKbLCuw2OsQURM4d7fLcj3MXtok0hdVeFTBu5J02lX0tgDzHe083IzyMx8eodNWoNyT4MG7wnxsR5CP7gkTHV+kZ18rpdQSN27dYHBHH6XEMh3bLeyLZfi438KIv863rtzk7fk8+RtXGGm3U/V04xLXe32bCpImKnKKkxdCvCrmffxwlEcWLgu1LhLILBHfv4cVNeqn9x/iwQeGFcTq/Ku//G1SmrfWh58goee9XpzHVCnyz1t6+bWVSbrOnueIxiHdO6YysG7xrK/s4IF9Dn7uxRNsKhSW0lN8RHnBc7ifdrH0DTF72O/AVLRx9YoErstJXnx84nYEj7+f40KCuObw3kiTt3/rqww+8ASHW5do2SX3/m+1+P/4eOb4C898qv+hpzNSg0aygMUh5WqqUCtu2XaJhtK7TWBrb3XgM80oaSZIKnT4xGj5hpUlqarXZ8cjy0cWb6oaqucXV+b17JtS5ZQBmFSd7czkfJxfVVEHY2Ks4NYVS1SidCmBj9mrrEqVPeLVrDfIq2k775zNYS+49fxBHC7zVrG4vSFGxd3d6UWa6RZeFlokGnlS7hidzk7MkX5W29tZf3yAIzujDLeaGVfa32PcRKcQlJTt64moBQOc9QT5WlaB7EaK7b4Ezojs1Ljw2byGSXZSMC6MkG2bbHVa7Q1CHhuNFh8FlwvvshrYb2K1rHM7l8YbF09JtTpdCXr1OlG7j7JSen7dwmuf+xyTJ29zyD9I764B8WyG+AdGyKtQXlGRFC7fYuP85a23eWaddhqpNF8UU+4e1M9U8ti6WphwxJhas1FdSxIzXM/bi8OWp601xYfvMvGQwtQXNlq5+9HtDClb2FYvsSe/wJ03e/gnn3p8KzMsvTzPp4US+dZtbLh7ZOcx6hs5bku5nwr7edDXytPrS5iv3eaBzFkKPWpwHaPF78Ll6OLju1p44/wUKXH2BwY6iRTXcG4boF855lZGjmI3CtrHYafQRK+3c3cAizDohTdXePnxTdbevcR/ePU6H3v8EUxlDy7f+//9AjUef3T1jWd2tT32dDmdx7SexSo1xWq8naRCMy6uDOiFNDk2txSmcpW6FKu6okCjYnaE/MyVm1isdoJRDZxxS7ixfIhUxFoRDBuFuvoeFqlL09TJtyfsTEjia+5B1lYqXE/G6Glx0+8r0tOoi3EbuFU8cb+HtyxWvnQ9R6YQICLEMO6GdKtIrTYX/miEO9rS3GdeYkbp+dseFy93BXkuFuDN9pCU2kEyW+XkuSm4PU5HLkWkkKI4eQHHxGWcs1dwT17Edu0kF25d4vKFHNsqdgIdOlefV0J7GXsoSLNeUpEGtpbkcVNXyDKxVKmR8IhLFXiMZRXNbQHmvrGGz57E0dNOLFBgUCEvW7Vytenivj0H+J6dO/Bu7+TW1y/xh9/4LMNSXWfQyvpGkqvzNoUOM7bxi2xkNrn3wXuJBkN82bi3y+7kx/Ydoa8RJGIP06h08evXw7JZ6I14MXnD+Gyb9Ays8b3ROl8566fvjj4i3g7e+uwV/s0v/XN87TofTck/e2uKcWENlZs84EuzdG2FH7qnnRbvCgWTjx8Ug+qg+XI+x5gaeiT5qjJGB8VgnIZEyOHspjvh5q3lm/xh0Mb+zToDcp5mR5ztYSsrxqYfGp8aDrlBg2vFstjdyj99oJ3/6w8TvPDlz3JodIDBeBvu9g6+/e9f+JsVqPF4fvbtZ+479DNPz6dSWNIC7M0CTgUjq1VQW8so8MjbHHbMASdB65JsJoC5ILt3yY5VDJeSxqoaFqJhpccqNCvCA7MXa1ZgK+4yrWkCyxNbJ3ld3bvpb+W7E5t8Z8NNwBymZ8tGU4SNCzuwEVSRbAt7FJqcvJNUKMjauDKepS57b1fIsZrLYmAHsViYezywc36R91Obwo4cZgWtTFOp+7YK8PpJ2nPrtHrtRG1mFksbf70GqPrOJs5sqOhqmrxExcSpYh/xiQZdnnU8vf1i6iTF7Dpl2VhejlLP6HXLRcJuCxVZXSGogk7VsWfL+Hf3qQ+bbFydx9cnF/E3GAmX6VBjX626KfoDxBwm5k6dYFWJ/M/efZWvvvACEzcvUcpMsyHWyzh2Ul5YI5JI8eDe7XSN9vEDcoNnVzb4M+HFfKlFVu7f+jBiUu5TO5Xg5je/S8e2YQgNEnIv80RPiqgs3rzjXrrVGNv72yQyZjJzSV58599SKo2T3d7NnMvKR4ZDfOPMIteSITzi8Ac6WjgoVylIcL6kEPtYIYl389TWtQwV5YCSIVbKDe/OX2VGA/ifV5bp7W7nSHKVRlcXQxGrMoyCpZzV2Nx2M6GCvblGscPOffd1sLHZ4OTeLo7kU3SMjLK5nPubF6jxeO7GXz1z1/2//HSl4WAjXcCVyEmKpY76uy1XkO0VIKwTNi7/z05hKcqSHcWtz9PLjQBnCrJHo0hDLozb4S01O+WmwZlF8UkNU7JMvLpM2jfEaijOFf3QYtnMzXKQq0rBzpmK0EIlowHRHNDmd7NblrpN/08Lql9br/P5Cxe5em6C7UunafFdlwpFpOJWRvoVPNrsDImH7bU8TfHTaFc7B+47REt3FwFxNDUVWqGqBjDp+Z00LeJl47V8HdR2HJa63mB1dVP2HaNPadjZI86KOKXcCoHVAlfWjWsNrLQrKLbFjIulHZTNduwKcrZ1cfJYiGrdx+xLK3j9FVztPqKePC2OBhdKLr68VCWwvZ37n9rFh3btZuPcdZKVkoJZjrbCBj8aavADwbvoGHqA98V9zbqbStBPu0JLPBuXA2kspeRKCKxpaq/5vXytcxffuVql8d3j9Llkmd3dxMMpvBIUR2Rgy5GcZXjtq9/kYuY2zo0MdxYd7JQ7fk2FUh8M0FFJcH49RH4zxvfs09+LJQ64Anxd53SPW7izdB73Zo7GyG5KUp933nuf3/uBh3liWy+/mMvyxXev8NPukoJZDy1hiUtOEuOo4pCr5eRu1Ytp8u1N+o9u5/BgPy9+eZWHjnQRUtP+DxWo8Xjt0tee8Tz4M0+jEJLPW8kpsZtWK9QqVtwKDZCi6RWnSiE81TWsG1JHCa6l5JWSusWZ4HNZNEEqALeHukOJ1BbHYXZLcVNY9RWxNEj5+8S3QabU3TmFqbWcg+W6l+vCBpx+qVeFqH4u7rbR66rT1iyx11alU+zzvCvEtWoA23Fx4M1jRDq9VHxtBGPt9Mdc3FOYY+5zJ7h4cZHL6ape306qJ8pJ5byGuSEH8FIUkngdCjeRUdz33MNKvkJk5Tz9YTuFmoN6qpW+urE+6QXcnXGcoTDpUJTzjrrUqEZro0xA7mENmTBFrXp9BUSNk/GpUl7nmj5ToVEvEOz1EwqUGHTncFhcvLjpYXzVxO+88KrsdJ07vO20VRQwFOdmkkn6TTkeD3n4cHtUYcXH2qxS/2qaguz7errIXCZPrbDG1PUzeo3v0nvsCzQvvcrJ8Wt88a0smTdvMtgtZozvIJi5zryvi9NrSyyfeYv58gZ1BcXuYJs4OSy19HFjbZmEnMi0N0hrJsU9CpWR7ijRjJpxNcPJxx/mQHpO6HcV5+138W0m+dbEBvvse9hz534+Utnk8wp0fyUkeFLH5mptwaumDrmanJusMhxX88pVM69kueFex+V1cv8T2wjLKVxi5f/hAjUel898+RnT9/6Lp3MNm+A4yIJYY2E2gXW5iMgUO7J8491uWZ+5ZlOB+nAl84QsXlmzg5l8U8pkwS+FMZa+URYmI4vWoQofVvGmEsRkroTb6ZFF36o3yGetZJWANzxe7AokEiaa6nSvEmaLApSvqfARrtCncHbEE6etq4NkVxsXi21MB7ezdPUcoybZUSCKp72Vh46GuF+W6ryaJru4yfC6iVDeRspqZVoBKBd007rzIO49e7C73WRPv80D7ipj8ZAUS/wq3q0V4rR7BzEtfxdb2yg2l51OmUiLlGxlMit1rSg4ysZMCoduWa4wIujy4vB5WBOWFK9XKanBA10OPCEYDmcYUpBIWEOcadnBhHc7p+IjVOK7eMDajjWzwpX0giz0FokrVziQWORhe4ZPaKjuWxLXbl4lElbSnz5N663T+JLLagIxedOE1eHE6bbTMjJIoNxLMHIftXwLhfXrWHu62XfXGJ8cSZI5OU9OOOG2+bYW9g021ORLC5q/OuejSuM61gcsbmb923mwUw31/Cm+vesgR6sZXPk5Gpev8VItzugD+3EqRIZb+/ikEvsXv/4a461i0WQTvwrWIhEz3h8uKOhG4hbMQ15SBRfPz88rz8jBWiOql7/DfvHTb//FMyMf/emnzykln9LTbOJi3bD82TS2qkkWYqLuDIrFYmJNhSVbWdIuay1I+aRO6ZLQwLhAw7hCx2oRx+pgjesgjc/G8xv4k5NKugpa7f3s9vuN1XFYyDtw6rUKKmqf8ea/WalZgnp5Lc+t8+sY4NgagK6AVMB4I1mdGRzoImWx8+x7N3jhP58lvHSL9m5JemQI/3A3e/a42W5xkFVh+WTVVaGLf8Pg0RGqvTtwqimmyhmFiEWC4W52tkTYFa3RE0qzaVy46ddke8cwzx3Dp+Diluo7bDUW1/R9r17fW8RRNt7fE3fp+JpSa7tDSBBy87ZHFjZdpz6bV+MgxXDRHi4w5FIQFJdWA0EytzboWnibxdocNZcYOVdkeNfHNd4tvLu+xvTUBKPuCl1jUfb2davpAgS7O7gSCWBf2KRUk7Vqlq/tGab6sUf53rCOv2c/AeMeImOFj/NCi9kkw1LySLSHRz/axVEpenI9ymKwn+muUZZ3PMRyeEy5oZXzp0/y0YE2Io20/l7n3m2D/N5XX+APJ4rc39dPvLzKW4UwP2VbxnbffjZXhTYVDz/45GG2v32NBdn8W8lxDjktNP0hQn0Ogm8niUvVzU6zcCfAu1OramYTCbHK37pAjceVtz73zMc++r1Pz6vgnrPbONW0EVOBLUxv4FanuKSJTY2Oxa6gIOuzqiiDsipzRhOrgqhLDeuyaKtDqquka+luoWKVWklJnWKvYGqO3u1u4m3t7PO7WFIKnJciZ4QSa2UxVrEuS2tq8tw8bwozKytcLdRpd5vxmjP4jS+qhEtpdmwWSWXN/P57C7zx9hru2Rla4gEl2H6Cg23sHvITNz77LjjJulpp7t1FXAVSrFRZODOlFOtkslHkxeoqJx1mzFL/hr9J3aQuV6jzm2KY1y4rHCos6nm9PR4Wb6t5Zsx0DiosFcVqVcm+nKNqMeMPyTGEL8rBFK9lcC5rQDVWLqVdfyDHjkiBsMay2tPJgqWVUbnKZWcbV5/4SU4P9HOuv5NzHV00nAm+fDNB7so4g1Jfd1+cPuHGXd4IicMjpJUHauOTHNT37JkCpdgg9/Sp8RRo55ayXBlt8tyij6urJQVKN66qjZ54hW13D0rhIrxxtcjFmxcJvPc17ijfZsQkhFhe5+5tQ7zUa+xibOWR9l4+d+My58TRwUCEmYKJh5sz+DZeJdLiZ85YOK7gIX7/Nga2O3H9+X+i464A6UWrECqKaVh4N5egX81X1rjmHV5uT6ZocVb/bgVqPE68/tVn/vkPfOJpOQkLDgfHFNudphD1jRr1lQxuWaHDuD9G4chSdykY1bZWlQsoWdcLZmrq4roUxWayKgCpkINBavYoSbtfNq5QtfQmgW7JvceNv2Tl2JoUyKaJMzcp5MoqujIJBTXDRlfrVq43PMiN8CtFxfS8beLKdr+JgV4P+7eH2NNcZnIqzddv51id925tae231/BFgwR7gmzv9ONydrGhTjZWJLk8PcN9mZN83JbkwwoGqWwvpWwPqUY765YOlpdt5KcbWApuYkGPWOw6FiV+W2uYeK+FsJJtI6nzi5c0FnmxuHHllIpbIh4Tn7bnazqnKoWsxmVZY6bGM/Zc8gZq9MnyO+oWKuFW0h2jHO8exqQxaRr3nqzM8NHUCQLJaRYTk4xXczqnW6ycnmdUHBnrjrHD7sHd3sbk3kE8E4sc0uT/oFyhReqZyjf4QsLM19aLBJQXllMuXltS2o54WbiUYKB8ge7WKT58yMbHy6c4fn0Nj0/sqjEpaKwP1up0rVd4oZTjUH83BwjwlfFxbLEu9jXyjAhZbA6h3vpl4tZ5NvN+NmseXGYnbU89hMkVZPaNv8K7pGfsj2OJCSkqwpRchuhyldlOBxfezPzdC9R4vPzSV5/5zI8/8XQvTdIquDdVGNc0mfamh5XpFXypinRCNq5xtUpprQpJVmsDv7MmjixRNbkpaVIM1muWxJcq1LwUb0np0uEcwqPJsNWuKHT0ozJgTnaf1SCVrTUe8pXw1TZZzip9GZ8ESc3nCw4SFTNVJXG3xYdV9urVMfmUIPv3x3nq/gL3+xIs31hnrtzNEm1U0k0ismZXi4fOuIsxp9hRyNK/eptdLb6tuxQ3ZLt32IP8yL4eHu5vJV5yc3a+zn+QSv9lrck+MXG/zstSWdfxWsWdNkJdYr9gjfLVl7b2V3dYStiSaUw2G001VihuY9jr4pixxbZFQWpOqlF0if+aeFXAnaEkXSYTq5YQffq5mwtpOPZlHjPfwL6yTD5VxO3xqOhNZIQiJ+U/x82drLykQCfm3SUl2B6Js3B0r1JxL9ukoBaThW8s1HlbYpGduMyhYeGF08XA+Wtce/Gb8Oh9nHsnx9rxBWLu2/TthO/9/ic5WEwzs4HQykxaLnjnjjHevnaNze293CG0OXviAl8qunlj51Mczm6Iz90q0jzk1glzE0d8J6sbyhwqQEdnlNhYN87GZc585QaR/SOY9fMVWX+nrUjw197g9wfV0P+txv7Ojy89++wz//ZT+592y7pna7IPl41JKUW7gtHKeoHKShp7oWTkJpxOBSe7XlpM5vSaoZiXtdoxPltyaqCMy9scUmPzepMpJb2CAkUkV8ChAm4Rw2SrsmIpS6vHSkpAPakAVpcCm1wuDgVdRMSmFqvwwmBLhZ6Uvldo+jBLpbzqbnsoQuvuLu6+382IJ0O12M61zQjnFmS3BRttQeUz2ezeniodASdLM07S2RDbW9rYNapkryK8eWuZ1+JZXh9/jz875OCfjnqYT+dI3rTTpUKyNFLY19YoGdfQBjXQPUOwMYMlJJSRojvWFzCLqI175u0BE2N+J9NClnkVaW2hgl/NXRcyuUN2Ir4NtjkKUko1ecTFkAJRY/EGIgR8HiceNfyV+SmytYpQCgZVFGtReON6lrXTtzjoC7NL51zvDCITkkVXeX9pmdRXf4fR3FVCa0kmwl7euznOphrYd+IGzvv2UZ0qilE3eP69NXrTNxh9cCd3P3qAgblZLqlPdqjxh4NRvjraLhyp8WOeKN+6eRL33T18ZimCb+R7CFc7iTTPKWOoKJMXCAzuYnG5SfbFKTwHurH7a0SPDrP5zW9h6t2G1fgUzOem80iI5Ke//PdXoMbjL59965lPjkWfdq2WFYScRDV4SX3ZnVJG2W8mvYk9X5RCGoVqlpIa96wb3auRRgpSlG0bKKACtqlAPcb1mVKixZyPjZqfdtssbnXxQMWFO9fktlsKKcsw3mSfs0tuxYgLqSoriRpLy1liUyvUNzdJq6A21DDzTTcTs3VsaxVNahhboINQf4Tu3jpDMYuY1cKc7Hr8wgKB/CLdsTItLTa2DzUZCNZxNL1Slnm+du46Sw8EWFlb4MeCsxwZiStMyd7XvHhsYebFbSGfgqFcobrSZEMNaJNlWyMd1Oo6b4fCUsiBLT+No1DDobTsDNqIq2mbSq7jatzJ1QZtUuRm7q9XSQlEyuyJJYno36e2DQtrorT4FFQKeQrVEpOJJMYCGi6p0JDCmk08rb7mj4YOMztrp306Q68suqJQGeux82gxwf1Khgsaz41Shq6Yl2vmdiqLEhhTgqv1Gh0HRwhNrzIhl3vuVpVL14r0pFbY8fGD7P3AnXhy5wk121Ffc6tc4F6JyyN5F68eO061scGLR/r4z8kOnd+93J0/SdNZwDpzhkhbjPKuHVz7F+/S8WAXFqFHqDepeXdTnNzEGmsR3/t5aOff8m2m/7fHs2cvPdMbcD1tvJE97LXQ7vIKdp2E9YKVap2aTqQhbrQ1xJtmq6xeadzYds+4p1rqmhezVpTAHWItq2zQLch3G6lfbJuLWlGOpGX1HVl2QKk4wFpdk6iQtWYuqcQ1uhRV63Waaxvs21jgqbULW1unXMkLkv1W8goQV5utzCZadAxKkRYTLts67rCOVXY72tdkW1thi6FzC+D2FnCJ0XwxJetIlUbYzmykheM1F1fmStwTaiPsDUMqgKvux6tQUFZzJjakjFJIf6iKMwVXp514I+JLKb4OeOtCC3NE1WLRhGys6NzF7rI3r8VJURO9qPO+sFogntPz6PgrJSFKoEpPd4bYcpp5hbucuY321TlWahmWExtbC8raFH461HiL7hFe7L8XHRA3wwo/UoLOUhXruzeEDVZqw52Ed43wsJrmgMVP9voUo9+3n3MrVu67eBu/musdr5Wj9x7GOb/KZjq1tQjGpVUVsBq4J3+RyMP3UN/bx/b0babzFgbPzdLy0AEeyJp4YXORJ+fXOT17SchX5a3pbj66cQVHr9xT2OQvrOH85FPM/Nay6mCS+uhRPOUTODTHVYWwRrCTmhzr771Ajcf1haln9ke9T3ewhk+p1SmFiBjreHqU7DUBpnqJckn8qTBjXMVkUgHadPJ2RxO3v07DU1fSFQPK4swNs2zOWOPTeIM8QCNgxRNbJ5a7RVy8E6xGWPbZCMv+TeKHjFfRRoXQ9ClMeG3snriBSwxWlx2tZfN4fXqdoFvW72Ku5mM87VMQWyZcFyO5jKuiCno9PW+H2NWVZ+rCCpu3J/E4LhNsSdMh9TnYZ+Kxjcvcn0vrvLxUExGpiaw26iaRKXNiNcdxqVrIH8SRUxBrUVhbOc7rby8TkJU6Am4FPamoShgpnilsUsia3loN2uF30Wp34y2XKJXynFrJC1kc+E1eNbhxt0KFnqE6e4vTXC7GSXftILq0wUxqduveeZOnhYmhxzhnVvDQ+Bl3TR5845v85D0RZqdu8NtzDRZfvsjIcmJrw4NSu1gwFuXw8CAHJxOMHurghVSQQ3MrjM1MUrx2k9Gf+gE1g5M1WbvPLBQzOTk9X+Ptb7/OgOk8sYOH2L5N49ifwzJbJaCEv/TGJcr5Ge7s7uT9rJu51St8Vbz+0ODP6/WU6vOn8U6dxP/BO1mZ6+LWZ94l9sB27JZVzYPwR2JWtbT8wxSo8TgzP//MYCz6dDqxSlI261EACasAQ1YlWzGmW8VUqSroSGXK4tSmCqYp1bTI6lzGff+WOqWmeSvt2gRWxieRzpoSpIJJXUhg0aRGm5eFAF5qTh9FIUNG7KmnYMhnpq/FxTZ9+Yz3Hk3GbbTSM5304kKKq4Uy7cZ+iprQWtPJ9UyY6hXjhrQbBLwKZPYcNmcdqyYw2uvGHbCxenOJjEKTpb1HBTRPW1eD4YEEPV0qZKltTceWdTW4OnmN166cxmlcvGUsESVUaYiv/e0d9Jgbsskc5XoZj5rHZlwQLU432XXuYl2s4vSFBbx+pV2hTcRlpxYw82KxgK8oda0b5xc2dhTHp0a50znJ1JyH5O4DFG8lScuR5vc9SUaq25Vb5tDycWoXX+anjh4RngSplN8RqizzZY3TF67ZufLac1t76mckHI6gh4j4b0fdxA/7PHR372J2/rqUc5OrFy/xAz/xKd6Z3+T1ZApfa5Q+Tcx5Ncabtxrs0JevqbHpt2PeEcRUUIAKDfGX16a5NjfD/R2jXPbuwZ/P8+ToHTj15bn1Gs1gFtvcu4QVSrOeMaY/nyDaJgfsGsZWPydX+Qfejvv07MIzfV2Rp5cLKTZTSpxKfm6hYqsmL9jmVxBxU1PBbmpQNiSZFQUfm1uJVLNr3MWI3LBasQgtazpgE/ZyGQV3CpUYRY+PqgbafP02kXSeEYX4ukLGNSlti4qiTwUw3BqgbaCTYtBBQexHtkRPLUtfIk20ZHxGbtwuLZetmpip+3j3/RKf/+wrRNfOEA5PYTGuNxUPu/xmov1RqrEeKlKhyq33ZUXt2PzCBGcNf5eFUF+DRjVPemmC63PX2KZA0turxpAbJDZzsu4YkXYvA7U50nr9yeUSQam11ZFRYXrUQMZ7qyXhTh3T/CRej17XFdBY+enweXnXYtweUieaU7C0KPChJu8IcljsVhvf4PSR+1nzjRJ475s80hgnXprHoYZ8MLyPD/3Ex5m78AIOTwmfxmZ5foGVzCXO+rp4fjLJK8df4NszE/g0Vq0WOyE1Uqe9yH2t7Wwrm5mfm+ZbZ8/xK//8Z2kRPr2xkeT17i76PRKLRAJlLkqVPi40Zctv/D6tozEslTiPtw/wmhpucnGclI6jFg7wE4cGlOZD/Olvfpk79hUwOQWw2XGh2yVMbdu5dVxze24V331HNN9X/2EL1HhcnV9+pn8g/nSuUmRd/LmcEuiXBf12syzRizNkXJRRpSbLy2nYqwjka7JoFatJP7d15ZPs2aTJcTpkDfUqps0KCbHS9LhsZ9FMS6NAZ2OZwc05ugsOLjkiTJWbWBtVFbwDXyRAWaoastbZIZ7sURNUU+LBtJlbmQKr3iazHiuf9zm4vrTGW5dLvPNmjfZykUjUtXXRh9EwfmsOf0CBR81R2rBSTy9hFTJY7QpQzsrWZ8yd7TVa0zNUVJDuYFj/7uR2aonyZpWIN4YvLFWuvUQ00OQvv3GS2PoJqbRfSTGEyaLOder8lGKZvYKRHa22vw6CbV4PS/q6bnzEulmnwyvcqalMI14puY3e5du8ZPWzumM3EfGdS793d3QX3/fzn6C8WGZ+7ZuEgkEWG06W1yusJ5PCiFX84u7Z+BEKt5d49tJJ3hps1TnECKs0/OUaLd1xHh4Z4f6pDJc31hj58MMM5itsv3KF09UqM0cP0rORJq8Q6r7/Lt7+8nn2KeJPXs/R1d/KUx+KMHc1wfrSVRbih/jhLiFPPMhI5gLO7/0o73ylQV+7soOUJ9C8SjTSw0qqm8QbywTv+Tsuv/g3fUzMLT8zOhx/Wn6sCNNkSZZlzpXwGEut6O8ur0m2qpBTS7Ocz1Bt2snlm+IUcaTsynjfraGCbRp7Kdn18zoZa7JMteyk5I2Q1f9jCi+dCjTdSuz9/l6FBquYJ896vkTAYaFTFubSZObFfUviupeWZvjTtWWOJzNcKOdYCTsUHlykRodIKQVPSbXfu5Lj5tUG0ZZOFZqSugrA2GHEriJ3+pSubTnqcodKvYeaWWxpkUMIC3p35BntceBVkEqWLWykF3ln9iLlpSK97V0KQ1EciycInN/kN87oPMcn6B9ReHBF1QhuoU4Ok/Gm/+RZnE1jv04P9rqTHgWgGSHPdeHK4nqdNp2LQAGn1Larq87322Y1tj28N3yAkZZufvRhBQ+vkzfP3+Saxt7pb1WRiTsU0lbW14QKZtoUSHfY8rjaw6xEDlB77nX+a32T6v4hXGEfLakStmKF8FAnB3RsUWM5noM7trAq8e6buC9do+4L8Y1AiMcP7KFTx7l+5SSvJs34l1L0edo42l3h1dvLOMzdPNXpJ9jTQutIEdPwbg6/KEypfIinzFMKsRkF1yvEhWZZ8y6WX/nv3PLx9/m4Pbv6zL7RtqdztSZrSkezlZKKJ09tMaMgK9YwlaQUeU1IhvVCnrVUBeMT0ZyQxGqSmtqtNMtS0pKo1VGXqkm1VIx5haiSy0dZgcfrj+DTZAX9XsYUmlbnFDIWCpxLG+pnpcVYwN/vZM5c5StTkxRS8/J3yVTOWEs+h6dFlhkK0tXdDaPbSEdD4lq7gkCfUmfL1r5B1JSWrQtSNjWXgp9VllmvmMnnpGhyCYsjK0X1qYDtBON+YiFZ9eo1vvn6ZV6fm1IwEI70Dej7QaLb17jT5uLzEw6mbq3R5XfgVFGYFJJU7wjW1d0XscpyvR5xat1FvwJj1WXleLHIbKJEREHIIcdxutz4pEwPiOsGdVq7jfu0Im7y2Rr/oWThG5FdvOMe5WrHDlJDB0gffojg3geJ9R3AExwkagoRquZomPyY5uDcK6/ynf3deIa7MaUKtKnAcNvwZQsENIepbb0M+OMM3J4hmc2xW1zf9tA9RHvaSSxnmFjd4FR6gw8MjOAK9LP9WpL+6DmO/OJhqht+mse/SnP3dr7x7W8TMd1kMdvG4LpEpCMpt5wjZiuRCez9xytQ43F1cvWZgfb2pzd1gppmFkwNLpoqXBV4l1c0OGJEezmDo7ysSc+RTGXZLJqZTtakqFJSi6G0Huo5qYGClEWTbwqqcBUq8t4w9UgHDVsAb2pN6pxgWNb/mMLTC7L9c0mFLv1+u9+GX0UQ8/nZmNzgQGcXRbNl67LBzGoai9/P0UiQ7V4/feKsvf39KuoA5ppU6/QS//mzL7J+bYbB4SwOm6xZ4c5qV9gRi1SrfjHZDLVGEnkvFmsejwJIR3+Jj+5bwD9T4NnFDfb32/D6BrGbAvgCs+xINHhuVYFbqmNJFwn4xKI+maxxt137NpoFMWd6WoFfDVFo0l6o0KvxvLyS5NRqhtyckrNVCm5t4omY2dGjMGo2sZS08tKqOPf81+hM3ySbXWEjk9rak6pQaZJQSF1xaryiHUqWw4R37WXgnjvY9/CdOA/cx/jLOZ579TvMPzLKzb4W6l94V8G0SLBWI1iokd8zxIPb9vIDdTf9BVjf0b11qWXvTIZX5iaYyGY4WLTScXgn8b64lLXOX3zhWQ5u7yH0fffibKxx/I9foCXu4ad/8C5Kh/cz+fyiAmyepnOBWClhxJB//McD2/c2N1UUeYM5lTzLVaXIRh2vUnWfDmmH1G/E55LK+NjIeWX5cWyhPhqBqMKLj2FZQFRoEIo3aXQoAEmtysbPKmgZaBAs1fGMz1JeuMAtqeOxwD7eqFtZdjkZ6nVw/7CDNjFpaSNBy3KBsM3O2nqKa1Kyg1LR+ECQhHGPjn4m6zDen7WQzKU5deMCM8dOK5Rc4zOfMHNoSMrVOqam6FKxCT3sc1JXF2XxlancpVDSpO7tV/hRsqWgEFWmnL1FpTBGYanOxjEXu4ZMSr1nqE5u8lIzyjVL3Hjbgl1SqDsfHhbHGvcXqjDnEvL2t4Q7agLnbjV4D2sVO9/I1kmVajy/sspTSuQ/8kScvj1iZneFipL/sbM1ni0EGZTCnTz5MgU1bkWsezu/pGOqMdIewa9xuSmGnNHrNhwB/NE2zHodx3yV9dkNudxV0dk6Az/3KEuzyxz6ytv8/FM/qsKKc3GvnQdMNoYuTW25WzogARFWrB07zg+9f5Yf9MT5P37oSZodUZha5NN/8i3OCit+er+dR351gIYlTN7Sh/XWNBlnJ+sq7M0b1zisRGKLJf9xFfT/fkwnVp75yXjn01UFD2O93YrJijSHXLPBqoLNrXqFa5ksiUyehviwqOS9kFrElatsTda68XaLEqTV4pKlWrFG9H+FHLdOXG7GbSXPaRWKqyWsUBPSRNVpiGOdLhfnNWk5pfYuj5lg0EuKOqGGg1Ep5pHBKD0dIcJOO+5ynRuJFBsuM3Upr9PpoL2tg8BAP9WuGPvNSu/1Iu9JFb/1epmNm1Kna6dx2iak0Er30UFxWrcsUz9fFy2aEjRl5w5NmLF/k00okU3OMnvOQWvnILZwkUGhT9I5ys+UhnmWfiwZu5Rc2OPPyS2aUM9imrokTi3gbmbxiIlH5AQpY6EzqWvQuKGxLptU+DN42Pj0qq+7yv7GCm/k/EwGu4gulljU783Vt1EN7iPmGaLTFMO+uUZoVt7+7nFst6+xI7VMuHSb7tYCXVLQ5t5HmTzeoHbufaZ+4l6+OXOb17/5Ol9JaGz7XHR3xIlpvJzG2q03p0ndmOe1qhBOh32/U2FRYRIV6cGRQb5y5gr+SoKh7/9x/uSe3yLiuEF8zw7M4vNAtUBqcoYTKxVsue7/OQVqPI6tLj7z6Z7408b7olZxYLlhEk82Kck+6tL1tApnVsU6pWLNWaRUZgfGplgZJWKPfqCor6rx3qbFhtlY8UMDYbI00X/kytIrFYG7xSmmCRBSOGqXShjPOyhUuJEpKWwpTYtXW/wuTbyZeMmJQ41Sl31uzGe4eHmVd6ZTfNUumzbeT7fbCTtctAUCdMfFZpE+ZmWfv/PZGywsbPL2xDov3rBz7kIntfVdWIJjKsa2ra24TS6LEKCB1bjkS+dSt9i3Lrr2DbTjiSdZve1WI/Vj9TbpUrgZtPVwvFnijePvs/nss9y9L4AtqAmOdWCypTHdPK/nrGK3KDQKPbo9Adw1OYlTTSv3SWbExBtV3FUldRWGO+7gSDiJednNmZ5exhYSTMy8oDEvs2j3q5FCNGjhfN1OWgGqIQZuFzKUlNpZTJI6f5m7PnQ3gZZ+kj0HaHzlFaojDuzffyeO48e5+Z1XuLKjh+hAN85MEa+ClMPlYHwtRUJz+ERQDSshMW1msfV1cLd7kH9z6n1aV97jt8frfON6O190PMHgWo6hTnH6fR/HPvABnnMe+p9XoMbj6wtLz/zO9tanx7xlRh1mbFbHlu0bd2caeweJOrduPtuwB5l0hXAG41ubC+Qza1TW13FovvMKTsZeQw6lZSNRmfW7PnGnV8EiFlFRBVz4Qk4C+vNQ0Ma2gInefJHkapl8vSmTa+o5NNniv9J6hduJJPnqMq/NJHR8a9Q3Ukw6TWyayipeYw1nCy7jfVp3gKueASp2WdSNaXFoF1Mjj3H90BOc7dnLGSlWcDpLDDF1zViHvyb79OvsHAp9dpqyRatTCTzmwz4SplCoQ7UFj3md3eKvsSuvc3PiHO+mS5RWGuwMZ3GHTTRbBUGtXiX8c3oOKbFlE+kmnRY3Xd4As3kTt8oVpotVGpkG9ZVJIpYcpliAXQNVxpJFXomPsF6LELv+HO31GUzpORYyq+LsEtViVi7Qh9PdozDWqbC2gwl7H2dePcEnProNSpoHY0+Bi5dJKCB5fvKDWHcOk/7tz/Fyf4zqHdt58dok++tJOYyXK9kk33PfAYl/GSQKMjICXR72TTf42fOTpBTumoUlksl5ntqzjRdPWihfus6BjmPs2fM3uC/+H/rxJ5NLz/zewd6n46E8w04LQ1KYgNQqL4stNxpGuZLThCaDUW6rK89rgiM2D9ZKnnRayUIdu5lX4SjNO43P71WcNeM9U5thcxWsDSVrq77nsEhNlJL9msy4l+1+K4FMldxikYvLeebSdd5XjZwRi92uO9FcM6BUe30tj0mKkyynuXnjKpdurbBY0+/aDTX10N3XTbF9JxnjprqRIY7GQqwr4G0eO8Zh45bbZohLZxcpXHmO1qA4LTBA1RrFLDxpqkEs9hA2VwNHu5Jt0IRFzGySSwy6VPRrLt5Xw83XnBQWmww3xwlEU5jCPbDtgHAnBcs31cyyezG9V+cebbUzu1gjKZ6fMMJo2kZhPY9vaQVfzENsyMsTngInyh1c7z1C+8wUndY08XqKjtomhcSUGn1ajZ5REVdZsFoVIqV+lRCXF+b5wD09TIsbjZ2RV/LrFG5XcPS20vepx0h95tu8JlWfml/g2JvHeWKkk7NJBR4V6fLkGkP37cUUClBfV9AbjfPO++dZqxW2wi+JJT714XZ2hUs6hqucuZLgxMx/Z/nFf6zHb19ZeObTh+982m+p0uUrs81fZoeKya4QUDMmUQNl7Bact/hoWBvcsjU5JTsuG7ZeSJFKrLC5kTEWO6FWMov3ZNVSxezqEvXZizSNlUykzlu8ajU+SrXjDduJRh1EgxZ69fPrQoupZo2zRY2VwkLV4mHZ7lTxS6EW5ojdOE9g8iaOmWlWb9zmzEKBslK8Qyx8YCDO7tYwo/q9HinRD6x8iaIUoT/SsXVn4jUp8Z+cnOMvvpZmtGnHFN1NzRpU41Tl+BU1oc5Dv2sWcpg6IuIJtWU6wz5vBk/Zy2Wnhw1hzNKSQuHMe/R0pTC2Jm+27UDxGNPKdT1DEXs9T0ASNXzAQa8wYnzJxpQK7NiauH1V5zRbIlJexz8a4cn+EjsSNv5r7yF2lj3UNqe3PrlbTm9grteJOZtEahv0luYJ5W9RWztDI7fB9n3bCLi9VMJh5lecNM1Bims25lIVDv7YPXiEOytCoiVx//GLV8mZm9wsZFCLcqcntHXRM8oGOVcrD1fqvLAwRcm4hsBs4quvXKE0OMA3vvwuz18z9h9d/1+jQI3Hb5278cwvH3nwaa/HS6TFQsRap1dM5BFbNcqCc01Ae2UTe6lIUSGnJrtYMtU4Y2rIknOUiurSjQ0WlpNsJJssrxeZVhHNzueYPH+bxsQkzYwU1SZr1aSZxb4OqaVH4SoUczAYd9Jn1mvK5jPrZd7XRK9pkrstQbpNIVqqVal0g4S/XUrZL6tbZfnUaU2Ok1zER1vQQb/XxP42C/EW39anYVFPEL++kukyEykhwaEP4dv9AO+Ku1oXLisEXcHtFEboeDRHOjYzTaGNKeyDthgUTrPPUsRvaeWyECarRro0U6V6aobRHWksXv1MoAdT10EptToru7B1V6w/a8G/N8JQpM6tqRoTaqRXVH32gpfstI3G9U3a+01073LxsVqe/8vcS1/bdsIKoqs5FYWUOOATz+r/Ns2NTRSVyRXocYvblzLsfHIXy9NpjmRSRFIL+IyPVcfPMH3mDIsHhnjy4D4GO9swbxYpryVYzOXV9A78PQH2VtSEMxukBgcJa44fE6a8vLREzngXx3DI9y5t3ao98j0P8JHDff/rFKjx+J2zF5755/d879MNUxi7K67iCRO2+dT1pq1L8TKUcJmyhCpr9NeK6nApa9OkIAUrCiG1ap2ZUoqbgntj/fsvZTU5SrSRWogecwusVWhOZrGqAI0Lp4336FWnKgyrCkXoEHXS0WZjwA+7jSBWbXLN7WChNUi4bYAWczctNS9RVwtL8SCNWhLb5GVu314jHwzTHjP2+VSR6fvWtkGc4oRaxcXrthhrO3czHwxy4b2T/HTjRXzWDV68VOT86UV865OEvAo/VrGpuSY1qYHYzNTdqwD3DcZyClmOHq7KLtczm7w6XaNyq8CusTj2oHHZYRBzrAtTRJiw+iamvELgShH3WAdH9wYZ22hyu+amFPQyrnNd33TAlQau1Cadh/x8rKXM+IwH59huAsm0ICpPhxSyx+Nn0Bdgjz/EPV4vjw9vY19bnKrUvS27yqIK8vbUWxSWbuBPrzOYLLBtLsHsWoZtRw5w9AP3slgws3TrJvlsmmtqrrFwiC6JQqbhx7mrTjRU5HvdQ7w2N09SIbJeKfNrHxmUqxWZEif/L1WgxuM/vvf2Mz8/+ujT1bqbmsmLpeHCJV4zG+9tqpp8bnGWrUzcrAmQp7vFhj3iT6/NvbXvp0dhoSz1W6oUyFRKSvx17giEGBvqpHVbJ/5YGGM7F2uuhG1VTJAuqiAUNlRYVvGvcXFIPKbAEbezJ2BhvwpZ88cxHVtAlt9bc9FZt3GXM0q3FKxsVxhZm2F8epWXbE4imtCQ24lFYa7i8bHo8lEUr67Mr1P5wn/lnwVfobvFJMzwcjbh5nKqxpdP5jj52jreRIJwOCB1F97YpIg6JnPsICb3dbb3dHLAZyIzn+Xchpg562PMfoSYW8ooTDEZlzg5C9AxJjY9p/OS2yyL79qjtG4PcdTSYHJFYVKFFm7zc0bj2Vzw0BwvEW0psm3MTP2aify2nfx4/zAfHu3hvsF+9nR0MOoL0YGfzO0Vjp2+zKV3TjF/a4q6gUfhQY70xugeElf/4g9yYbSDQ+llImrEl2eW8D56gJJcrTC3oHGo8vzNq5iuL9DRs4PIHjH3UMvWNpWfuP9ubONJ3suuMTOTY++Q1HbkH/mTpL/p43fPv/XMBzoeetpkcVLRV9HsoVT3UK3KCusWOsRkTuPKe8N2paK1Wg53rYyxL1mXO0KL+Mwh24zKEr31Bh0NGz1eP96QG3tUX1IS4wopU7WMabNAfTVDLWV8GqTJ1vMql2Bs8d0ScdPdamM4YmGv1NZYbjuvRiiJT/1OL2OBKINSL8MOu0tVWueLXBGT5vW6xj6cqjQ8NsvWR6x5We/Z7C32O8u0h5wEpUrvjlf1XFK39RwT2TrvTUlZrluxrJTxetJS0QJW4x6Olp2YW1tw79nLnQ/v4kOmVfr99zPyoSfFsoNUZtdxBpTC7SpUk0JJ235MQanw6mVssmKz14lrKM7+DhNxqfFq0UpLm5dcyMH6up3NWzrORGnrOtPudYsKqRXbvJnFz77C5uVxsjOrlKWAzqCT0UPb1AO9hIblCh2tLI9PcXNhmUvTi0y99C6VY2eYuDajf0uwT/9+T9XMmW097PzgfaydvU1Rz3NarOyfN3H4Ls1DS4zMjM5XDL7/jp34zi/zaj5JWUwb7ttuYPH/uo/X/8lXmrVGhUq5tHVtZa1RU7pPkxP/NZVgN8WjV3KbzDalHCquiM1FqylCq7uHvIB8VYrnstgIy7R6VdTdYruO7jBOjwlhFZWVLPmUmKuZVVix0jTu7+nvotQbphB2E/IZ7wpIPqVOOeMGM7HwtPDgzHyFy4kmsaaD1qKCnfEc2SVKKtJiSxsz+9rwqwjdsrLdPg8VAWaSOplqBW9umbbyMj3FOb766ix5n5kTN2ZYLpvZKxTZofAwGoyqiKYZ6ynwyIfjxAZ6hDw6YJ1L0xylYQSTtItyOUJT1p1eWKe6+iV6727H7m3DUs8p8JhoFnTsV19T6htQoNtOoi1KZUg/U3Vw8ZyVcXFtYbPB1Gqa+4RIITmSp6IC9zl5z+TkcJeTmD9JOjXL6tImU1MLvLu0SEqNXVcXm/UaDrmPgVnrzm4cB8OkRjr4ZaeVwyEfUZ2zTV+/8B9fYPWHHqBjdBTn3CquGwm2vVfnqZ9qFUJf5eU/WOVjd99Fs6OF+QtX+fVvvcLNRpmPfOyD/2sq6P/9+PzFbz1z5z0/93RGlucMSQGDPnyyTFfdKzYDh6rWbxYKmDVZxi0hdQ2cOUtKjFrNZxnUILe4PbilcG4FIruK0KvfU6oiv5wmnS0wtZbj8somEwsrTM7MszafYrbuY1LPp/IkKA51FXP47GZ8TjPtAbvCh5ntATNVU51EvSm0dRAqu4g7fLSoiAak8g3j/qJmlawU3qmEmsrXcYtne2NRIrE2XGJae0c7Q14fmWRq68a+oMm/5Q5FKfjzxWWeW8pz4wr4CgUxagNrIyfkKagAU9il0HaPjtBZUiNIJevi0lxZ3KvXdqlIKznVqAq1YwcmyxzWlTlccxZu/JX+vC9Az6Cb3qCJGQUq46LoJal9SYHUpHBnXEdqymf46nyJL5X9HJ+oMXnmHVayKVl6lP09Q+zd0cOj9+3k8CNHeOADD/Occ4DqXd3KdmE+EW0l6HTjMdSfJifevcUO4dbho/vwt7eyc6yTRrSTbe1BnJ0W/u3n3ubys+/xwJ5RrEEb56/e5N8evo/Qwj/i1Ux/28cLp7/wTMtDP/v0ZRWYsfRNNBwkqjDS4lf3uUNEpZLt4j53XWlfxVJ0WalUi6xVN7Y2FwsZk9uU9blcVN0umk47XuMWEY8Hq4rHeM/V2IkjIThfyq0ynUpwoeRg0VhFWKElmmlgOT6FeWNVylPF7nDgEae2qFDblNqHo46tOwCMzXNnFOiSDrsaqElHokCgYRELS8BSBczplBT3ry2/psK3qgFcsvmwirSvtx1rMseCCrpD4czYj3S5vkFJTTZbSHPy9gZXTq1TOLuIc2qNYMj4aNf4kHgem4rP5qribtFx2dYpn38OZ6SFiq8bUymLuSiWbe3WVwBL/hI97W2s32yQU2H74h7arVUmZev2oM5Zx50wGcsR2fHXzYw56nQqW5p9KsoPPcQnP3wHR+7ewdDePkbH+uno7KLNWPXF7Wa/juezCqdhi4knAwEhkLEGjIV6o8qNszPc4YRDDTv5aICkyUy6WmKww/gAxcMuBbzFhQnefOE8u+VAp07e4PcWb/EDbf8TP+r8H3lcPPGXz9zxwZ9/+oK5zqLVJu7ybO0m0t6rIg23qFBl3a4g/d4upf4wbimRfhSbbMtlLEha2CSn7l9XoU5a7GSbZro0IX5xj8deoSPuok+8ORbzMGits9vbzqqYdcUnRtusY7++pGM4QfJ6gsp0inqxsvVWjM/vwmpW0TpN2NwWNm1NbtkbvG2tsbyqZJxQo3hcrFvMFNfWCa2k6WjaKNpslBTsGlJ0IxDZFFxMmtSpK7eYuXWB5c05QiqsnWYbO3T44VqDerpMOhPAW72TWiKCX8VsUnOayGJqTmI2Z/R3MXTvfmTWYvU6dXenVNRFfT2JOWxcGRUXSJ8nJuev1sKYIy58URvdTgvjWTG3306o3cZ8zkZVDRf1uehvWOmLmcmmmlJ5BSyhi0/naxarG2scGNuJGzrpiPgUhta47bLzIW8Qt7HKnn7GuP3ju69fpF/I1PfkvQxfmGW2M0x3VM6m8GQsET+f9XLg3mG23d3Clz73Go909HJ1fY3fWZr436NAjcf51//0mV948peenq9UyOjk6yYpn3F9oorLp6Tqa2vVn1ulSm1K4u3Eov0MRnpVvHGqUoOUirSghJgvFLkpD63lVZh6nmjQTMDbpKXHR2ubjzYl3JBXKV6dPC91TajQc4kqqwUTi1Unt1aKpGdKFCfSVOdSW59k2WT1FimwpZATw+nv+vOss86sJmjTeMPcoZCkYHDr1vtUTk0RWKiQzpuYlJUXxHEVKbWxKZhrdJiaz6fvJ4iUygxp8t2N5tbFKl5fhB/6+Cfpe+IgjmgPS1esrM8WWbq8svWRqcUZV7MYK7hkJHkqSAU644Lkpjsstu6gkHKLsy2Y4xEI5glsbChI+rGpMQNhxJ8NEiUVnvAk0GIlrZC5oXBpvAXnykNnSEUq3r69YcYV9BD0GAWoQCfBMN5bNpZFT4m3T2WzXLjZ5L7OEA5Vl7lc5J03rmxtfTlw3x34Lk/jcpn5bCFPm8JqdwjSV+eY0tx1BP30DLsozM7xyR13kJr/n3Q109/28cor/+WZP/voTz9t12AWy+LIhkkoKhbUBJbFh0VhQFpqNOsOsBGJkFPyLcVaae3qVwd3E6jaZPtFPErUc0qTtUp969rGUNSJw2tcEeLB7NFs4cTbEpbVmSlZLVTEjkk934KK9kq8hXfMDpaVhBMLRSZvr7NwY5PS9DreTJJAbgXb2jz2ZFr0ZeG62NXYpzSmIOOeuMXE6ikurV1ncXKOzWtpLkuZKlur3hmbnflpG+rHfvgA2YCf2akEV/M5ZsSEdwb3cOcT9+Js8WMRZ1YE0wr+KsBeks5OYxtm5cR2YU6L1NOhV06pWOdVpHmptBOzy/i839gQw43Np0AYU1BcuLy1sQMqNp+UzLjgROIqddWRq+iNVT5SFSt1saRLuBKz6t9tVXG7zsnlJqzfcao4G3XxscYqrEbLSr//akKNmwgzKsH2WXR+s5sKVlV2Ht25tWFv9PYsUy+eZHFPr7jdzeBrF9kUClyVa5WC7TjS81LYFj44vPt/rwI1Hn/+4p8888wDTz3dYzPhKZe3ts8uK10XpZIr+vOmLHNOjJn3arA1wL6Am5Jf9hZWAGmL0aOk2NUaw+R0Ma3fiTlDSpomTOLTugarrKBTj6pIVTQ24418caNJkzWtRJ+KOEkFner2IIUOWbJUYjEe59s+P6+oCFZT+v6GDFbzk00s0EyskV5ZIZvJsF7OkKykMRU3ldEKrJZSrBXzzBVtuFZUBEXL1gXVfmFFnxJw9/Ag/jsPEN62jQfbd/P4996NryO0pWgWh1TVnpOtivGELcYyh8Z+AMatpHU8FCphqs0OFeZ/U9W68dm6GNoZ0bG4KRob5+q1zK3izdwsVuGP3W/BI5Wz6Pm8duNj5CZpqbfNZUF6rOBmleLaaLc4trYMWld3TCYtcpumxqiyleSNy3vKbidn5rK8m3ST2WxwtM1El7fG9YkVdh0eoxoKEBpfpMVq4trZDK4BNY6Ke1ehgiNW49h6keU9B8XpYvWxof/9CtR4/PEbX3nm33zwsafrmnRLMY01pckylsYRr6WqsmKp3qoGwK4Bjpib+GV3UamO2yg6Fa8l5sXe6ifr8ZJVwvb6A1vL6jQVnKriLuN254oGvGmkfj2PryGFyDfEWnVNiJlRY58m2X/I4yQctOOLuanq+aY6glxTE5wIhrjhiZOsuWgYl58lNwisTGPPr1Krl1U8QhSbU3zqpexXsXeF2dvtp9VjXFLYMNadkHVKsfT9UDhM0W+sOieVU9JvNOo0bGVhTENJXiooFaupNq0bKhBDzRTC6gph9aadclV0aDbCnnhT2kZ9XL+jc8RLQQxqMVg6pAbUGJnWprBLte0up5TfofP+67eRjIvFnEKhvMYpWULH3yBosmlMa9TF2ldmJRB6GRdFGrL526Uio50R3l22MWlcCigk291uIjOVo29vJ3WzZWvhjlaJizdtZdsHekjYFRsNBg5AeXONVxtOPqeg9r6O5X/LAjUev/vyt575rU9+z9PVZgmnEqmpJkvNJpUiNaIVE8WizF+KOlKtbK23GWgotcpuGsKCiga5KB6rS4WLJgtFFWBN6bkuG8tpElbEYknjblJNtlVKI/OnXZM4oOLaRp5WU46BRpEhFe2IFOS+aJ1H/GaGVcx3K9UfjbppFS50ifcyHTGGwu0Uou2YHC0KZSFajfvl69Wt8GMxFmWwhWSdwgoVvkkTP54ubl3TaRyPTarlExPP6zhviMlWV9exVosUljcp62CN9yNtXiGKsUHFgv6u8zJ2IjEuV1T5Ua6ogOteaiUlfxWLtXYWp7Frn1PNYYtTTjvEinmFNAXL5BxucaFVzdFQgVtNBqSoGcXQVZ2bzWHTuCiBa1wD4uOoGsRkLSOjkNqaCblhMb1OXUp8SIJwbFUBKKciFFL0+eqE48ITBb+cjtc3v0FobAc1hbeI3GxdGGSytrLRN0YwKDaohQgXjTsR/jd/bHzp682klKBqFF7FeDPdSdoS5WbexlrWxPZGniGzFMeco6kOLxg33imQrKlDJ6SSWfFWQEUdsmtizSpuixKsvtLiKWOB3faQB6epQshQ5LpsqFlWYRco6HnZunbSTKTDii3kwly1Ku02yIrbaiU7zc0mhY2ieLlCSdxcK5aYXUtQTm1QSC6Tzq1vnYOxHlNN9ptTEVfCLbwmu93R3klIaLKjPbC1oZihXMVqSdpYJlRLkd9Yw7+aZUBq6AkG8LSHqedL1G7maIx5ZZfGXaeG4v41H5rVENZGQQCwjD+4icklRjW5VeDtlOsx7MYt1LYEzYaO29uigmtnZkW4lLeIde0qTAsbxhoFdevWOq/GZhY97iZRT02crvNarRBtc7PCGn+ZX+bHR7exfKPJOzMm7rM3+dFdSRxB19bHymVZRHgpT73iI9sWomwEQTnSLQFwRqq9nipT0vzFnZqrrRH63/xR/+rXmmvq4IoSc87i2roMbjlt4saSJjNXoWtjiVh+Wl2foZFakTLBQtHPAn5qHmMbxzDLdi8pMahJRWpchVpxiEnDboIRj1K+lV7hQUxSapfFGqolY8OlQg1a9WXfxGXcP68Js4nHasl1yhnjus4ktpUNygsujP2Q6prokhRkQ+o+u5qiXMoLS0rit7/eKCEnG13QBJnExebYICtdQ1R7WsTPXqmoY2tbSZ8Qw1DaFluNuLWOStq4Og+XeNpcVbFsFtl49RrjNxYJbOslNhbH2x3Y+l1jXYGmitxYOz8QVtM6UvqdJaNDZL1xzBljFd1VTLZuJKmkGp3MLTVZK9nE0HY2ZdlJ8URdRWwszu3RmEfqdboCNQJykVyxzMRKg0R1k/2hCr2dLfgT0uD5Gu6OBg25jLHSdK3hoOZykTaZWatbSGi8NzQp68UmpYUqzmSZhnCmrrH+/4sCNR7Nr321mdKAFZ1iS5uXvEWMV7CwktCEaOBa01IOBZdgbQV3ZlIFtEEmXWLFEmaq6mHR7FcabqXgiKqIlEaVUtNSs2JrCGfEy75WL9sVkqIuRSqpYU42l2lU8JurdHvKhF0VAhGprAJMQzZXvXZdP7eJ07KJeW0G07gmcDVEphRmveDgRqZOolZVQdcIG1ZpMu6b0qSoPdKarEzTaAEHNk9QYS9IyhnjTGcHa7taeFABLRJQgdgaeGt54o0sQ06FRjmBSSrv31ik+exxFYsf/713ExyICiRN4lM9u0nPquDu9xor5jWwOYtY6knB33W5h1PHIY4tVTA1wzTN7WQbPWxkLOJWJwU5RF7uYCT7paKJUs2MSczvqzboDzVoawWPVQqbU2FVqljcxvUIokj9W0M4VZWa61vMCqGWm7AuFS7WVZRyv9VUlcnFApX1Mut14xLBJtW60O2/ze//XzzqX/iLprGGbd4bI2cPkLf6WJcdrebrW6stB8sFrCsJXJvLUq7VrUKtbyZIJ/MsFJrcLNuYEovelgVl1NmdniFyvn7K7YPUBqOMDYUZa/ESNj5iNN6/VCgr5quk82U6vVXajX3wjYXPqmVWx1X8N0oKVWwtSmYpSSnnKqSWSmxUbfx/2PsLuEvP6twD/j/bXV93H7fMTEYjEzcihCRYAgQvhRYobglSoC2lNAUKBAgEQgIR4p5JZpJMJuMur7tud32+de9Jv9/5nfP1fD3n1IC9JjuvPXLLuq91XbfuE1EXycRpKiUxZcKihDMs7QnQUOtHz7tISmidlfRmhWcqoZCVNM4USsz5W3ls+WIsy+vZGFQnM5fFwXOs9BRZ5LcSEEHoLczjM8awpgXJFwxMai1khcOmRUymhuJCGEUG1dpoWuoh2C0CTFS5Vo5hTJzEoEY4jB505WTmOnKWBkHOIPNpcc6SlaiE+AVx1PmMcHXh+lkJy35B8FYRVY12g4R8peWlgQmyxsS91JFaaeHaIuhFwMK0lJf6mkuXCEeE+synGYiKwBUdYesycukSF+cF7fjSaTyiKf6oHFSZfvdP9aIgZsbsJmmuIekIEhY1GJaWqhauecoF7OJZ+uQ0vnxUONkCFgltxblpEgtxxhcSjEjhnZSi2ZstCspBvamRPt9S6rpX4lrfiUMUt9/rkMrUJFxJBUglJRKinSXsttYYhO8WiSeKjM/lOS7+EM5JRUm95yQN43mdjDxzPpniAnnfW/PzuGaPCwonWbRReOyFS8HVxODBMIeeTIjgMdN9dquIIBEvOYkQiTLDgxn+dqbE6a5afHVOlnt1+gTB+mqNdDoFzQRZ6+wFEYVxcfwiBWl4MYkk6gCunKBsVhpUXpwjHy3htNoIdHpxiIBRKzDTcWnEahRIzciSRorDRlSY70DUoqbTioMaKucAhMTJFiQvhqKGQ0SV127EI4LSKGWSzBQIi2dOCd2ozZU5PZPmXeYUK+vi2OxJdsZ1PheSQhMhZW9xcl1vMysafASEc9bNh7jg+AGcS4IM17b/8TmoMv2eX+ilqQkyeRsFbzvR+laSoixVi54NR8mLhwQEUQKqIooJvDbhSKTRRHiUJ8dIjI4xNzVNfyLPKxLKx8Wx7GVR05qTpZ6VBFaswL92EdlaO0URV3nhVam8gQn5FK0arT4RXcYzYS6bK0pY0yQkFsnrJg4KUs9JqEvlclwsAupqLUNPYYZ2ZxS/c5zyKifFpkVEFqI8+b0ButYH6L1oNQZ3M7miiClN6EeywPj+eX7/zDwHV3XgqPFSFgepdxdFVGmsCRhYJsTUZxF+KgrdrCfQBY1zU1PM7BpjQg9iFsdLpuU50ymixgYSnd2kvcLHhWa4xclEE4ogMgjflrAsYUl0i5SnYGM0y3Q2g1+ixImykWGbjVUSJlrcZtTO2bo4ZCxVJCWOXpAI8a1NORx2C9GYlTVnq26vEocljP8oXWatS2iT00WTcPry5Dyp397N+e/ppty8TjiwkWIx98fpoMrK4qS6iJV8yU7e1cK8VVSuFORMMsnhWQnr4kyNVhcdSgj5RHgIUlmNonSlIs0L82RPnyJ/8gSjo5OcFooQEqQwSYirM/pEzTvIBBtx9SxiodlHQh08UDRKBVqZ8bhxB+ws9ysVWsIrqt9hLFYW7ZXFUWejeVHv4mipFMZ0lpp8lnZTmaBcExTE8zjUnlMpTgkdOHYyxdbrvNQursdsdUvg9AhtCQiF0MicmOPgXfvILFnKifpGBvxOZkVItYlQ620oc5bQzkVuQ+XdShxa9TkRRDOVoxTzL8wzM2Dj1OAEd82MM27xcHTxReTXrKbBr/InSCuNSDyEWuH1x9VqBaEkLuHsl4sjLXFNUFjI84LBymFHPYZlrVzTXUvQrLZxF6SV8N8nz2jTsly9USiIiKNYShcRJM+06Twrjb5THFMdsNEk5d2mjRAMD1Lu7Kzw8KLukLyakFT88TqoMv2RB/XiQrhC5kvCqzKajcl4iuG5EINq4kjBSKMvQHujl942v6h1Gx6n8cyueFkJdfPzlE8cJ7NnD+FQnGTlQAYHXqsPg7TwWDjP3kKGfUYDw261+VYteVMdppZWgq1uNtU6KocxNJgKOCXkeryGSue6QdRppTdeUNkgAgFBVS0qTiDOWxJ0FBijLJVs0Ip46kzyEc5oEuGixvyNVkph4aUTMeGzc0SEvoQsdRz0tHDE5yPltVJZl+bXWR0UXirO4RAh5zJlcTNemYanUJADIwy/EOX+IwP8PD1LTspGd3czU9PD4oYG3r3IzNmdTpxuB7PHMtz1xACzmQku9ya54T1BnGuWowmNSUq4jo/kGZ0M8mqplackUuGxCyc106JrdFHkvPYsOUOSH8azBBqdtNgkgQNTnHt8QMSomeb06/Rdaabk7BPEdpCfnSZ8YlRoSPKP20GV6U89qWdmZiQ+ZUTUCIfLiHqOJTgsguGYhKkBtYFDYzvtwWaWNjYRVErdp2Y5iSPlM5iiUezj0+gH95AJx8gJ8prEGW3q3HuLKFtBlVPDM/wqPMZOUdQRU5BZfxfu+uW0ttdwqYiePhEvS3wiJmx5zO4SHlHTZEtYChZKJTOFlKQzYyYvariySEqqxSB8zygc2KQ2o1A707nV7CFRzVJjRjWwEM2Ic0SFU2ZFvBSYK3k56Wllrs7Lgm6prAiwmXO0e/JsqNeEzuSE46Wxl+ZEEKWFNKcoHNjHq/dN8c3hEElxqEaDWgpdFNwq8LbLvWy7uhFPw1oK1ibyoRN8+q2P0CnP/fCFVmre3CtUZJXw8CC6JlTHYBYxZCEs0WFgzsyusJPDElFSpbLw7QJH54SMz4dZmZ1npaBoRjj7svBBum0hInEHG9dNVTYh23HIXzmb6vIaM5vf2fyHO5L0b7Xbf/Xr27/8rnffpsKVOTGHtZDEqRcqW6y4BU2cgpbhVJhTsRRzEXEe4ZllCT1qrbY6BVht7WywGbG4HIKCJqweJ9ayOI5DfCnoE/Hip7allvX+OupEcR+KDVLKjJOIDhESJ/CU7Tg1Ky61B73ZiTelYS+qxX9GrIKiloI6uzkjyJYmM5FBLxQxeAvoXlH97jLCJoTnaugWoQUS/lR3TzRtJCvPSnlcZNzCJR1CH1xm4bo60/JcoYHkVee/IJgAJx3iqH6H0BetQFlQu2AMiBASihEwE2iKUxrMUjLXc+V5l3Lx6s00Zbwc2DdM9NRJujwH8YpAKwuaL7waEeXdSX3T+fjDOo7ZR6C2vjIDn1KMxOu7CIWLzM4UiUQ1iRxqXN9Ig0Qln/BQs6Dxu3pdXLbOxuK6IkOFNpa9tZ16s5SAcPv6+AJXvrubK29dT9dZfizupj9+B1X29fvuu/22W99/m5rQrKWT5FJJQT8J1aLmvcI3WUhRjoQEPVQYL6AJkthE8SZyBREmJUr5PIZcXhRxGbOEJAJeRF9hFK5oFKc1iKPYXHbafX624CSZXBDlHhGUmGComCGjdsoL1lDvc+CQyjTPmzHOJtAswrLsBnJeE3mbRi6RpmSI4e1LYu2yYWvWsAiXNPpFiduzJPQswzM5njiaYLKYx9EobEBCeEmUuF3oREunjSW1BjxFESrxcuVY/iUeUfgS6r1WybM4aFI8fiErDiFc2ibh12AJi5MKoo6bCBhb8dk85BeSnAyFuH8yzOMvl4i9eJL+l4c5GHGwuHcZNYu6yEgrqBs/jr73GOnx3WSyhyUCZDHEwnT2BgW5rbTWGlndaBCOLYLdZBLRJvTDaqfFb6G2RqiAFOLAiSCWtI/OQJDe84RlNzRimJjGcMyBIVHzp+Ggyr527z23f/0DH7pNzSMVD6yMyZtcXhoFYtpyIZYKkvYqkVKQys8UqF/WxfCpMIfm8pyeymKSMKVCq0mQwKIkrhSuQdBYWxgTXirO63ZWjlMJytcNZg8tyQzD+QRF+QzoIpacfurkfXYJ0wavhESTOHK8RNYmil4qMClok/TJ78XB7EGToG0SYyEsULhAQU8KGqZF+WcZmc5wYrJc4ZlBPzgUZ9aEp5ptlS6fjIiR6XldqIeBgFCGFleOBo8gtVGQVdA0LoIvLqiuG5wkSm5KOTtJ4eQtzSKuuo34W1LUXeBl5SqNxKgo7kiCQwmdo2EROxLGV9QJWKaiRPVpTGs0XLkJUf1quyADu58aprPjNPUdjXgb2/AKPy4KoqYLJQSEaRQ0Vd1UI0kb7rJJeL+Jrg4DxoyT4EwSfyiH8YTqp61Bswcro3p/Mg6q7Pbf3HP77e9+922a3SuwJKJADWdKLQcsaQIkqRWEarEUaNejzKkT8kTRnji1wK5Elj1RHWfOhFmUt1nTMUlINpRy4qQZtJlhgbIkJpsBdQa6WSqmUXOwKufgdE7NtpqjLKjdLcHcbfeg9neakQaSsTopRQwk5oW75jIkTCVsUpNJXRA1r1EOZcmGC8xMJAmHhTuHzMRGRSdPpWhqKNDQWRDRlceSKGOcyWCTSncLlwzYbGeEoVAZHUmvIGVOUDWdESctCHoKtYgVEcVtZy7nZSRUS0Od8M0Vy3A0tWKam2fqFZ2Dx2eJ6wm5tlDpeFfDmpvE0butDixqNOjQDBNjOWrCGXG4MKaGlPB0Qer4DoyJEex6CpvwenXKX1YEoJrfnRRwUDO1dAEKl0G4fs5Co1k4bTqHMyVkXISrmvoo6pGyOoT3jbr7k7Gv3nfv7be99723GZSTOl2ULHZpreJYduGowt9sSeGloQjeaIT02AyObI7ago2wqMvjUilOCY+FOTX6IxUhYV4hqdwG4Wm02IyIE8VXBc3cnorQacgJZxQxlkhMk5mboD6apsZbR85q5YTc+Jw44+GpPHPHxpkUFJnM5CiqhXpq8nBaPoZajpbreGbeyqkFER1TReyhSQK1I7QvNlEU5EzJ/bkDwnvV8mBxZGMqh0+c0qxWmcZKjM0XK2f7pzKCfsJN87qatWWqnN1/UrcyYnAJV3VTV++R91mJJdwUY41kih2kLb0YJfSr4ySLwpfb5J4l7iDNDW0EBPky6qwqR15cXe2QbcW0aAllfy2aoH5qWhrIiXn85RSBtlo6heI0qUV5GQNqp+1cQUJHyYLdqmGulSc0SVnZ60mm6iRaJShMnvjTc1BlX73nV7d/7b3vv01VbtnhlDDrrihls9eC7nBXFtG5y+KYorrrvRJOXUU6hTMFa9zkHA7sfuFGZpc4oOoSUkfQgGAYRuGeheiCSPIcmppY7HJhL9ukUhwExBHIpkgIJXBMzRAoOzD7RHEbSkwFbfxEsO7F2SH2jEapnSjRI85tEDRSDWiyXGLWaiaSz5IpgUW4sMMeJ+CJVk5mmxmDqWMnmJsa5/XRfqEdIZrzIXotSZoE5W3iEEemy8SFq0ZzRkFWK/MlK8m0Vhm0cNnUhEKhLiW1w4oNzebAGgyQsfnJ+RuFcjQTc3WR9vdhtbUTdDbh6WnFv7mB9hadplbh7CvqEUWFfiSKZ6Kekv1qbIuvxdy2AhNeLLNxzMm4vKVEfbuFznqDNBqdpKVESMJ+yixpcZhZMIvQlPwezddSv9Hxx9/N9L+z4lMv6Wp2kTRXSM9ijR1HU7OLUsI30wn53Zyo56IUnI+QMciQYykzBR961klAkMA5I86UVeP685iLMbRsRDhjiHxJwr/DKxzKTcHaIIigMSs8bjwdZzw+S0EctdEmomnR+cRWrGCHz0xYzZ9MRElOjFC7EONdETV6VSBttrPP6+G0V53c7CIueqYjb6ZLuHNXKSqCYobo/CSjkTnhsSK4SgXWCbJfX2dlaat4eW0DWXsbJ+f9THb1cEJE0igiQOrd+KwmnCJsagXqVddki9eMS/VUGNUJKRYSkp2hCRFcIhjVKYGntTQDw8LPpbhuWe6ipUutaljAIRHHalU9DjaMhyWK1MjXoA91TBBzEcrCxxPyO80v7maZI6vVk3Co4dugUA8jkxL694SEd0t+iyEI2YSHjuSlUUt0eqOu/mQt+9RzugrLmqCSITUNmRn0TAiD8ExEwetZcdSylKBUfsrazFDWx1CumWTOgyPvplaEk1+L4zXMYYkMEh+ZYi6WEGEQxWUUBPaLwrd4yJqCDCTECcMxXs8syP0Z7JqV5d7FOFacy5HlzQQDNhEdGRwTo8xPj/HUZJL5WKgyYwhfLbqgmeaVBiL0xCBc1yOhcWk2w1AkxPzEEM6FOZaRp7Y2wCWtzWw0FVmcPimh95Q4hpFy/TIWOlcz4+lkKONj1uLC5TLTYEpTZ41jd0jIVQv1hJvrwpHLqgMsoVFMWCgLd8wLL5yOlDg5p6PGGmpF/G1qNlUmxNglieoEFrXNuT4dxyDllhUFPxHPMjUfqtADl1PEnEWQvzaCLdjI1EQdA/F6MpJvt6g+tbHvlLxrIl5mXzTBdz1q4fKfuH39V7+8/as3v63ST6pW1Wiqb6YkZK0o4qeoRm+k0gQJKZkFVdThWnZp9RKOjA5mRYjk7SJ86jwSFq0YJAwbRUhkpFLmMrqIC/XMJFYRUsSiROIpRkQIDApSqAGkrNTylKBuIllizuajxe4SBzOyVJ7VI/DVE5oVESWoK46hq3M91VS/mDwrKTCq+vqFq06oVQAikvRcqbL5bFSc/mhtE9vrmqRxdFHr7MRlqcUsgsmQnavsFRBwO3HXB3EKDy6VijicFjyGHF5zCtWlaVTLPSTkWixqX1Udh3y1l+V7yY1N0/DJ31RvhE2cW21n7vJYKkePF6Ss8sJtU1nhymkHuogxq/wzxpxqJjLpSIFEysjJE4K4Eq2EigtDMjMxIPny6JVnFwwiooTcR4Qn10se/+QdVNntd//q9tvf9pbbBETF0QQOVH9pTpBAnTIhzqqwBHW6m1pAV9chjCpdWWpcMChHLVKwaPLngFzjx6j2YxfVWpmILCIlITw1JSFdKyZJi5JfyGYpCRp1Gxysc9QQMFk5khinGE7TmRFElVjbqRepFQ7bGJPwGJukX5xLLZOQh4gYm8Q9OUgxK3xOy7HCnKfdGKe1KFwzmSVsslB011K0BnnRYuOwvKcj2IXBuxSrv7eyJsk4O45bk7AuKOwVnlwWR1ddVc5yRIL/FKbSvACu8GuJGmpTNbV4RJcwbRHa4RFH9Ki5CzVG7G4j02lR+ws5DoTznMyWGJKWN2sUJxVlnjI5KsfqlASpRxJONFMDC/NOYrN1HBtoYEqA3VBM4JBnHT+WpaPLIs5v5ETaSI3dyLjUTdVB37Db77nv9i9d/9bb1LmZWN1oEuYQpNSSwkPFubRCsjIMaExlMSxZi2voML7MPF6TKFWzzrygWFwUvtEfxGCvwyaVYxDFXhSlXhZFXXAWcTcWafOWaMra6LUHWFFTz5rmdlzSIE4mR5iZOkl2XDhd0V5ZTVq0eUgJ/5sSSjAuwI44uEvCeX1+Fm9iEn9mVpAvyWKfBGNDTAC2IB8jvqyBrkyZbeJ8S8pWQVdNHNEuqO2ojP9b1fLqRLJy4IFV8lieyQkcq/Esya9waWNoD+bZ/VjV/voi3gqJGKWFSeHXKSzJfOWAX6tP5I7k2+1VB0ycWcv18liBPdm8ILKgoDohRRw8Lu/LO6VcOgRRu+2E6v28Lvx08bZW7EtaGS80c6RfnuexMiCvaBPKgIi3GUFiheJ/8hz0fzb98Z16SfXlC2posQmIDKPHRiRcTQuSSOFJheLuEI6mo4dnRfXbSbmbGLN0M29qYU4ElKtgoUUQtjg2Q2lsH/ncKCbXrHBAQWaprPJMCdOMi0BNJ+6mZhKZLC+dPMGPxk9X5o222ZpZ3bSKgDjvtNoDIBKmnJsT0WVlJh4jno8SLwhXRlS9x06DcM5VPj+1DndlxpQxVKZGt9PW2yE82IojIepc0uvxqFWqWXHMeUzWojS8IrmpHFNRI4Mi2lxb27GLKndLqPcZZvD5c5QNXsJxLxOTOSwSzutSQofjQmdcflK9bYSFt8aNBikWA0ePpvnaySQzct27myVCNNoquxAOxNWaKANeiQxBt0adCEJ1OJnZJKRKwvqsUJztR7JCMSSvxTJuj5npsqRZnlNF0P/Jbr/n57d/5c8+eZswNqkEn3BQ4aWipFF8NB9GV+vMJSyp/cbVxA2D4I5VlGxQj4sTG4UauhC5xKRUZFB4ntXeIJUjHEs5tCBY2uJmSpT0hHiiJZrD73Xhq/HRHvCyLJ1lJpcQIRZlILl0VHzFAAD/9ElEQVTA74smTjkDdDS0cs6qHs5dKcKnvoXWmITkTFKER0pUfRyTUIkOg4VVHh9dwi9btLIInyJeUf4BSwl7KYTdKIrfliRvyRGTdjajdgkRIXJwdp79o5O8FpnAXM7jFITLeZrJutW+SG68c5OUpMGctHvYNzBHSrihOo3Fks9iD4uwSiaJnphkOBkjV0rjOjnFvlNj7BcxOCmcaUqiQ1EQ9+puI10BUf1JaQCiqIxCKTIpgQFpkDbh7iY15CvcO+A3kxOntkkkMBnVyqeq/S/21Z/+4PZP3/qR20wGtbOxVRSwhEa1XkdNIlH9IOW0oJkof6MqXW/lY1Az01U3i8OKJgJpMpRTugCjVwq9oU3EgANNKiQ3C6dnM+yVCoxG4zTKM31uq4RKGw0uC8sFletEVJl0DbPqN9WCbGhpZcuyWhrkGp+eIxjPUJPKiVZKM20oSNvJc5bwzV6fi3rhfC65LiX4OpeMM2fUmRUkiknaZiXkTplhTNT0aMDFfvm6Mx1j58JMZTj1wo48rV1ygeSnlHOxkHGTztSTmhJnTqRpFaTOaUmOCn0YF+dx+y3iWFImc7Mcvu9pjDVFzr+gg/PnJxh56SkOnxrgtHDxxS0muuVatVjP7CjjmcvjrZH82USICf2ILkizlkbjV919JtXtZ6BDijUoSFt10H/Fvvnzf779c+/56G2Ce+KIIo7M4qDOoECmiKhiXK4QiHxjQRgS7lD7xUs49UTDIlamcPqE69U7sTcEMPnsOGvrsJjrMIiocIRCxFNxhsXZQrEUzXKfz2GQezw0+MTRCiGaS1KxLg/tRZ3N/gZajFLB8RSeiTEs0kgyEloXMkZCEtJz5SJpQbIWQTWvNB6bOYNuNzEllX1QnZAnAmpChFsm6CEt6JSQMJotlchJyF2IRIjMTxO0GrjkvCANS+qoceXIzWVYSHrZHnZzOGlllXBPj3mOloZsJfSfFBjep3YMcEq4r3OKKLOQmQrRfnYvORFf+b1TuFODmIYPMDc2WTnIy+V3VjYVG8smCI4nhcIIP5a2X5rL0WopExBiVS8NqslWxm8vU8jmqg76v7Nv/PyHt3/5/X95WyEt8kEqtoKidnFSq184qKAnsUpr10Sl6gbhrSZBVWsZh6BMwJXB2xSg4PcRs5hJiJMbbTbctQ1YvDW0m82YxVFHixkGo3J9XhN17MUqod7ucuOPTxMQntYugqI2lxbHn8OlFpEVU2SE3w4UCuwXx340b2bS6K0sAz6WWKg8syaXkcrOUy/CzrYQYmpygSOxCCWnhbTNRKJUJiwOnYslmZ9SHf0hnOJAKzb1UdMu6VPh1apXNjabLIjClnytFl7YNX+a+uYpaoRf9gYgETfxbMYknFOoS4OHQwaNh/eOU8hYueGD53DFFVu5qKuHDXYnbekS/ho3Do8Dt8/KlJbGIMitleM09EB9vTQAWwKzcKOAiDzRfZJ/Kd4zVVG1f82+9rMf3P6Ft334Ni0lBaoG3dXYvahrhZbiJ/KJSsgXTiqVo0l0qnQFue2YXV7xXVGidjsWm4X5dJ6JRIlwsYSn1oezphGv6lsNzREr5EiLovYJTXD6hPcK97V4gqJibRhq23C1totwKeEOCPeTZ1nMglwFAwu5EjuVbnMEmLfXkC27iAo3LsizHIWioJANjyh5olmmpuaJJqM4BW0zQh0mCllOzM8xNjJJKpHA53SyuqOOxgbJn9VEUWhNVGiGzWSVcG8W1HQKp27CtXAMU41RQrSZVhE8trSRV0UEPel2UW4KkmzwUbJqBNUcWLXtenM9tUvbCXb6aRQHDAjHMRXKWCUfMxYD88k5jPYsZuGgBiJED+xlaPsA7uE5fPPpqoP+W+wb99x5+5eu/8htaotFNfaueJJBnVOkCaIKy9cL4+KoM/I38ViFpGpPUuGf6hgXRzaDJZnAXhZFLBJqQqGXVLzb4cDrqxd17aKhnMEsXFSNEWiIenX7KQeaKHtbSflayda1UW7twZbNSqhUc0T9BOwO6u0+2kTIbBfupkaXUo4gc7a2ypbpg3kV5j3ogTrsTS3U6oKx8Tiu0AK1sRiWWIixyXlCcyEq2+d4XLT31tPbZK+szVIrOtVR6Cq7obTGSFI+OMjWdEkDEnUuSOwRKtDkLNMswskZMzNrddAUdNHa6CckUWMqYyCbkkaaF0T0mvF4RCQFJX/eYmV4eOL5fl7aN8QDrx8iLY11oeThhMPOc9Yw+ZFjmI8frjrov9W+fv9Pb//ijR+/TVcjTEoclaTmJORjcstfBTrVOLxaTkFaHFeKVUKxIRvGmJnDlpjEER0nIEgbEM5mt5gqHFCNJnmDakFcLV7VKW4qUxZOq6brVfZKaqin4K0l7HSTEoc0C+ra8mURZPJaCf0epw27KH2PNJRXRVDg8VP0BJiw1eMv2AQx45Rtcl9DA7aWJrR0kYmxqUr3ktoKJyzUIiYq2yIO2uaxsqzPS0+72lvfSrEonDJhIJWU60IZRjJF9kru4lY7tdIYrILiaqjVaUtS7xGBZzZgWtDpF0fzCJVo8qiDc4XvmnRmsiWy4wVKEWmEwluTBR8v7jHwj7uhtUEa+94xXPLslp5uOls6OKt7KRFB3v6+P6EJy/8e9rXf/fj2v3r7n99mKArCaHnUqSC6rkJ+jfIYSIdBH5WilrAvoVxTKyNFkeultCBkBnshTkB9DDnMIgryNgMFQRqbx4vFVYfRYsVcEjQVzmc2GLAE/Ji9LgnrNsZSJWLimQ6hDjZBZYNLENFhISgUos5gwW2QxuK10i48NmZ1M+AR5845SMVjzItDzhStHC0aGRbkHBREnxVnVevga0R8rZTwfJag8AZHmNaesqCpiB7NXtm3Kq3mH6m+VMmVFs1XTggxCuFuElHktFslmBikwaWwOqwY5fpdU0VGUqK+hXrUOs0Vx2/xmoR/itNLSE/HLNz1UoovTxaoaXPR09DIbkMjQ3tn0fefpqnRK1TCT3dLM73irFWrWtWqVrWqVa1qVata1apWtapVrWpVq1rVqla1qlWtalWrWtWqVrWqVa1qVata1apWtapVrWpVq1rVqla1qlWtalWrWtWqVrWqVa1qVata1apWtapVrWpVq1rVqla1qlWtalWrWtWqVrWqVa1qVata1apWtapVrWpVq1rVqla1qlWtalWrWtWqVrWqVa1q/x6mvfG1alWr2h+49fYuPdtjse4uawYKlFcdPXrg8Bt/qtp/kFUBtGpV+wO381ZdsTpP+UC8nCJTzFR+5zNrBCwm8rncyh1H9h+p/LJq/+5WBdCqVe0P1a568+K1w5ETXpMDIyacmhWbwYbDJF9NZoplXZhogYl8hGe1xBL2PXPyjTur9u9kVQCtWtX+wGz49LNr5vuj+5/a8RrfLiZIGY1ooTjOsTA1M3FqSmYarDVoHh+33lzHtRd2gaUEZiu5aGmZre+9x994VNX+H60KoFWr2h+IRbbXrvYtv/5AOdPLoVwPc9F6VriMkBzlocMnua1sYMHlRktrfKzZxdd73DidKQoFI7FiB4biJD7tMEZvCX0+s9yw7B+OvfHoqv1fWhVAq1a1/+Z2+daVfRb0U1ZNx+8qc+XFcbYtW8vuho8xavHSrGVZYRukLvUqJVMDD6aa+GB/jqzBypdb2mgXWX/g5HEKJ57nS9uG8Np0EtM6/Ue8PHekd/GXH/nZqTdeVbX/Q6sCaNWq9t/UyifesiKd1Q+/Phnjwb0uRp3n8Mk3Xcv65gb0YkEo6UuMDDzFX/zwOG+66Br0+jaC4X7WGG3Ub9pG3uLmp6FRvj16UpinmavsLupCGTIHonRjJthmpW+5iZZGnaA/t9jQ8mdVIP0/tCqAVq1q/80s90+rVlsaJw/kA+cQ6fgkjppVGKSplkpFCvFT3Ln9b/n5K2HeuX49D89ME3/1EF+9zsXlS7v58VQ3Wt7NKlMdC/szjJhinLttNc1NTaRsNvoNJeIU6CNPc3kB00yY3dvnSI1b5b4iz44eXPbzF35U7SP9N1oVQKtWtf8mpv/1m3re8shs/8c/8QlWX3qFtE4NTS+TO72byWMPcCA5y96JBFcu9bF6sZtEIciL8RXkdQfGYzGKE6/TsmicUsdS/i4a5FKfkw93+7EIYOYjXuLZLnSXG5vXgsPtxGA0MpuK84WTe3l9zwn6zE48yTSh/Xtwnxzte3zoYP8bSavav2JVAK1a1f6L7eR5lyyu+fyHT9jWb0Mzmyjk8+y59y4evOe3XGNOcfF582iOIBhzZMttTNYE8PUaCTSvIlzIMJpxsT3WzDKHFV/oBKM755kyLmFfnZmXWkw0l3RqF/JsmRHZPpzEUCwSyUbIinQ/68L1rFy2CrvTSbSQ5cH4DL+bnsIzHaVrcoHwU7/re3DH7iqQ/itWBdCqVe2/yIae37mqdfPZB9O5jNBP+UXsNIVXv0pgYVIA04te00e6dyM2l510dgJn+jDaiedgphYKC5wSdhru7GPN8nPQ3O3sTXv42aSN5rCRtuMx/Bmdg/4U+xb5CNV6oZgjODrLlXv3MLDzELm8TpclyE3Ni4m2O5lY3kDf+s0EGpvJFoo8ER3n04f302DxcqPJvuT2t7ylOo/0f7IqgFatav/JFo1Ge2xWa386laY424+n/BwWnw/KSWmRRvRSEW16FwycAEc909krSXkCNDecJBex8+tnPVxnLtDoEjA1ZSlOFznYuZG+rc3Yg/U8m67nyYgFLREh8vivsZYNeFZuZXrFSrBbBasN2CIJOgdPMfvzBxhOFPiQqYXuoJ8nYqP8UsDZ19PId264iZYlZ2P2uomUc2zX02wfney9f9tlA29k5U/eqgBatar9J5kCTgNaf252htj3v0My8zSlJTOCmRb6x3zsGlrMxr6LWLO5TN+ieXSLC4a3o4+UKVuv5FQhgKthnMbgENFwkcMzHtyREqsNu7AU0pRido7nlmHYspimlkaetK4ilNe4IjOE69DTjE56eHTdBcx3t4LRgFXAeiGa5Mn9L7Pkt0/xBVcnK+rbeCo/zs9PHWdDviBMV0DCb2b1my9i7blXU+NvYraUKT+ZD/V+buU5Q29k7U/WqgBatar9B1solFjhM3M4/M//xNz2x0mfNUPJ3UFJX4rDtoFMvIZ9h19nJj6Lry7MrO0gw/OKfHbww49cgd08gnbyF+gLS8mn+tifHuKsdXYsrQKwbmGuxTBaPg1JE/r0ETgZAnOM0oqLedl6Ccd8W+k0G1hvG8NTOMHR8nIG9CCHSjYMBhNWs4XpSJQ9R15h/Su7eKfWQCEbY/fUSQxFjbzHTMhp5Sq7A2cmi97p5tjqC9h21mVgsCzq7u4+/UZW/+SsCqBVq9p/kM0K43S9+nL/3G8fJOtfinnVuZTsFpHhGUaP9vPisX343DaWnJ3nyivMWFw29IKOVswwdWyBodGb8K81sbR5mr0vvYrp1Rc5a7FQwiV2youuY8Hp49XpcdoLx1jh92P0CrM0qPvlmpCQwyPPQqqDbN0GHmy6BkPDYhab0yw1v4bJkGAi3cgz6S5GzR6sBiNuHRZreRZxiObCLgFXM2XcGMx2DEYBa7MDXa4xyD9dro+YLsVo9uFyuUmlEj0+n2/wjaz/yVgVQKtWtX9nG/nlw50N1vLQ/teGyFh6MJlNTMxMsuPkHk7EJ1kabGahNMkHLznJued6KFlMou919FADyQkHB4dT/GIkxobVt3DdxRcwkHyQ8/ss/Opwktu/+TB/7ivxlxfJ9X4vR01rCSyqobHZTMloImEoki1FCJTmhVkaIL2APncQBsaErV5HaNH7OOFtpNaUoNtwBKMxxmSui1eybUzZPRVwzOSz+GZnWPbE78g9sh/daGbVkj78PX0MT45wR3yO9333Dnr9ATRNwFRQVSuX+fD9f1M+dfxQz+vfeXT4jaL4o7cqgFatav9O9o2lq5d2adqxNZ0mupY1Yw62ordvI68lOHZ4gL1lE4+nZugfn2J8ah4tEsdu0XjPxhwf3FKkvkPA1BAXFhoin4BE6K1MFN6Gs2DkiPYEN18gsnuqnqfuHMKZMvOm5jE6O08zP2Plr4dijNgKBFvMrFsR5Ly+RrrrG7BYvBT0kgDcHFp0v8j7VzCE66Dzzxh1d1GqL9BqHRYm6WSqvIyBYhMjWMgaDMSTaRzTg2g//CXZsRjPGJOMtzTwq7/7Hot8tcJKz4BnOV/koz/5Fi898qwEDBNZhx1LSeuZf2r7Hz0jrQJo1ar2/2hfueTjPUfik/05LScyvJFV1loy4SnypTBziXGRwyU+evkVNF11AdrpuyFzCjwOkdpetk9b+MtpneGBEHo0zIb6HJ/eOMNZa/JojqUcPfk5yvNOzEYjhb4hztmYZTpew70/meaIZZix9BTfdk6zwV3g3gMFdiVMxIw6eTskzRo5YYhZs07PYic3bWpmQ/sq3DY3ukh1pk9gOLoDWuqhawU4RJ+b6ojoSxjMdzJj8hHTdIq5DH2Jo+QGj9G35aN4nXYBDmG3YqV8nuu/8ufMHDhFSQR/oVgWVDnzt7KmYTRo3f0v7/2jHWyqAmjVqvZ/aZ+56GNt+8r9I7mSrvUaW/FqNix2A3NkeDbUT6KQpVwSXDJYMBaLlHNpvrhsJR9585sohGeJb3+QYLsJPZCTi+SBouSTuTw7Rj18ZRLGTTk+5L6EG7dcTiGXpZgtk/KOsmXjFC+fNjL+XFEY5BwvCrPdIyD9rG+BsADaX2TrsRYFIPUM64UhrhdM88QzNOQ1HPIMc75AqpzE3OMS8Gxl2NrAevsxbCYB9hZJSI0bXE7y1o2MFrcwhZ9ZkejnOX0CvnbK8r1aJaUXitz0lY8xuucQmskoeRU2WtYFnM8AqEIXXS+jBL7HTteB7QdGz/zhj8eqAFq1qv0f2rUrr+1bVNN8qq9ljTC8FA8MPMpMIUpOwCOdK2IyG4WE6dgMRjCY0QVAs0X1vZGiyGmhk7QYbNy5+Xy8XQ289/lHaZ6f4zoBpY0uOzXNNowBuT5QmV3P3LzOmLaMbPumM6P3+RQtxqfoH+9iYSLL5h5htW4zRxaWkTxu5dpmA3dYl3M0a+Hjrjwd88PkxseEH9qJu2vYZTPxiLDNIxadWWsJn/y8pb2TTTUNdETH2ZbYRbA2jd65hLK/hrylnbztPMFMCQQi28tqJKmcpzj5Zayx1/j5CQM/faLIwlgJq2CnEGBKAqIVMJXvlcw3GQVw5V8xq3eOHjo0cqYk//CtCqBVq9q/0b5yyWd7zupa0a8ZS/x49++FxaXpz89gsoFVmCeCeUYBDjUmVBKWZrGasZvlbwKM5UyJWF7YWNmIWZqd+mdzmKkRULlt2RaWb7uYHzzyOD8+/Ko6hgO7APB5upHziiZcZU0YZZGmZiuNnQFsbRaiLS2MeVYxYOus9FcuLd5Nu/txnPZmjOU6kc92zKMa/Q+mObXgY6fJy49tZhIi68u6vN0kzNeiEmwQsBcYMAnQ11p533lruaS9jSPJENrul/hkowfLRe+mqFIseatgp9DqXaFROrVJug0PQWGecjpMLj7GT4/W850nTOSiWQxFHUO+iFmx1X9hrXK/QQIIerFzdPcfPpBWAbRqVfv/Y9s/+kDL88O7x+8efokryzkapdmMilTeb7HzzvYtnB9IM5MKMyaS+VA6zWFjjmihIFK2jE0AqlQS8BDmqYvM1UXmqv7DSldhReKqmUfyO81Id0Hjp5feSKbWy6V3fV9A8Azbu3rRFfzFu9/P8ZeOcueDd7LZUSdSf5LR1AStAsCXOA2sW+zAeFaAQs8S4jXr6LfYsFmG6Zp8CXfaxFhymi/sS3HsVY3LNAfnBTqYMgX5rQDz87lBrOUYutlMQdNxnLuGb197Mz2BOlarzUfkWYo9Kg6plQocuv/j/D5v5+wt76Q3UE+j4Tg1+XtBAFmXv5PNk0w6+P2El68e1hgJZ+V3ObzqCcUs5eyZa+qkfMqRZNvgMzvH3yjqPzirAmjVqvav2A/e/JWufaGdg/vKUZwmDaeAX0MO+hJlMgKAC3qZ9fZadhmb+HSbkzp7CoPTg8FqJy10NFnIEstEGUhH2ZWOcLqYZ1buSQt6FgUYiwKswvsEaI0U8iUEu86wvEKJLy9fy7tueTe/f+4ZDhwd5K03fgJ3qcSp16c5Nj3LqhWLadvUpqgus/1jWDMWDh3czanhV+jID3NFi43W1Q5oc5OZjmKxJzGcdSmjtStIZIeYno0QOTVN+OUxOiYKnFUXIGIoc7Rc4GUJDuErr+Sf3/8RJMvyKYsEN5IrZvjAZ2/ldt8Cy5fVMz0U49yFIFdfewtbA41kUk9wtXM3zuAaMLukBA3k9SLRdIk7T+X5u+NxopGisGsDRovkXMrQrAJIKS/BxdAeuf0fx86U/B+OVQG0alX7n+yym/65+zqreaA5N02bo0g+O8NYYpZn41PsFBBbF8thyxtYqZmYEOm739bAtrotWCxl9oafEoBI4ymWqDeaCcg1NSYLTqsFr8MtQCTsU5pdTkA0Xy5SEAY4WyoSyRfoLwnglgWkjVbeYfYQtIlUtztpO2cztvalPP7KQXYPj/L29W8mOi+MUZRw61ktmB0WTh8fxps2E5oP8+LgMzyZ2ifvyFPQDdSKlL5JkPAiV57lb12OoWs1JWGlYUcNs55acPrw2STjxSlCu18j5VzJikvecoYii2nyNZPP8fvJfl44spN9P74HuzzzUm+eL27x4akP8OJIlO83XsqqYA//ICD+6b27uOasJHWbCzhqW7H414KpRoKEVWi3hbA870ej09z18gCTu8MUokVMVhuWQqYjun3XH8xgUxVAq1a1Nyxwyw+bv/O2dRNvXt/NSCLDOx7az9ETsQqQmCwmDNk0JXIiiQu8d+BJLLFJzjZa+Jnfi8m3jI+uuo6iRefOff/MkWg/BqNeYXBCMlVXY4VxWYR5qVFsk/xansibjF7et+gs6hrrSE9PcPrIMfw2HbdJ5HuuQEzYm2KocWGOtWdtoHWlj5E5LzmDi/hCilQqR0OPH4fHyfYdO6jLeElkcuyc2clL2T1CUFUaVI/rmbQY5edvrzFz7UWbyY8lOfTEnABsCr/diN1lJP3OmzGdd7XixRiEKarEZ7JZdhzeibelG4fDRyKXov/3v+S5B57niAB/JlviY/UlPnOFsFCDkW/GOnk+aeHAiZP4Rmbp69H52HVxrly3EYu7F2yC1pIWXdguehTycbTsPFPRKT7ypM4Lz+mYR4ut4ckjE6pe/jtbFUCr9idv+uTetv657aOf+PV+HntuBoNZgZw0DQG8xsYGbr70HD5w8TmcEqC4f+8gDx+ewnt8ghsmn6BDwNDfvZm3t2/FkUzytYYabrhkFT++9/c8d+IV5gNOisYslnKC1kKKj9a3scbiJx9dYDgW5mQ5zfZSigmjRrYCthpWebVVgK5V2KsnW6BHANRjr2PZ+g9iPvlbau0Guq67gZS/mcHTZaILaVw19sqgle3w0wyMWJkRVulhgczckxzPpxjSC8yZNGaFGSsGbPbV8NMLzubsFTX8+GUzX981yNc+fgXXbdlQYZyqK0GNLcVD0yRv/xjtSxqYaaxnItCAue9ijE43iVKB8Pw0rrlZMv1DPL5nPy8eP80XA1neucHHUMNyvlLq4KHhQczP7sYsrNvoMHLNRUU+d5GJ1qYudGervKsOzeKlVMiSzhzk8GvD/OVPDOglY6lQ0juOvP7Sf1sgrQJo1f5kbfRBT/eunZsHHt1bw3LvKtZvWsfiLXYaWg7zie2v8IOfnELLlSrXqi3gFJvz1Pr47vvfy6Vnb8DqsFEQAI3PjvON+3dy78Fx8iUrmwpGfvnhm/npPfdxcLyft9S0sr6tgc+nfTxpMwo4pyvTgCzlDDZhf4ZigvpyBEs+iVlPiVxOUSzkMenCA0si9UslrFYn/3TJlzkaPsoPXv0F67zL+Px5f06TeQbPkjpODpsomu3ClA387Omf4S756XT2snlrgXj2EV779RQug5mC5CMjH93vwehaRV1dH9dtnaO08gKKjV0U5V0GYZEKGEYGT/LcBz/FUVKc05Zi3bIECw4DgwecWN72QdpXXIbb7iAQGuDk8cPsMLqZdTpI5srkQmGaEgu8vTgvwNvG3d4ejsbmmXjkUXzHx1THKgXJX2u7gU+uCXH2qnlaOi5hvN/Ih+8OMTlfkvQZ+PNrylxzeSPZkqO9e/nd/+36SKsAWrU/ObNf+cFmd2l+wlIKs21Zkm9dVRKwSjE7nOG+nauJjvZy4dJNLDmvh2BfilfmdvHW725XZ6qLFBdJXcxg1OV7AdQul52f3nAtnVdejcFmx6hG2gUYUuk0Q+MJEgdnueu+B6jV7cRcLh4wCTiq0SKTE93iQxO2K9RRPjYhnyLs5V7kGZqwNTWirRUSkIvgMxR4UqS1O+DgUw9/n5nwOOc3reeDl9yESUCNSIaWYJJSbS2zISPfuv8ObIkymxq3cs6bnJwuP8/Hv7Oz0ncpORAQNdPtaGeFfwurPng+l67qUj0VFTPIN1OHDnD6c98kJzI+nEpjl3R2uJw0+I04GuLY2kOUeuwM9d6GyduHnsvQ8Pzd1B8fweA2o/uMFEpxYokMj54M86uUkdylF7P27G1cVc5xztAjHN7+HPcMlXksYiZnstJjcTGailGSvL/ryiy3vWcDBlc7ZYOXiCgCRzGHPetpMSz68OSZlP7XWxVAq/YnY729H2zu73JMIPITqwfN5MJqMBEQxhQaf4Wl5T18/wO1rFppopAY4+jBIr95di3tpvPYsH4F7RtqMTSEOLDrAOedTmEupYVIlnhkzwFej0xxodXNTDDIL1d08K133MzSjlZp/GemIqneRMEu+kdneHbvab5z6DSpRFLSICzTLKxPE8AUzayAiGxZLjaj5dUIvV3kbRCj5uC5CzbQtaKB2ViG9Q/uFqZY5paaRr66bZEAsM7CQASn1UqNFiHQqPPs7p383a793NR1Lefc1Imz5gCXfOqXmFLyLpHo+cBivvjpz3DNojZJowCnGh03GjAN7GTs/n/k5ifGserysyS+Xi5o1zUa1aCUKrOihs9mFawXxnneKopvfwvuYD3G7Dh9ya/hMDRTyluIHF9g4MEBZo6VBGysDHbZ2HHDW1m0fj3nSp7PjYwz9vIDuKYmafMlMXjtZFMlTs5m+f1wnieKJt55TZL3n9eFzb8OzeAnnq8t7A6lOi5Z+9GpMzX7X2dVAK3aH71988Lers8udw7itVE2amhWg3x0QmELd54u8/yCyHndSiK0QDYv4NWxla21rdy2zc6i3hPC1w4QHp3i4Z0tjA5uZEvvFnrP76NpsZEHBp/jW//0ADdMxKkXmOzBxIi7gU86Gyia7OhGna9efB7vvmItNp+tskxcF4anBmlM0vyMAlrDySx/v+sw248PMxEWxilE1K6naTPmCZqKzAqoRvMFvrf6bWxd1oXZaeKmex7j5fGTaCULb21cxd/deC7xuLDeI3MsX9OMwWHCmMpRkx1jdj7H3QcivPWWRXR2DHHDL5/m2M4Zbvvil7l8+TLKpXIFPFWf52M7nuNvvvYFnr6xnpqOdn770iCfeTkuxFijWCxKacpXNf3KbJGfC5XVRiZNWLfw2sUfvpHPXfF2teCK3S89zNRTv2LrlgUuXdOFP9AKZTcjw8e45bYUoQs30X7Z1TQF/ZxjsnBjchTbqd/A3DR6pijMW8opEkPLpsFjB6eUnd1JvklKubcFQ9CJob4RPV9oNdT8xX9ZH2kVQKv2R2trNq9pes/G8uStl4n8ayhS8r6DXaMR7v35TtbNpbi+JoW71o3uFTntMQnoiFydNPLMbgdX9PXw2vgJHrTGmS7ptDZb+cQlfhoazGRDexg6buSHT/TRatrKBeu30HO+sM3EAAd+8gO0/kl+KUD9pF4ga7RRsvvZ4lnJj999C9h0vv/oE7zz5vNZtKSdIsIGVV+nYoDC/pR8Lot014XpHZgLc+sjzzF9ZBizscBX+s7nnRetwxawMTSzwEUimQtqqlI8y2V1S/nFldfyxK4TNBjt9HQ3YnabyCZKbPznn7Krr5neGzYza7bS0DxJwroao9kmAG4W9lmqrGP/urzr548+TCA7TS6VZGNA555rmyr7gH7id8f49YkcNqOwcwFONaKvWKsCEBUE1AIBSTJJl4UP/P3Xual9KWOpBB/++hfx7B1Ak/JQ96QEGE1Cadv7jOz4VA8HvDdwj9aBw2ykVWLXLYlxXKNPwHSM5MuT2CUvpjp5tl9Hc8gFKgKlk+ipkIBsHr05j+FsD3rt1c2GJX/7n85IqwBatT86W3re0gaT2TFp1DSDUdOxSuNVwKT6/vqcBS5oM/KmjX24FjdgsPvIDOU58voIz7x4gG0WA+v9eWz1DvRWJ5rXxUTCyFP9CXZECkRFh/u8Om9aa+eaDXUUyuMkZ2d49bUgO15dx1nNW1l3wRo8Pnh0+8t8eP/rUMrKJ4/bYOO2jku47LylvPeBn7I4YaPdXkNtby0rLlpMz6o2rC4rRUGmMw1T0i3gVBLmJ1mgJEwvmxYpLESwLEq/728foZjPoZuEpek5tgQauO/my/nM4wLQ7iUsXtuJUdjq8VOjXPboHXKTxl3LN/HmbWehrVosjE6YnbxDIJtbfngvDzy/X9BQeLEApG5QbFPSnQ/zZz1Wvn9JLYVUhqufTbE9oWM3FYgXchiyBQylIpZEDnOuKN+rrfMgtrGb7/7l51jhqeWXA/t56NPfxJqR58pTVZdGsVzEbYPOBiPxjZvpufwmemvrcMrfGoTtXhU6Ss3JnwpeBjk+EOVTT0ziTGpcb7OywW2lzmXGJmBtsAmIuqVwgsLqrcW85rB2GD7x9LQqvf8MqwJo1f5obMmmNe0Gl3XEIMzPIC1VraCxCfKss/r44vpLqCsbSM7NkynmeGn6FPflFwiLfLSYC2z2SGOui3Deehddy9cTMdXy+5eHiL86ydbQLMsEyGw+0dYdDhBwHZ/Lce+wxmvhPPUtBj58ZQtL2gykYsdYGI/z2yf7iMyfxzVbLqBjdQuTuXl+tutp7j8+wJ83bqIj6+FwZI7vRvfydlM3Z3saqPN4BBDMfGZmFxtWtnHzOWtZt7gTzWoRIBFdrEwxVMlXZRxK0qSmPL0eTvLNF4d5Yc8cAQHJQ+/cxOb7d/DVunbOv6BdqK0wyed38Q+HdgpD/poAl0U9iNzCQmW61M9f3s3HXtwHRZHMBaGIqptByk0TkNPTKaGVOYXe3LvOxU3neQTEa+l4Ksa8UU33EpAtKKAtyX0ScAzC6HOSONWXKyxx7S3n8PdbLyIhCf7avmfZ+4P7MGYV4zZittpRl6rooK/o4ppr38RikehWswm30UiDSPkr5/fg3vs9cHgl2AV47XCCW55bIJIp47ZYCQg7bjIHucrpppUMC3MTWHIJCrlY081jY//hQFoF0Kr9wdtHPvLWpngmOukK5VjnaOaCRcsrfWvlyAKvHN3Hj+ZHSIlszIm3J8olrBYzOTWiI0CkVuqoHkmzSf6vNKnozPGZEk0BI121BpZ68rz1fJ3edWcLw/Gy4+Akpx4+zdWROA3yPM0s4NZsQ2+RWwXjDs7Ks2vynH1Rb2Vz5HRokBOHnPzmmWVs67yKRVsW4e8xMpM/ycJrXszzFu4YeYqD00dYYvZxvnsZK5oXVVjnPw09y0ikX3WaikT188EbbuDtF1+AxWkVzlgWya+mRAmYShlU0q6mJ6nfy3fRcIYLHtrJO6I23r56EZFCmd7Lm3DZbWcavQCxsuz8XvwWkcODDuZjbjY+dYpRa0IANIxmEak8NYYWTlXWyWuSDsF3jm520NFhYWzKTt/RLIVQ8gzwSoBSwKhmFVizJeriYaYcbkqd7fzV+2/kptpGJjM53v3I80RPhStlTSovHwFoSbmmC2BfspiPbVlNg1/tjl/CKyBdn8viOfIwW7b/Gmu7C13q1qB7eHbvHDdvD4sK0Oiy2vhAxyJuOGezKA4n75Gg8GB4Gm8p3bSw8z+OkZ4pxapV7Q/Qyu/8UF3J55gq2MzGeaeRSWuOp6Ym2T85yVw8SV4as5Lt6iBfTdiaksEFkZiiiyv9d6rfT3ClAjsl9X+1Y5AwrblwAYfdQE3AjNlowCzXZ3MFsmrwRPRpV7BIe8DCplYrW9doWOo7KIVNjJ4e4viLETbnC/T5rQgyofvlpbVO9IYCRUeUaNnByJjOseOdxDLbuHjT2Th77CRLE3zvlV/y4AOH8QrA15v8LPL2cUPbuaTjw4yP7yIYjrDq+vcRvFZNZDcxsmMfv3nxYRpWL+eaqy6lvaFeQNsgeRTJL1JcgbCaFG9QGVdf5aOOF1EDP7lslnO+9ACf6F3MhRtLdHaPCwM18eNH4rzD3MBer5F3v3aA8clZKWmRyep4zpIAZUmYpZRhi0nnvrNNbFrq50jIxzdfWWBhQaS9vHNGWOuQpC8UFLBzCyt1SP4lPeaWej5/7oW8yV/PkXSML7+6g/Fd+9ESAqI5E3pedR8IiEo1OJa0sO2mi7mpuVnypLBWJ53O8psDr2H/7T18sS7HtuYs5Ro3hgYvaY+b/nSZ2VCc7+6dZMfOEl1FM2e73Vzt8eWuWbykXfvHb6rM/LtaFUCr9gdn5a98q0VbvXx8enEbkWKWTCYjYJEnkowyJxLu5OQwe06dYmI8jCFfxiQt0qymCCkYkMZv1IS5KVYnjVJNk1df1eCEAtRYokw2XxSmZcTjNWNQOyJX4OPM3+W2Nzb9UDiswFV9LVem/zSaNS5dmua6bTrti7sIZ8w8tCNL5Pl5Ngzn6G1AGJQFv09u9gtrDajZACWOjzgYHFmHq3ErgUV1tK9Jce/Jp/jJvS8zN5ys5PnKmk1c1biajCPL1g/dVNmFY/zpF3jurjvIGXUmJUFRg4lZAe+cANYn3voXrFd9sc3uyvJRBaSqtauvJSkDxVztJhPHhEkPHJ2lz1Ckr/UAZpuDngfnYa7Iz3o7uHhxC58Vlvc3JyckoxnJv+pvFVmfj1TAtDO9wGvn6tQscTM9bWOdBJBpv7dyRpLafQrFeK2WytxWNciEMEp/dxvf33wRS5xejmbivOuZBykPT0EyixYvSt4k+Ki9AdXULmOa9q3ruGzxapYHa/EJu03n8vz1kYOM3vkM97X2csMKuTb0jJSpAHFTjbB1N5pbrbdSUj/Ld/cZuW9XkfnTCSLHow2khv/dgFSKtGpV+8OwfZ/6VNNeh3syZLNgc3jprg3S2tSATR0xYRBWlc+TTEQZGRxmLjPHZHSa1+T7+LRIUmE2anlmUQCxmBcQFcArqwEPadBquzm11j2fLpFU2ywJoKrBXqdDjYrLdcLYCnKfYnDqn9plXW0arPoJVQeARcl/ililcZ9hf8Yzgz7yvqZghk9fGGHTSgM2d4fI4l7u2DHBT++PUI4WucpW5Mu9Io298iyPE7Wrhx4Q1ubrIVNeS0pYZc7fzxWfvpvIeJ46c4Cff/a71C2tJTkT5oJPvVMiish4lQcJEl4B0UZhe8uo4wN3fI+mNY2V9KsgoTA0Fs9UTuC0OlQ/qAQQBXTq7/LPKGWhS5mUyknO/90jnHhpiFLExD/4g/zZNV3M2proffggOT2LoRBiydDLTGZTxJZ00y6M+9RmKVenzvPhGi47IbI8m8aUzWETae/TTBRTWcIS8HIiyXV5/7ob3sRfr70AlwDsj2aH+OWv7xc2mhZ8TlS6BPSsYr5S4mphgcVGWYKa4Ypt3LrsLNa7PYSEkb7j1DQtaopTocT4gSMMnniU85ZK0GmQ/AX8aLY0GesolmCdfL9S6jAo4GpXm/U3GLq/8P8MpFUArdp/e5uamqq1mIzTmtFgVKCn5isWpYEpWV4o5CtOrJhlJJMklM0IeMZYSMYJJ8Ik4wl2Toyyt38Sh8VOvi4ooFbDSjVgI5QoMzvLqekp5obGsIzOC+l5o0nYTBg7a0kJIFoFsM1CjBTTNSRTlGM57NJgNbswJZuRot2MURq7pgA5J2y3ArYGivIpFOV3kk711LLc82mHjW3WHEfbs6y92MjSLWuZzzTz1KFBvnvvEPXzfr6zbSuLfU+ihYUJphtVH4O8Rz52gTxhzylPC+az30fB1cvnPvklBkJRpoxhZgsxea+RgMj/L37pS1x96UaVk0pAUAmIzIbo/81J6tol6HhsLOw7RP/Yc9RfdRHLN5+Dx+WuDLwpsK0c2yGmWHZCGPmTQwP85Nln+EbexgWb1vL1ex/ir0/vI79xtVylduAX8BWQfJdL466VIblR59SQk/uO5hk8PcjeeJj5vICqClzybBVkivKujNfONd/4Kz65eCMJvcQtLz/J5GM7KkFBz5/ZR5ScsEm5Xi8IKJqdGBxGzBdv5EPnbGSN3cslyRzW44P8+ZH9/CYdo2cmyVsWCmzQT3PtJgmc3QKkdgvJhVlemRtmWUeMpr4GdO+iQtbW2OLu+dVcJbP/F/aGt1Stav/9bG5upPGxV3dP/f1dv2b04Ck2LF/CW664iG3nnEttXY14r1HYY0FYpWJRZZHx8r2AmJrgnU4nSCYjRGLScBemGRBZf0ga8vHBBWEfcq1iXXKP2o3dJEAXyxQFOIRJvsHGzE4LBWGWedWXKAy34HVQDviwN9eIJLYIk4ujOaxnBleEDRkFnO0GCxcFvJjzOjPy3tjkOOMCbgGzRf5uqvSlKvn5i1AE1/5RnteLfN0uwCAMSjHkdd0lPnp1E9duWElB72Ogv8A9e+5lU8MU55jnMU8lsCS8AuKNKoWSXgFmtRRUqV1JK1aTQjxSbedgvPyDlF0ByU+pkqdcOMPEI2M8qg+xrOih01ODI2Dj6dlj/Ob4UyTn54TxlQmXPDx0/SegTWfl2hZhwWquqKmCweqjWLiar5pPZ7CfOE0pa+GyJ/bwSmRBgC5+ZoNPUnyr18xnVsbkexd/vtvA9/eOYI5kK10nmtrCX6KCoZzFWMpgLBdILWvkFwL6K0SmH8skeM+dP6Swrx/N76mUj5aWOi5JXm0B1XmNu5QXxrsZ47IWdjRKoJP8f0lk/eT2g5XVX0zN4JwYwLwQRkqfb9TleN+lLsodfgwlI6/tSfD+PXmWtkd56/JQ6boN4SbtUv6PgbQKoFX7b2fP3Lm56cLeyGTG3ILFvwrdtRSDq0fanJtjQyf42O13MjgcIp0SFipEaVVDO+++7HLOPnc9rga/AJ/q6yxSEAmZTKfICTNNROcZnBzh1MgA+wanCImsLwjQ5UX2W4TdpAvCYgvCVqT9O21qcrmCUSVy1bZulW8qACKYKwAqwC1sUl2jJpGXhG1JSuTvasmmfJVWJWy5wkKV/FSNu+hzUuhsxNPRzLLBGb576DT5cIHRNjd/vmkpseYWFgkD7CkaBXLKOJJFNk66Wdqo0bNBQLghg8XhIZs3kZ15hbnjj7NjeyvJkU6ubrXRFpwXYMuITBegkXdrAvyVfgjJly4BRR1WpDm9ZByb+N6Lu9iw9Fbqu9qwuJ1878Ef8dCJlyoDPQtre6mpW8lflD30z7xKbCZFNJsl63Vz01uu4vLN54oy9lcGo1R5VPpUZ+bwDE3wrNHD+18XEBuaoawJmNbaeKlX59zgkAC0i95HEsyGVLBzg8kr4C9SWlirKitV8LpafXXTUu66ZCMeCQx/O3ia+374sGTDIT7gkHepCohLVWS4yeXnlxs3yHvK3CHX/WhJMx/pXkG5mOcLO17BmNRJHxvDcXIPZglmamqUqs86yePdfbD6XAFmn03ANMCvXjbxycPj5DNRiUHF+tnDh//NQFoF0Kr9t7HyzU1BoT3zurmkaXYbZXct5cYVlGpaKaZexVQ+UmFyBleLfDrRHZ2UjDXMLYTY8fSzfPeuVzkl0k0xpMocSWGEdrcLd3cbfV09IlFNvDY7w6nRMWqm56WRZSp9omokKJtRAyslct1NtF+0mZlUhqzfTaeARZvDiVUaeqCQoxBLCIvMMBVPMJ9LkxfJHzVrBJAGqjZIFlaYFEnvFoYWWoiizS5giqcwqbOBVP+i5LMgYHFVKscHMgqATYQDZr7lENaaLyPQgqY2KhHgtcnnPSvfydrusxiaEol//E4B5TwNLti2WuPGTUsINHVgsDiYmSwzk9vKotVSXkVhnVlhqxPHsT33PUjOKOooBaz6as/04ypgVaYbVUSQ+4WtP6O182D7FooHBimNTBNLpYlJHj96kYsN8tyXH2vikchhdthFogvI291etq4/iy9eeg0rahowmEwUpqcw+3yUbTbixTIPDI/x3T2vsN00SJtvivRCmRUPZxiJ584MNGnCKtWiVgkcusEqbFrYqdfLRX92Gd9Zt6KywfQnjoyy96VTwj7jWL2w1GLgjrKVVTY7Xzk4zt+LehDHkGcIuBpStJ+/mvPrm7l/fJz0069gmB3HNx+imM1VAp7qRlArsNa6bPx6C/i7REm4DJTTGj/dm+POCVu5aEw3HHzq5flKIf1vrAqgVfsvt0Riui6XM8wqRqNojWrgarK4WjOu+uAU0zOZLOgCSqaRfszH92Mc3I1xfC8GWwrqfcJ2fGhB+VrfitZaT1wA8aGXJ3jsydO83J8iLe1GbYqhBn/UYIqS8M0iDy0BK0PTUUopYaICAIJnAl6KRapjetWSH8EeATS5tcJgNCWbK/dL+hT7VP2ewvQU+Kp5mZUR/QoFVblQ7FV1M5yZTqQ+lWWPlUGoMp8QKbm4IL+T64pNDr5QTFdGrlU61cmeBgEKqzCm6zqv4tJNVzI+PcL3dv4DiXwaozwrYA7w1Xd8lV/f90suesdVbLhka6XcVLrV7NDC5MsU9RBBv5N9h+Y4ct8gWz0WOluj2BgQtiYArzKsUqDyoXaAUncK2Cpcm9R9vBBpoDS/ijVXjAhjXcm+p1uZNOf5mHsIs82EReU3m6dYKGNLxHEb4Rqjm/foVhafv5V8bxdlyYMqv6Kk2ZaYxjj6Cs/tnuSy18JnACgtbFUAX/eoOlyOZmlDFxw1NWe59+rV9DmdjOczfP3wHo6OT7I+kuZn7jZ2Hte5JRuhXFDdGCLtbWm07KCUYQjrlrO4ZdUqGoxmfrX/NeZ+9BuskfiZGRSqHiUtRcln0Slsur6dW2vsfHP5HKaglInJTqTYxF9Gm3K/dDS28MEPLqhk/v+ySvqrVrX/Ctu3b19T7sHIpNVlx7PGh2elXwDszCCDAs6KKTyqANGZn//lb+pTUuxRTAGYeD1aShrASz/CNvgkRgEjg9kBqp9SGCQeh4CttG5hXqf2lPj73VH2xkvESzoJYWxqvqhNADQrz1QyXgGRAj+TNDTVtVgZVFEsTgBD9WWq5ZZqbqKCe4WXKj35fKEyOFKZTyr2P+ZBtVyFNeoZqtEZ5OdeufaTOQOuXJm0qcxjjWZ2yUXya0muWcrCiNOk47IYBXBdvPf8T+B0mvj8fV+RB5SpM/n4ggCou6eOmt5g5flFkbBFYc+fe/8HOJiaZ3V9jndui7Nq7Xo8revA3kMx7+HEMQdHHj/KzpO7adAXuNwfYmmnEVej5EfypqlCKEj5qsRKBsvFIgZHBt3ZS8L5VuLeRXz0ybvYM3a4srY9XyyQV+8XIDXLx1gSJZArsa5o53c330yuvZ5XPW6W9iyi1iX1oVYfyfUGKavt8xFue3WKvUMp9NCYvDMC1iSGRjuaw8B5i7r5Wu9Z+ETW3ysMd93jh7BPxbgsnJd6sp/ZbESXuhawJDULyWGpMPl01dF80cXc1NlNb9nID47v4+hdv8U3Nitpy0ugkLqymgm3NkrQFdDuacbnsvIDuf96+xAma1YCiY35mIdHT0fr3nvHU/8LI60CaNX+8+2O3cFuW3mhrM0SNEdp8Tm5aMTE+pgfV3sAZ68De5c0MsEfdUxwZbcg1acogFRp3AJCivlV+hwr4KlwTQHPmZU56vsznwLDw69iPPA11p7bTT5jk+dJqxXAMgiL0xMxtNAc2pRI0jlhbumAEBk1aCHPV2BqNpGMFemXNv3UqTxPhmFG7rcIqAlqVEbY1WIa9d7K3EqVHknjGe55Jk0KhyTRSjWKKTZ9ZgTabBBWbTYQFLD5RNaEWs6tB018zSrPlGvdgtoWNU3KrOEQIFVlIQSRoN7MLWtu5vZd36VZQPXzn/4GHes6KmWkXja6bz9f+duvMK+VKKj+XUlPJV0SCBRrrpUXvekcK6f3p/n5fjUX1IjHYmNFsJNPveWjjDnLPJ4ZZvvQMc45Uubji6wsbzsq+V1AVwlQVokY8lVlToBc4gZTUzo/3JflgVCh0k1RVHNm5b0S3Sq3eCXA/WzTNjZcvpXvbj/KJ23t/JUwv9vWhND6VqP76+SRwgjl2pgw2runBvjKgd0UEmrOqbysHOAvN53F+7rrSUhZf/VAP089LXhmnEfPDYClWcBukaRRQFQNZqWF3apjVWwJ1l65Be+iLnaT5vKYzmOvHKD85NO4UnFKBQkMUh+xoJviisUCoh3Cgj24bTYukqDxqeIIG3N7K1PWVPB9/mm95uLfP6/6MCp2JndVq9p/gsWOTwTj6eKsd/CY0Xr0eSxuaRveIAOuVvpNTRwqmZkVL3VGU1xsraenKYBZWIgoSWGBwsLUSLNY5eRK+VdZyiiApEwBxL8Ahfp6hufpvDJwmJve9lHMCozkPreA3hduvoA3vf96bNq0sLt4RU6XdZM8X/XBuQQsHNKw0pSOnSL9wg5iL5+kyW3CWiNs1i0fAVhDrWK3Amw5jYkFnYNTZXaPpNg3X+ZkqkxGXl9J2RstTEnuCpaq/wseqHQqqW6W/wn55LJsmQskP4eEhT6kUFnSZBUJbxOQVWxVLZFU28iVijoekau3bfk0nq0NtK5rqeSrJKDzo89+iacm9lKQ283yO5Pcl5f8CqpX2GROAFSVi+qn7anv5SvXfob7XtnB8NxeDoyNE0ulCGeSXLmyi7/7+Ft48oif7+6Z5tjCAB3R/ThELtfqJa5fUcdHP7qaclxYXP8olGLyDikLZQo05RrFYGORIs8NFLnrdIHtpnbcK66hu3YxNxSj/EX7LEOuIB9//jE+vKzMpW0xqYMGbpz1YW1Zxl+s3cAqb01l8r1BAHssmeHp46Ncl1jgRHczTbVBJjJp3in3z+85JAUcRAuslvJ2oWcFQPFLTkU65CTqZWaQWMOFV6/hnMZaThQzHIzHGTo6RvnRl/CIj1ikthIeG+muTujtwdrbgt9mpdtiJZvN0TI1w4eix7jMMUzZaU0lj+vt3u8/H6oCaNX+wy35wFmNzrVvmSqMDRI5FaS4+FZxaKdASR67JywMJsKMMMCUtMNC3Iw7mceXmMOfGcPqdDBlWgwr+ohns8zPTjIvYDIqlC5R1pizuUjoRZrsFtzC1pxmIwGLhkv+7hXp6yoYueS223GPSiNTAIuZX33zDux+D2Zp6GlphAU1WJIYp6k1S2+7Rl3QIuAm4KzmNyqw1swUdQ8mp4eF8aP84z89ye69szhiWZZadVYGdJo9Rupc8j5rBqtVw+xwS1pKApDyHAUCkiYcwq/sZfbs17nzRIGhdImYbq50IyjcsQgzvkPY+A+MOU4LCpblXoMEDTX1R4G8Wlujplp1EuSjN32ErbdeID9LKQq4nPj9Pj5w52cruzmpqQlq9ZVLGLRJgCwlIKpGuivgLc9QRyoL0aWzcQ1//aHPk0nnef93P41vsZ2WiJtnTp0gkcnQ3W7n/q+8h7rGIC+cnuBLP36MuaE5AWwJaB4Dr/3k3cRTXWTnuzHEi/z2hx/gqt4MrZ1OnC6bQnEpuwoCVtKkafI7kfSvnErwT3on3pYuPlRysGrFMh4dGGCb5xguxxQp6yquGG/HauxiJF6Q+6b54qo23ry878yqJhUkhYUmpf5iwhJ/OjvK3/3id1KAPZLPZok9UYiLsrC0VZirXk5A5AjazEn0lfW8983XsL6ulhEJ1iPZDGWR9C8/9Dj6y3vl/jKxGg+ZdpH0AqZ6gxe72YozkmBTLETjTD9rZxa4piFBfbdTSrNqVfsPso0sDXzosltC7au66Hr7WZj9ZjRpmOldhxm+Zw+eJWdTd/1abGpi9MI03ue/KQAjks4bRxcmRoPIurqV6PagUNUUM0+dFqn1AbmvltqaUwKGs5C1iGSsFZYhAJOVBnviBPZJAct8VoCrSMnXRM7eQmj0GKf2H2FvwsjYpV9nh6uG/lxOGI6wFLUgvjLtR/iZYrRCe5TU9wp4vdmU5/plCc5fo6Y75SmLFFX7Z5oEtMsKXI1+YXZ2Bvv385MfPMoTu2MY7W6ycr9a4qnnsmqaZoWBugKN+IM+brRmOccaoc8dx2zNC1mSK9TSTpeLvNGGed7MgaMx7jgd5flYoSL1cwIYVoMZr27n61d9hPM/fVVFRRf6I4zsXcBUV+bG299PyaRX3mWVe5Tyr/RlKlN5U90gCkYFQAsC2sm8zsU95/Kpd/8585NhvlPaQ4Pby/nZRp5+9Cl2jO0lWcjR2+jgH96zhs7eOkbCNYSOOfj17/ewIIDyha+3sbSri4FDS9BjZd7/029IwIOZjm3U+LuILByit3yEz5xVz5sEkF3lUcrFlACPGV3SqgaxygKsWqlR0igMsrUXLX0MPb2bkcJZdD89gMexmPGNPbg9ElhGjCw+MYjbOsl7Lt/KX61cQ8AmQKbYtpTRYDzDP5xY4FfbT2IYPk3Z5gdfC9hExqg6Vgsv8kV0a5qLL2/gve1+FrQiM6VCZV/Vf37ycWof3V5ZCRWWMgx3im81taG1tAh4mzAnIzhn40RmhdXOR6sAWrV/f4vqUX92Nj0jzmWpjKTLN9kZAc6TKWEERtLzcU48tZewIUJDXyNt67uE/XWgCXs0aSVsxiiW7LwAyQDa9DEMiSG5T+ipVRDBLGIrbGHg6DIMV76ZtsWTWArPn2F3FmEn0iAre1mW0tKohGaJNFcsSBOgKkkDJycSz3uZqEyR4gm5JimNQNiKMTqBISXMxeGl7GkgY/GTstUSKjikUersm0rx/GSK6fkY69xFrl9u4bxNJmo7RWYK4JbVLkTCDg2agLIawjbZOXJykp0vvc49zxxnYtxUmaGjwDfbtIam5efT0b4Uk0hEXX6nzldSfZ92AfPWgsa7Jp6jefBpsv52BpuX0aZNUWuJYliyicyVb5H0C6Pb/Tovv7SfqNbElos38tj23TwwdJqI5D1DVthnrrJe3SAfXZiWqSQBoFwUYVsmns5SzEmZCD3+ytYPsnHzevbnowy1FLnzyYe5O3i5AFKZH7/4AIPRcWHDOpvqUly51Ehbbzd1XR2MjnkZPtDAsnPsdPRZmJldjLGk8fNvP4RNAo3NKgDUZiWzUth4rwRBee+p8WFeeeJpiidG6FrZzPUbV7Gt3sQKgwQeTS25TUtaV6K5l0GgAKl9ZDJr5FluDEWdj2x/nh8kRZZbhWkLg8ek1trb+Py7rufapmac4gNuAec6h1UCq0Y4X+DB4Sn+6fVJTh+S+9TAmIAoGWG2Eiz1YgLLYhvXXbaczW0N5MVXY6ksj7/8GkuO9OOYD3M8G+JVu+r8EAA2O8Sl7GiijNQAZRVAq/bvZofvOVxfVxeY2f/bV8jPJOm4qJvaC9ux1NoFOFTf2JkBoGK6QOZQitR8FmvQQcmT4cDj+4m9HmL1+WtpvrQTgzQ+s1dNfxE5ahdAchoxViZDi3xTrKpcQi8k0WIjHP/tLE29LTQ6nsEafQ5tIU1ZsFoT+S50R7VbYR/SaGzSAERy45SPNSmAm6k8F4c0isqGF/IeAU4cddJQhBGZGoXIeslGUxRGRsmPDlGYHaEkktnmMuOqs+J2C6tTE+VDRSGyaawrOtAFHDWnOjDOgy4fQR9FBdFMHpGVZV5+/iXuu/8ALx+dYS6WIyeNUXf6K5PC8zmRlML6LMKOPyvAfIvHSVSAbDjQQ3LVpVz2hauECRt46e9+y1dfeJQlApaXWAtcu3UdpvnjGMMTwr4lX2qUW67TPFJidWpduFfy5iaW8/L8ADw9m+DoQp4ZqYsmdzN33PhnOAMu9iRm+MzYTkrPDvDQje/HJEHr46/tIz32GjZdHYhn5Ji9B5chya2tx3jLahu+pm7sIrtHRjopZ33U1rp4/dmjlNNS9nK9xWKqsGiXzSHsL8+zuSFe7CzhWd1Grc8ngcxMKO5ix+QYheRRkfkZrPkSX6edTywSgFzUAcmn5PcT8jgBTgSUky4eGLbw3YKw4lgPDXkXJ3xj/OJdmzjL5+d18b9b7zuCNTPDhzZ38p51y+gLBISEGijkitwxMMKdD77IyOEhSgpMTRIInUXar1/GrWcvxyey/Wg0xk+2P4djYo735Ax44mkePLKPOVFRqgtB9WNXAbRq/8/21NJLAsGAN9Tc4sNiljgtQGWzC5uUxq95XGjScHSPAIl4m6ZAUKSUks7K+cpZkVPCWtSmcwW/XNPdIIDqqcwdLA9KgzWbKQjohp4fYWbnKM5GH94aD4ZGG5YeF7ZFwje8Invl+omHTjKye4rCmgA/ifVjCLZyVk0jLgGkTgHLNluYBtMgLUE17UWYpx6SNMyiZUfl5yxacl6YiTCgqABs1I0W9cqvJQ+K1VbYh9rVSC61SMMx5wRg8wK8pQpQFCNlkqkik1MlTi9ojCWMlSWmAQHMLm+R9atieFY6KUdEQpYFNNQ+ojY1QCaSuq6dwvw8hx9J80J/jt+Hi0xLmZQEBN+pWbnRYKFx0UZcP/oCRpede9/yCb409LKApIC/pMxncPLQN36Go8bGJz/2ea5fdx2Hwwf5zYnHaZFLukxlFklaN9aXafBaaWzWcHstGHxSDk752Gsp25dQSLeQi5aZOfk7FoQplq0NLNr6PuIlO199ZYin3D56Q4ckSM1S6LqQXaqPYP9v6TYWWFeb5RMX5ela1oGr7Tqi2T7mTwpgJg0kIkn6949Q43ThF0msWSQ4ihwuCcDnpVjjAmgPhYY5bp7kYD5FPCRKIFpDk9HOxJVLK2WsDfZDT7uU2ST39uucFoB9q1mnt04CoUEYsqgOTRhqJNPA7vqNdC87q7JI4ivHRnngh89AROq2MhXLib2zhQ9ft4lPrurG7ZQ6kevCmRy/HZ7mb57dSTQ/wzvO3cC6rq7KoYN3jJ3i6KMvYBdOe2FDEMtEmGPxBKenx6oAWrX/e/OvXev9oqNlZtvSpbZUJEUoK44YtrJCz9F25VZOR0s8/cgjBF1Grl5vxW6Xa16dFAB1Ud9Qh9XlwuTzYK+vk+gvYGIVgBKw1NSgish5BVZawCPSVpioyLWKSjZZKNX4MCgmm8tK60ugnZ4iNxcVPNErG36oYejQdEgaRZGQ00BJpLwlVyIfz+EsObAUDVht8h5LCZeAoc9pwmIoUFLzcXICoMKUTcIGjbpaoKkYrPxeF+CTBm+Wxq92dbIIWzXbLdJwRbbbBQVU/5r8fMYEgNW0F5UXATk160dTQ+7yTLXfqK7LM+3qZ2GHahNho4Cx/KwHXRjq3NAogcTfWGE52onDaCI/det6NJGWqkNV86YoRw8SK2SJGGyEEjoNmz6Gb9WF3PuNr7DzxCAfftPnqF/ezLv+4ROMRScp6SJdhc+ruatqlZaa0iTJIyf/6/mzt/Lecy9Dm82xccFNdHKKG7//MZY1d3HzivO5LBDHGzuExRkX8hdl4VCeTy20kZHg+J03dzMW8DFoaBLWF6Z/+1OcV5zH31DkivOs1PWuRrdvIRJeRCIcIClyYH8uz2+nc+wJj2EtjXBBYxDDZIT+mQSX6N3UCOvVo3GctgK3nL8Miw+OROa4KTXDP0ggvFTtg9C0nO88c5K/ev0oxoXjIiYimItlms0OlnQv59ZVq9m2zIZDE+DVkhztz/KPr4T4yZAoEZfIb/9iqF8mrFy+FyXjtIc4r9PFX1x4Fuc2N1XKKSRqYLxU4FBGfEzKaiK6wNxrL9CRXpB7HBySYCO/rlrV/s+sr29tTbvTOX9z0cqV563D+u6bYCyEdXASY9BJye3m0O/2ED14kq5FtTwUDbNzfoF6YVxv3uZh6/tWkxgY4qf/OMB8tJYt51/ERECkWLuDbUtr2djslcZjEkk/T2xvVJy5iKXXhn2pj+TeBWEFVmFiBmwrvBiFUalVJZUJ9sqdhRVl5+MsCOgkhmICf2bycxmS02G6rliM3h5gwpohWOei3e+uTJ4fSRR4diLDyLwwyZzOIgHdJUFY7CrhUGebz82QGh8hOz5NamK8AtaFcBx7OoMuwG4TQLULZopKrUy8d6jBGgEmBVlqMEptnVfpipB3ndmXVP4mDEpihACy/E7A1WJTAUPHYLMIyGjkVTeuGkk3SsBoacEoZRp/aTd1W/qEnS0I+E9gWCovOG+bAG+dIKFqzIvQQvsgtasyD5JEFj0uIJ4zy4XCeC3qq7y0JKAtsnkolOF40obpqndiaV9B3GBmdDDBpTQxnTfyrbQuuC7BJVngQ+UI6akwV08eweGcob7OjjMUpv30LC0i0ycmRyTGpAkK270oqHGesN0WqRt1ZpFkUBSIvFt1J7gkIBrXkwtuoOxqYEwo6G2HD/PCXJmV9evYqQ9RPvFspXvmsdolXCpgtmcww8mmPvl7HbuTCf524XW298zQXiOMtHkbX/3Fb7jz2SfJq24S+Zd0+kkuuozWZdvY0ujlijVmfI4cj+07xP7fPMNHPAUu8psouurZb17Ok5Y2jmYtpHIjtBdmK7GtXxROQljth1b0cllPj4Cwxs5yFpeogUwyzOQrOxgampa3Va1q/0a7ZOMlgQyl0NneBt7/rU/gF+dmag73HY9Wps+U1y0nLRG8ZJXvjy9gPjqFoxhBqxVgEPIVHsnw2AtDjMbTNAmLXHORm8XX+zFaJMp//yV+8WgEn6sTW7CB1OrVTAtIvuxa4F1tAS40eIk8cJoxAbGJ3AyruxdT5w7iqw/g6nPj2VAjACFMVRz9X5ZNqm3k1K7sCsySE0mG7zxGLJFCbYQxISzLLAjW2NFE87IWPL1erM02rH47ZQGyeWGvz8/keXhMMVor9bkCVwnTXNqUwVtjIJ5NkElEmZqfY3B0kGNDw+w6OSRKMUVB7lUT2NXOUGpzD5vAp5rFJPwat6TFViGfGsI7yQlIqlmLQpDJyjW6vFvtT6rmdirgVf23K7VafvHIzysHuU3eeSu13YeEReawpAvYUmXMeQt6xoVWEDlu9FYau262oRvUTABhxsrUXFDFfDX5ufJVWL58NEF9XQ3OqfKyCPOTQKC2ppMko1vUekp1syTMEhSm3CIMP8ieA2M8t3cvO5TqEKTPCYD6XU5qXQEOTI2oyV+VIJF0W1l+xQ18RYLsJX2jUq7CoOX3Lzzfz6rQo3gdUgcWeaEEkPxYowSlGikrYf5qf1e7ZFwNCqqdqhz1RM0reWggyt27D5GP6dQbAyxrX8lnL0jicAlwBs8Hn4+nf/8sH/rdg4y3raK86mo2dbTQIGW5wzjBk5f1SRmaOS5sdseHP09TvMBCzVKONm9lTWMjH/AO0FF4EkNsFFVJZRUVJVgvGDrYk3PxvL2GqRWLuLR3DfUOB2vtXlUyVava/96euOwdnm+Fp2btNottc8nI2qSwC5Hf3mVLcH/xPRTViKg0GcuOI/ieO4a+uJXspqWUFrdVWFgxkqXw+CDlp1/FZZrHvbKJfM8yhgeKzA4nsQVM1G3UadkqrdaQ4NivBnjyQQEuu8h6kWUzmpsD9T28FvTQaCwTiE1zfTKJMSTsVJjcVW+9BJfaed1txFRjxtHpVnhQAdHKyiX1VSGDAJJS0fPPj1VA0ejR8JwdFFVd5PUjA/zitzup2T9Pl81Po7+O7p5WWja2Y18k4BS0oRbrvzpXZOdskWioxMpsmR49TY9jjlBxhMGZSfaOD3Ggf4z52STFdFYIsep3EBwUoKyspFL/JA3ql+rnysoktaRQnl1Jo5hK7798VczaLAD16e4beN+9f0l+IcWtF93M5c4YdW1JNlwfpGXLCsq2tso9FYYpz9PUdCupq9HhBV55/gS27Aq6a3v54e9uZ5FN56ymLtYuW4S3cEoYqwIMlTIpfzWYJv/pqstBbRwg6a8caGeuFGgFWCvXSCDAKuCmEL6YQxOWHjk9xydeb+T2C2toXzklDxFmbKuvgJFaalVSS2pdbjVRgpKpi/54F+WijRr9EB7HoLB1qROTj1jIRCS2BouzB02CxCdffISmgR1cU5xjrSuNu1H8TeoZCcK6wUUq4cIlsbws31M6F4JtAsBOHno9wjdSTlpFaQzMzXFs+z+w5ubzuevSt0gmNHbseIYDf3MX2ab1jLRsYldrK40eB1sMJdzFFIvyw5wX38UG7RDEYlJvUg5qTm02zciK1dxz0ReqAFq1f93u+8pTgWf37QiNxgZYWxvnPTdZCep2Fu4VeTxYomhSE6a9+Frasb73GsorROpIkzKFEzjufgm7NObyxiVkVneh+1wVZqX6OLPDo9h2HcApErGcSwh7KmAMBIkXnETKJqxNZYLrspi9Gvt/GWfisKly6GMulyeXypIT8H5KWvkeYVlK4l6cjtIm0nrJyl6WXr0KZ9BRYVfGgAFz0ILVLgxNAZSAkTIFU6o/sxTLkzwawexxYWwU6V3rqgB2spBle3yBHXPzTA7NsvxYhOBImvxECk0UaXt9Iy09TdQuEdbb7uOUMK0TWRPzKWlO8xmiE8eZGd/BqeEDROfCco/IdwGiM4z0DDuupEPSU+kflX8qfZXNSN74nej3Slmp36s+yyBufvKR21jz3q2MvHCcKz75YZGYWZYbTWyQcrHoJtb6mln97W9hNo4LA91La2+j6nKlLPlReTYYhEVaairHdgwPn+Cex/bwm/1z5DuW8f4rzqWjoUHYpIa5rBEeHOL8/WkssUl58wDTQ6/S7BSgEpZvcxUESIRNmuWrSrPqGVB5yAmnnsvwq/12vpE3c8f5dlEtTnmnlL9NdSEoQM5JnqISyJLopaywZmHDRQHYsoCrAL5eNEm+5fqiQnFJvHzBJgDtFrbn9pM5Mcn2IyUOTesckrI+IWx0MleuTFlaGrBx/9taqV/aAOll8twmNK9H/Gse9t2FwZEEhyqQMv0b/pJS1znEigX+7P7fMPvIPjLtm/A3raO+vgZJHQvuAg2GGeIxUVmhJBeHxtjon6WpFKalPEdzKVEF0Kr9r3b0Le8N/GYyEfq1u4ORpatFIjn4ZmOaS1tnqGuyYLGFpBEKOOl+pj//a2KTPon+VuzWWhxvuwTDlZvOsBZF9yai+H6zC2NrULRoF4lFTRhElqmZSJUdgBJZ3C8eRfecZkKAwSXsw9vgxag20vWpzn5x0XVu8q46Bp+dJ3EqSCSeF0KkkZiPCxEyoQfd/N7p5qHJCKunR7gyVeSKv7gYT4enwpSKwhpeOh3lYWuWDywKsrLeicdlFfZyxv3VYE1mMk05qmNuMYuMF+mqTIGaNJHxZIzPDRxhpqBzq6+GyxuaBaSMpAo5Xnx6F0d+f5Saghe7MBSfxUWgvpamxS0UemvISF4Pz6e5d/AgowcexpScFqYl4F3IY1IbLQuDK+YLkoYzfaV5BfIKZOX1agGP+l6dwKkXNTa7lvDtL36C1nVt3PP+n/G1iYcElAXR1RzSUpHlFi///KXvUE7lGLzze/zVxDFiDgvRYDvvufTtvGOjnbXtKXnoAoVCHKvaG84sdad5pP48AuBmsrkMdz/8W/75R6+xoXYNn3zrx5gdnOWnI89ydySBwbNOrg9wV48AWnSGz+z+MWWLBJ1FG/no1vdg9TqokXqZH7yP0YnTPPt6P58Xn/nwJR0CkAKEdnl9WdJsTMjXAuoMetWdUJn1r9BeU9u6SKlL2ahuAM0q4CrlrM5J+v92Oci1mppypspHLfPK5KX85FkFBcTyHCX9mwQ8xUf1dDvarNSnUNSy08vdPz/OQiRJXFjzaanrD/zNu2jyesklEzh/9TU6Jg7Js0Ut2M3if3J/QFitU6iAUcoorbqfI5yyNfGqtYODXnmHJKFqVauYsB/3C+/4s/mvnT5mjUsjX+N18tnPbqVc08GOV5zsi/qF3ZnYvMTJ2R023Jlj2E0jGB0CAyLT0z95hvA+G0WHm1zLcsbeeSVL+mpwVYBKpOrgAuafv4hzeRu5NX3kFjcLmFql/ShmopxdGMn4MPmxV5g/XqDUb6G11oxbGiDdjeiSnpLTSFoAKhXWiIpEy4R0CklhktEU5WyJvADTjMfC7lhRSJLOtSadFe9bg8km7EYAPZso8/hr83y7f5aQgIstWKKz1cHNq2q4qcWPVxpf/FgYk8OOrddeUa2VM4Xko5hgMp/j6ekxHpiZoM7iZrPZzkXNjRjLaif8PBlp7HPzwlxnw8xOZ4kMZ2nIe2ixBSqbdmRjWTzNPux1Tsr2ImEB1OHQCPOJiGCB5FkvUBRkqLBleblipUUBR4EGzAYb3a52Lnz7FXgbvbzygyd5cXa/VJwAsLxf9TNvW30e9eUAI6MzpMf305WexLH0Yh7M2TjRZcDeaaY4nebjxS4cdhMngxP09mj0uSIC5sIq5UWa0D5dkE43+ORnBa4uKd88J/af4qFX8jyfa+ZQOsGPVvoxSlmP1raQEuBKSoC569Sz5C1RPrx2FQFJ+wtHkhz/6T+Jcg/SdONnmLbkyBaO0iLM/NB4ROpcAKq2l/Nr5nlo9e/wGl+HrI2hUxfw06l6nPIMk0h+tQ1CWSty5bJp/KXfC/mVspH8moSlFlPy7lIDZc+H8S0+D0MxQ3LosCic/Xi7hRk7/ZIpCcbDEzDVjN6xRJTPjADrEMWxCcabGyh+6OsY5UWu+DQNj31SytNB0V5Lyd0l7/WRyllB/laal/LOppgVtpy3uqsAWjX4bvt5vtdq9IVxDWNcL2IXJrLY7uLadcupu/58undspyE9RPzqGzkU62H3iBoOMeCrLbO8y0S9rUDAMIXTMITBlKUULRH/3nbiQxZS9kXcf/n1/MZsYouA4VXtVnqfH6D86Hbaah34L1lPrq+V/OLGyvSS/7HPspRIUJoYZeyJBZzuemFkOXxzk3h9Iu+7vBQ66ojX1ZAXdlIcypIdFzYjGBCbjpFYSFSYnlFk3YlYmNxkgrVru2i9uFPwRjidXBoL5fnyg5M8nBiV+8bko1YiqSlEdQT6GvlIcx1XSEOtu7ABhwQJNShV6QoQtlgZhBHmeioS5vvCxEaLRTozRd4p97bZreRy6TNdDpmsMMw8qWSqst1dQUA2ncgRmyngDEtwkMbZ1tZEsLEOm9eKURiXAu1MXlhSJszM/DSJYoySJFi4FVbNRk/vKpZcsqoCsMd/u4vjc6dFimYICbj6gsu42JFjVljvQ9kBVqSniL38LK39US5rd2Ncu4hdwTaGckbq7a0saVnGC81pEtYy1v37cc7F8Eu9rl7mpLHVisVqk9eUBKQlUSphmkhykw+TpVbS5WJhOMmOSTv/MDPM8dwItyxZTK1JfGg8w+8X/AxXzorXKNz319Skw9QuXUy/t5eUrR2nox6pGBZJxi5w5rgm6GDTxhWU0k9j7JTMWhzkigEeemGe9FRBhZXKs1auhA1LIyLRQ6SySfafzNNqP0Eg6MHsEnVg7RZ1sIpMaaWUvR9fahhn4WGp2062L2zhkaFx3pE9xOqepezK25mOqxVy09RuWU9La7eUtWD66Mv4Hv97TAKWlW3y1J6GwrR1tSWiQnQV9JUbVFpQ1f4kLRqNBjIHT4Zu++u/4fXIfEV2OwXozqk38I5LjXQIAzE7LqEsUmVcGGBJWGT7E49i1A30L7uAh0edzOSNeG0aHmeJvib5BDI0F3Zj94vcE6fTi/Vkvvc0eW0p2XdfJw3HwbPS6Bx7IrRMLJCcGKRvZpy+C5ZgXNVLtq2RXK+AqTBBNRJdGURRk+nVWuWBBKlXw2QURxNWpvac9L7yIjUeYWirmqCzhUxvKzEBmexonlJS2Op0kvxcuiIVTa4cNefacAQMxObdmD01FFLSKHNlBhZ07p4s89jCtLAtYRpKIVpFQkqDbSpa+eRCmiWbOnlAwAlHni0BO0v8DjzCVJ1q3qL6ZzJwUuTpP89PYYpneZPVxWqPW5jSma3u8gVhl8JQlWRPJpMk4nGycp1TAkBWwFbNFtDS6rC3KLk5yW+6QNApkri5luDiJgH1GsEvCS5ldQKoicYNbRgtZnY+P827jp5meWyEtzUYWNawlLqWer5+agcjhhQWYeibjo9ge3UPDvn+HGH96viSyPlnMXTru4m8LHUg0jhXipGXQKBgwWhQW/EJYMjz836PKOJG/LNx2hvSeDrs2K1ZCZYCahIQVFeIweAQ9SxMT76G0mXuej3ODwaECdqKnGvL0CTvfeXFXcydOl7ZWPlNV72NC1rcUg55jooPrRDm++4L12MRNv3U3sOEyLFimZFlSwOUhbWaTW089fokc8ejwvTLuFo03nJRu7zPJO+GZ/YuMHM0IXf5WaJNUut+XVj6GBanjisowSZXg3nkqABgDQb3au4fauf1aIE1krcLW30EmusZnh6WZyUoti/G6AqSl0A51r+f4wcGeXIuy56FEo1TOclLjM5shvVqSeeZplS1PyXTZ3/rGj9qiQw9f8r09y9tZ7KUwSLgGZTGsk3YyJu27aGxJY/masFoXAopL9Z9QUp9lzLV00484MURj9J26CQzli6ekL/vFEYzL0BUT4ENtRor2ov497xAa/tpXIu8aHa/SNF29N/tIbb6clI9baSiaaLPTJOdEvY4HcI8cYJ1Lg3/mg7Km1YKmNaTE1ltsZ5ZCqr2BFVRX1khliH7SphUJHuGrQogGULTNOUncS4WaeVUTDJAzuchafSRntNJx3PCagXIpuKVEzRNTQXqz3MKM2wQtmojs5CVIAKzhSzfefwAvxsrEVzaS1fQy8HkFIXQJF8Oayy32/FsbuV99zzChFHYmb8bAq3g8wpbKeHQsvj8Bjq8JWrkE3OVWFsb4C26Gb8EqIrUz2XIpDNEpRxToaT8TihxQQ0yCWOT/KkpVsJ5Kw1UKzkETH0kUm7yiSKe+RjGdJYVSzqp+0gvNnnmwGf2MeWPEtzazlg+zsaubvbv3UEypza8OMPo1XhMZN8wkf278AoACExAixfjNdcwN2qVcjBjXCLS1JTH2d2EvaEBt8vJyEKIkSkJEMYmrl5Iivwt8VmLBKbgAtf5RN6PH+PmFjsN3RZhplIXomJUD4TZZBPiKmxN5HMmb+PIySzP7xzk6aeeZ0bYqMvv5t1XXU1cotUVTTWc1dHM9qMnmdZyUh8m1atTAXGfR+fCrV5M1iS62cuuASOnXxvDETRyw+XLpMzd8g6dU9Mpnngiy4VeH/aJAfLD+9gjdRmyayxpmqeveRhXaJ7GFedXnlMwncNodAXuZjdZQ5ZaKTeH2s1KgkckM02kXZ5tshCR4Pajo8cwRxPiOynC025M4RGMMy9UAfRPyfT5W92xWM3c/u88Y/veQR8jwjbUZh92YXsdBgtvF6BYeckKAo2/R7PurUw3SYZ07PVt2DzLMYicMuwuC5tbSnzpMqYX9VEWlhWci1CeL/F60stjoqz2FHVWivcvEil3VpeAxvQQ1kd+Qd81YF9ZR9nRAfEaUcwuEq3LScxnMA7pZJIFDGobt1C4spVdcHAM65ouCu1tZIQBlTuEPYiU/pejM85M8ylRypcpCftInY4LO81RiMZxmV+n5a0rwFaLefdJ9IkcWnMbpUCtXOFUJ0iQSJbJR+V+tXZeJKR7uYC1gG5eLbeUdKiNOi2BPDW1k5SzMzx9OMIjAyUOj9azNWpni01YYG8d24MF7jjwKtNTJ4TWJ0XutVXOddfr2nDavKTUvCWvRntrhuVClIPC9haJtO9IxFiYm2BwfIyJhTDZytHIEijKatNmMzk1OCRwamzswLP6JqkvC4mFKcxHn8aTXSDavpYPnXs+b1rfhFHSe+qRCdISlDwCwmqCvp4pkQnFiQjgqv5htRdA3J4kZk4w5pb3r+/EcuIQxfufwbS8l1jfuWyih4gAU2Srk2P9J3j8xBwbey8n6PMJrpRxZhLcIKhRyhX5e6bYPZNntc3CpJTV2rKNonmKcRJSFrNcXO/jxhVeFrUI+7cayObVmUTCbo0mnnzoed733QF8Divn96zlY5vOZc/oCDvDw4QyIQGtFDYJ6Ar8LUrJSLlYBNs+9f4VnL1EgpXU4lzGyzce28E3b7haGLkEeFELiXiB6KMaNakh0rFhXgtHGRcJXnKbOUEz8w1nSwB0ckX+OTa1viK+KD7d3Mucwc6JYzZMyWZWBWtwebLiW0VCXheh+lrxBSNDiQif/erX0AfjpNRU2rxaCly1P3r7wa9/4H/4cD68JJmmPrab54fjTKupL5WRcmnv4pybhAFdL/K6p7sWCeAYzAJwhRCFtlHytWEBmJUUz/ocNZHnMBlGMYcyaAcDaPVdhJa1Mdu8hJg4cGC+yHQYXloQOSusNFvSqBVZe3bQTEeLAN/dL9A08iqNl0bwbBEg9QpAmteQtLSQl3sRhqf6J9VIqLFOGFHAjOORvdiODGHsrafc2EAs0CDg5MbS4KjMM1XzKSubCgurrLAfAcDC3rjIw4yA4QSNXcfwXrCGssGG9ssH0I5I2lU/phrBFcDUG9vJt/cSN/nIpS3Ej8dwrA1iaXNRkmep1ZwGm6Gym5KzZk5A8ZRwt7BAm4n0gp0jDwYp5NzYlzfwaNTMnbkszRZJvxTusZF+0lMjlGNzaAI6ukECkGZG761l1eYuFrX7yKYSmISB731hB4axCTJ2D7Wbr2XrqnOYmJ3k5cd+SEtsqsLGtO52Ln/XW1nf3q1IF/FwhK6hEuuuWoOeLXD3p59gf62JL161HpPTxB27FzguAaxL6n6D00ungIE76BGAlvxkdVLzKWHAUh5Sjg5h/1anpLtJGLkEwPsluEwF7cJwjcLWhPl6FyQwlRiXQPWXrjZikRw/kihbthh5afwFTvUfZY3WyYLmY9zsxJaJY555hY7gEubLVppnd+LIznPDZh9XbqvDbUry7m/P8/pQuLJR9LdvbefW995I2VjL0V1zjD6bxF5wsyAs+vW5AQ5Hh4kVk6SEvbetcvDA12/GZVfTvlS/bIsEValPNf+1EKH3mi+Snc9WAlCFgSvQf2P3ecXwyxKgClJeJz/cTMsy8QF55+kDz2Bd4aR1xbWY7K0kh0M4ZtvFV2wUanzMdLSTtVr4zms7eeRTX1P7pFTKrWp/pDZ7dKnLHLfHEzGLNnjYyD3PmdgbK4lSPLMOutdl4tbNBiyTExxM1DNedrJmOsMlAZswDitasETZmyYnUVnzCoD2LSZ9rjBR8VND+CTe9EtY9YxQzowAzGpKjU5mFvcx52wlki4xPZwjnLCwJ6cRFiC1CGgtsmg0WnL0JOP4H3mJQOYIDcsi2G9cgdaymaxtMbmEXe31UZkkb3FYMNSoYVgBD8U69/fjOj4sbLKGssstjcIgzh2gvLSxwlL+R6kvP0lj0ikeiJGdjFPOH6b5MgFllzASkcWp3wvL3pfALaBRWd6oJkkL01DP0GxuudtOYcl6kisWkcsIG8xIY1VzWaXsDAKQ1nphra4xbLYFinkLw68Gyc36K0s0A5sT1NWelgYs5VeykCoEGM80sW8C7j08xI7XD1OcObOTu1brx3vhWt7StwJrTh07YuRYLMz2nU/TM/oa9mWt3HrDjbTV1qjpoZXlojt27eSZn/xGzevm1poLeNe334ez2StMs8hrH32apluW46l1cfevfsud/a+TVFvnNW4k4/eRmllgW2OIlkU1ohriXF8jQen4AFNPH2GTpYlVLYvx1dXhavSQkRfkBJgW3BleSqT49lCKOr+fKwJePigs8LXoFB/f/zu0hABT3VphZVneYU0zMXyEVHoBo12CUOt57De4WRzah2O+vwJgaoOWaV8nE41n0zXwLIa5YYlnGkUBubdfEuSbn79c6sgo1aJOKHVQ0OpJxBwMvDJPZE8es24ib5TStUW5+O063labgKBDCkeCYclaOZ5+5pntHJFgOeaQelSM3GQVhlzHEdsibEEfLomMdfoCK+1hLrLuQk+Pi6JazKwryFBqGm/sadyBEh2d70AfN8MxCe619YTOWsW8PM8xe6oKoH+Mpk9/0ikNfqZYiLtyqTAv/XqWH7ysMVEooY56cJk01vvzXLtllo72UWqbgzh7b6F8cpCjT01xX915ZEYWuHgkwia/EbvHTXrdJpLbLsAUjuM5OISWzpJf0y0NM4g78Rqu4gDawAKG8UaoqSffJxG7RcBUD3AspHN0pEymYCUpjTGq0iHNyFcu01TMccHwNL5XXsSlDeNriuK5rAn9wmuleXaTnjYKG7JXltWpZZaKDgrcCdsSIf6DB7F016E11VXWpGvpMoWVPeQlP7owDXXonDoYTrEPtcRTjYJrY1kyp8KYXcepWSuAKEypaGkgMWEnes9ePPNhapvkBnmVXpmnKPRT0qy6OhR6afYAmdpOYt4GckpTSmDQjMJFm01YPMKYXEWSsSzpfhdlybe5Pk/j8hkp90FJRE6eqTYTVtkQ5CulpRQKkkaTpNUr4O0nSZDx2Cwpacglaew5AYqMbpF7DZyYnONbP32eUH8Ip8cpMSVMmxbFWzTyxc3vYOOnLqjMPMgJszr0nVfofdtqjrx8gL/b9xi9555Fz5IlZIR55kp5mt0+olKGe374BGnLStIuP7v1Oc6yuzle1rmkYOITU89gbtuAHvBz4GSaEY+PhpEoTYUCbp8Rc60df6ufV8Npdk/PcHL4RbTUqIoJnNXQw1QqwnAyymz9SqZrlmGJjdAztRtXKSdlbuO0AHrS34Nl7AB/lhpgtbeevx86QqIkEkQs6LTjs5fYtMjFRee0sGltmwCymr9rEQC2YzC5yOt+Zod0pg+nCB3NYCyW8YqwaVjjoX5JnailMAZ9HgMS6PW8sFSpUzV3WJ6vGKTai5V8Ej03C9EI2pzatEbqwilEw9SPVjYTopPBbBeD0QQXtFpojreiH4v9f9j7zzBLr/M8E713znnvyrmqcw7ImQgMIGmKFINJkaJEJcvyWA46tmzLnJFsjz2WZUsjW6JkSiLFnAMIkMhoAI0GOueunOOu2jnH86zd8o/5c64z1/GZkTzYjUJ1V+3wfWu97/Pez/rWWh/Fx9/ztoD+j/RIz78UtgQG0wW5zsL2KsmX/gs/em6NH63L2qqrDZgdV5H+yDvqnHg4JSI0y+0qnavQZiG2PxGTffswFv8etq9O8+WFGFPuHuzPX+Kj2SLHhrsh0UP9vrspDfWZqwR4Lk3hWVilHZSF3uvE5byBbWkNy5yE1C1rNOqiuG+cNWsfyzUflxWnGzkXmZqFsmK3VZOESFCD9SrvKTfoe+MNIsuX8Psz+KMFHP/Tx6F/iHLeK/qL0TAwGnLgcjk6gmgmWbt++09xVHM4947BUL98rX5+aC9FHW9Dz3M4XB3RtYoszS47nWlSVpHpcpHGXBJ337LOPYnFFaLq2E3N2UXqxQXyL27hleUOxdsE4uC0yurWi2oz0arZCcrqwKJ2q3ZPkAp2U8lYsIbUBrL+tpjIPuzQzypUF6qYk/UdcrCVvETInZP1rOFzl5TgOjKH1FqiZZK7YwpNokv8zQa+bYlduyEcN2Rtjls/uz2dSp9lN8IqFTCbQzc85CsTOIbv1WtbNFYXZLHLtCWMC9ZJFa2GtF5iYJZ0tWwiqz6W5qZY/NL3aW9u0vvA/8TS+F4VuDbLmXUarUvkFjPc+dIbfPTAg/Q/+kRnX9Kv4OLz136MvZ0gbHHz0bKNX7p7P2u3NkiureqcHHgdAfxxP96YX2FV53w6xWxfm4meMn2eNeyOKqOJMDFnHJf6xmVr6Ls5dwWoHMDv/Ntv8Z3nVzq7eD33tZ/vTKo359/ZqLqjeqaZTEHLqRApoPS7lsVc/DFTwNx6SkQUGmdzuklxTk9LWykki5TqOXr2WYn2m4t8N5QTDVKlPrkUxa7av9H24vUG6C0tqF9vql/izPU/wfiICjrKE3WV/EenjyqNPAu1gc6/3n78DX9cu3bN3x1259uVLdzODJX6LGvPvso//uIa6w0RkgJ/dzzBz77rIQ6850E8rSzOyjUcjRvSwClZ4zzN6hx12caWct3ls8sOvpNm+Dhp6yhXlBxvFnq5NJ+k6/Ur/K2GlXt39WOLJFjff4TzCvbZ5QzdCRvvGrMQDyxhOVpV4CuozyrI2xMiOtGeLGMlFGChNcCsq5vpHQvbeRGRqnzGaExVZKPkGJIw3re5Q/AnL6IQlih5sP/6R2V1JaDrLaxRv2hNYmIoSERlpjqZieztz30H++Q1vVFewe9WMohAHrsH9o7SlI2rma3xJKjmUvvtdekKfyNKJjOMVb25hjcyh0fC3ZJQNYyY2vpkz1tkXlwjfy2nY/CqSChRa2XqL7zG2IgVd1zv45Wym23SQgnKzn5WJos4+/X5w17sEReLmSZL6Rb7XCJxj53vbtaJNtIqBtOc0jF9eHSXaKolHW3Q6/aTWpli4cyPeeeBKENdToIBP263T8Qs0baqILQlju1qh7AxSx/NxtHm4lh9mFbomJ4j+c1dZ2uyzsDBFZ1fWs/TeRqaNqt+zJJJuwS6oaJg0efKCVjNTv4SMUPsFrOuXG1qxEKVhZVrQbYu9JE43GbgqN6vZfbhtEmsXCSnI1QKu4jtXlSbb+l3EkO78RgOiukg1ZKF7PwO21PqE38XgWFzl0A5Cm9TrqKIx5enXd+iWF7l0sJ1EktVioU+/uXTN+VaSvzd37iD3rCTvqAHt7WG3yYYaN4uYCXTbyoeheYguVY3TomhY3uZPuc8iWMD+hyza7yZf6DzsoZUb33k0l4yKw5aWRvOto10PkXghM5rNKpTMjOc9f5mgHnxaSyzsvZdY1j2fETnpN80ssykapxWUYyWzF2q3n78jX20V1e9NzO5ddXmYEtBWykVWbl0lu997Wku5QsSJisJt4tP7Qvx2EeG8e8dVOA5aTYTVCpd1Kxm8N1FbnuB5PJzuCpvMOAVUdpzna0tncozmzeMs+dByt7jTC1ZuOy6m/WdEm+99DoHN7J8QLlyZH8fzf27Ke0fIb20wNz5bdbPbdMdbnDiySqRUTe8vqHEOigqFSEEJab9FnJlD4u9J5mxBFjM2SlVneSr7c74aRMboWqJhwoVRl89i3fpKu6BCPZ/+mHakZDEQc+Q+FlDNVldGzUJsNXsySnL7f7Sj2ieeUPJbYRBll9FJHzoALbd8nYz6zC7KfFVEktYW8P9tPpi1PVFyHt7HE4WvL21jc8zjyOkAmCPSkzHqLQDnUnVxck0hVd3One3tPVJzKsNbE4RfNiCZ3GFwMaMBFyk6pREOyREauOmL04t0U9GlLudrtJcyVDrdjB5VMWjVcMmUfNIHJvJFKdF4TdSKaZWN8kspUTUEjaHmSIlUjW3ozBZ69Hx9+wiOLaffSL03TEP/d46XkuJXnuT9xwbVn822VZfXNuc4StTp1RTSnzop54kEfQzu7LDuK9LxaeC3V5T0cyQSm4z7A8SclhUiCWOlVURd5KqxSdI9lOecaoN3i+LW8WTeEv9d10MJ7pLxQnVH9GxxLlR2yIvSizJGawnp9nYWOTe8FEmd+z81lQWm2z8A7mrZD0DbLj30NuycMzt4ZinwK6Bns6u9SFnnf0qPK+cOsO/v3iGqhmflrCZfV1dItzOuKhNx2eUXj/fiQxys+de9gdHOaZ/P1SSeK6/RqiV5sCv7MM7oAJTNKCgYPXIRZm4d/Wob4aVRKYAqdCLbm/flsXgrd5WxSk1u0M74yda/qFs/jI1CecLzb2cdcvC9w+znn57LfzfyMedf++zwYu1cLYeaNEVb/Czw1G8m9u8/syLrG0rcSUC5j7hca+PY+O93PXAISZiIVGMm3A8JmssIXCUO1bKJFA9r4CXJUvmW3zhtdd4dXmZ3MuXCRUrHOmu8djhHAf2Zxjc34V/4DHWir1cbz1EzhHlhz9+kdTyOseyVT4gUjsgO1e+7x6KTjcbF8/hTWQI9tsJKbE9NgnOJXmqTZGBXcLiFBFFRYtjEUrFGHM9x1hpekkW7eRKVnYKLSrlFj45ux4p5LHrSuhnJfSir8Yv/BTePT2EAg5s1jQh2cOWzU217adUMVbQie+FK/DUc9SyGzTrZQmIC3sggGf3OO17T9JcL2C7voA1lZbYSoF9TiwiVbNps7lS3uyKUtkzSiO/jX93QWItInMkqFv7RT0h5Z7Zo7xN+fwOhbdE8TGXRNyKq0cFQ5bQjMna8rnb07hasq6ypG2ft7Mnpjk+s21cQWC4uSwSvy/B9uoijUoeh2jWYabwuMxFFL2PyKezv6io+0Jqi+/cmOG6iK5sxkDcESxFiarZSb+qvpfYWbvv4tvve5iHP9Rvhl1lxYs8LRfx1fnXSd0zQrQVZ3c1TncExU+ZyXSBr1+30ShUSRcz2E17vfkC/alZ4tYm+yTevcMjVGdu0qypWIT38Zv/6V/z7I9e5Hszb1GzREjVPPzc4WPcf7Cff/aF/0DKJ+qM99M3cJiu2Bg/P95FqebgD1fTpLdnWNvYZFnug4LZLjBLb2aGo86CKFGvKxT4o/sf5cjD9/CT75zmGzMzbOXTfODx93J8YhfpXJ5bG8usZNY6t2I+GxrB2n+EPleETVnrB9auc+fa6/QqTuouN6HHejmir1ZlU/0sMQ49rkJp5o6KEkwR7pC/jeLOOq7GVVyhUZGr2RYwQE3ntTVfJnzlm/gGROvVFrnQ32Nbz69V3xbQv1GPzWsP+btswXy56VMSx0SYITYyTt58Lcvnn7lGKpvrzB80tzJwyKJ2q1r3eU2i3rYkVfV2WDaoRwI62ttLr2x9ZKCLrpEBiWoQpyp/26Kgkz1KZVe5cGOBF99c5/xLk2xkJbh6/Zis+CdOlnj/Zw4yHXwvafsxirJ4S9NzvHbqHP54kAfm0zzuCxF+5CTVAxNsrGwxc/4q60tL9Is07ns0QrhSxHpV9irQJQlqSVSUSBMW6tEBsvSx5hxiSzazVLGxlmqxlZOQNNtEGnVOLKVxP/sKwXoO7y8/SWuim3atTbJZYrC3KlEtdeYEtvFQbEhQ5jM4fv+LNErJzv15yuWabHcX3pNHBcW7yQ+avUSduNdWcJ69LFIR6Yl6zNCH/gL5rMikLpKtqTbJuoZFKXftonXo/s6c0tQOHUpzuu18Q0Lq+vYt9sqWRw9HCag9msV6xxq2y0reQp6+jWv4HDtYI14ls8TUHxCVm9t8uGk7vezoYzdrRb13Q7a+Sd3Yc31kZxcnfVVFrLNBJ2f1HIfbyeVUjreuXKN1a0EJrSLlCPCvDr2XX/m5h7B7JNrVJld0XJ9L5vnarVs8pAJy/5gEWYL122e3mGjL2l6+wLqsvLmd0u7cEoGVN3XmLbytFqvlSmfzFrfozGyfsaNj2RcI8cTdP4tvOMGzN69wVcFlbtT3j8cPkujy8KXz36HuVHmpiratbkrO4/wvP/sIr19c5/cnzxAbGiHXPca4M8iQnEOpVWVla4baxg2aa9M4Vtb5wjveReyBI/zTz/0Zi6WCbHqVq7PL7OnpZTimPiu2CNQCBBteghK8oNpy4sAYMVnxoSM7hKIlgeWCum4ZS0viqYKPTdRdUT+WNmjVZlQwm+r7A1Rs7+BbNw+rHRf5igp4vlTjX0bS/O3jawz0qZ0DIn53L5bp79HeViw6eygP/8LbAvo34fEf7h7w3PPuPWuje1vhYJ8VZ7CqSiq7mytz/qk6f/iinesVdap6c5/HzqfuaXDsgwNYo7Kdm5AS9S3PJZlfqLOYtZFyuZTYMfoTCQbHhhkdHSWmgPSFQh1rZFPyW9o1iU1DNj4jwtuk0dyhmqzxyl/+gC/9ZI2pkpddisf3PBRn4L0foNR/HxZPQFSQ5tW3znNqepmHBvr4OQXjvXYP3ifvododxdYoUEnepLAoOly9ouB04Zg1NupwZw9HHBna47JUSoKmyHC7NshG9wmysnq3FqvMbFpUJES0ote9+Rr7Xp2jtbVG+B+/g7bIbUuEcHalRENW94HhPHsGJHhqk1ZDYpr3YP/iU9TeuIJdhcWsknFHYjgP7+3cb6c0YFYu6Rhk+z25ZerFHK3gfpwltYMI39G5kCF1Uxthtm4rlmnnZbFlFdt7ErSOHGcl7eXzp7K8Kmr8F3cnmLi1zvw3Z+h78ID6zNaZ0N40V/n0Nla9R9i2RSI/hYMSxCK0wjEsUaGh2Y1KFN+S2JdFfWuqXuuS1EvWGjMqcO8ZnOB8MUVe4rbXzOoWsaZ1bNWmilDFwXY1wS9NDLD7QEguQ6dUrfMHr1/ku6VFrn7h27Kwdo7/7Md58/UzcDGPt3+UaHyESFc/h9WPd6WSeNevMbl4gZdWrrElMi2oONdUaJpqt3B3jAeP3cV7PUc4OnGAqyvL/OGteaI6sX/5+B14gyV+9OIP2MmoP3V267ZBCfQgn/uVhzj35izfVKH6trtLBKq2qG7wLsskVYedeqSProE9+EN7mL7wJt8+uZ+uUSe/fHGNja1bVLcWuHrugk7XRjQcZuDwA9wIH2HV14tb0PA7itW/89EddY2XzUtJVqeCNDJB0ul1uZwlNtuv8wt/F+JHfkZ9qWNKl/ApH/z+GOb2yuo2Pnc+x1df3uS3dtsZjyv26wXqO5tUSrnOtK6unn52eWdVEHNvC+hf58eHv/GH/o8EYpmExWF7+ttv8Oz5qc6NyqyWusCoKAvZpmgISdRhdkDvVhI9Oezm/gdtDA34JJISJ7NyxyEqMc8z43EinFbbbISr92goGepBCkVRkn2AljPesaVGWMx6ZZvsj3mYW02YuZFnzp1hqbHNUHeAY30Jwq1FLJnrzLx+i7NvFGjsHsH1gc9gj/Vhtdv4+uw8s8KzpUuT3D3Yx8eKTt6xUWHw0aM0D4/r/Z1/dSW9hK12Ha+jgvPMNcwNxdp2n4JTRBxcwTKwreMVQc+12Tj8cyyGBlhJVthaN3tXOgkELYztFIm9ukHoZAzHsQgVtwjSXLFXu2xuV6hLiAYDKyQSsrr6ebtpx/a1p6i8kaNac+GORXH192DZPUFjrJ96V5iGktTc+922pWNK3qBm1lR3H5LNdEgARflqUlep0llWadG/bXWdy44E1WytZhOx7h5mViL5u1eucrFmYU+sh8OzJU4UROB2LzbRsLH6GFHNl/GNSTh3O/Hr+V21guhSv5f4t8Pmbp4u0apfxGT6T7VnY4fn5pY52/KTH9orG2rltdQSC8tnRcyLeES1Y/sO88vxffztk/skEG6qchHf/8vT/J5E9nJJ1Lu0CnstPHpfnLts1s5tkddE6ztqy1ZG51EUWtdVrJ2yu05RvrenM7PC3LnUbvYGjdiotHIcUfz9xTsfwBd1Mleeotpe5u5DR7CU63iC6gebmTsr0pPaNAzVK55UgmibK5bq5c59oeQerHYRqyw4ImvT92bbu7bZyEN0by6cmTY3rzUv3p6Z5rG/9yaVepPf+PgBfuEX363f+RUlVjr3tvJ0qf8V9eU0f/Hl0xJ9P7UdCy/OFoj11PmjD76ifp/Bai3IrctNBD+Go7ZCs3Qae/8/lBswK8JqbK06SW/myW2mKKUybK0kSQlWUu4+7h++fWPEtx9/zR4f/uxn/S6fMz+gABhwu/gvSwsshT34FW+HZQOnXjyDxSz70x9zq1+bzc0ObkKyUWFZPochKOz4LE5CVn35fAxEZN2VB4P9TQb2uwiPuvCEmzgFXBZzGwhRp03vYSxgo2kCMU7NHpeIhGUZXaIYG/XG7Unqy9sKyluXeXJiL4e7uzvL88yteBvnT1FbeZX0rgTXwg9LhAY6V42vLS4xXyyx7nBx/dRbvGvXCB+czvOkhCv4xEkah8dUA6wK6CrVYpHk5ec4tDGLwz6mpFWim40tHKr2h5UU5gJURlh9/gZrd/0yC64urq7XWd+x4mq3GBI1HxMleGM+Zjd3+OfXXuGsp4i3J8zdsnijDicHlMmPhOsc6GlgdSnZrHF4+mkaL8tqh2TT/H6ssRjteIT5A6PM+72kTOGSlU4svMmezYvYe3bTnniCljsiUjc0a8Ouc+1Mt2lKTNNZvJNvYpHltDhDNCZ2U5YwF/TZJYlqMl9h/oUN+kXFPiOk+jLLRy0SBGfITWB/hGbMys1Wnsy5q9ztDNMbS4iY9TyH2sDcfkPZa67Cl+oVvjczy/fcdQKi2GDQT1yF0itinDl1lZ/y7OH4w7twx71kr6X4pz98mvT4EHnXHk5vlfU5bca7F/jIQA/tnIenll3cSq/QyE/rA7KidxgmQS3XZv3mJazLV7A2Siq6CR1DuBM/Xa0+fvgP30ffgRiVlTypnXMcffQ2rX911sPXFxrMqFDMplTyF3Nc/NiT9Kud7//GGX59uMG+Ub9iTO2mODCiZMRWZ8n08gxf/eMv8m8OHuWOxx/lcjRAyWsc0u2pS7/1598md31BNatF5MH384l3v6Nzf7+FsqCiUODn7nOSCNi5cP0Gz/5wgW+nK3R5gjw86OT/9TNhiba5gORVUXRSrUf444t+zG1gnnDeYNdwGlc4ruK4onYQbBQXdDpmvm5M/5aYq/C/LaB/jR7t+WF3KffuDYu7N1R19rNVtjC9usmV5TzlcoDTF25w88IUTgOd6jmXxNMpGloxY30VGx5Rac0nG2duoWAKvS1MdznErmqTgCLS2bDgVSD0eSOEZKudIliPglH5hjdQoW/MTqy/QUzfnTEJqktyqspvs8tKmnl2eo0ZfG9KaGvNBpurM8xnPGQsMV6/OcWtaoErtRL5ioTozC38dTsH/sGneOfe3ewRQdkKm9zcTjHjiXBpM0NpdpUPdfVw1w8vcs+BCSxP3kljoJtMKs/5K5PkGikeb+YYzkpYzIUXIzR2CZRzA0tsRdSgOJ5NUrfexcLRJ5mpuZlaq5PKWxlTIu71tumLlAnG52i0zY5OKgjmXvFKTKe1JcAp4ZIddlqyuH0bWH1674oTy/fepDWrhA52Y++VzYxHKQ+Leh0RbJYMQU9NxCdVWToHK+ewxQdpD9xPM7IPi9snIXVKOKydYtNSOzmL2zizl7CU0ljMhbBNtaNPJCfqLYR9rCcb5K6Y2QI+Gjo8M73IzPm0SSH9XT6Cd/dS1M/PrO1wY3WR+9Xeh3riuHQIbhVFh5kSlNBr1J8Np5WkCDiZyVFczvLqVJOpYoXf/vBJvZcHW9jN3JUVfm7yIqPxo+RLbpYqDXzWKhcrz/Geg4d4MBQhkSyyNbPNC6lhGr0hkX6Zd9bSvP7Sn7FVL2J/72MsbJf4uGOcTx4/SHJqk9/+zjOkt7J8/jd/mZXZdf7zS9/mFx/p5wO//HBHDG8t1/jIH6a5GVBRD3l55bE9hP0W5hc32DMiQlShNHcPNZtDm01VzIVQM9ns0tI8n/1nv8uVX/5VmvtHWI5K+HSeZkrWSqrB//r9l5h67nv4fHYOxYb5zX/yKYpmt6uyio9Ao6k8OX6om5G+AWaSTf74jRrOShU/W/yj98t9dGa2malhEm9Bx8sLAWZ0rO8Nz1AqrxDvdRPpHdTxKO5scdbm5vnayzcYvOen3hbQvxaPE5/1RoPNbaWU50DIxknR4T0HCoxOVGWLyqS2kjz1pVX+9EJD9kh0ZTZ+dfmISny27Eqy/YOsryyzurhJrTtKezOJM5nFparsVGAULLLsgW4Jq7ltgh2vCCgq69WnAB1UNe2SvQnIMidESmbjBrfNiUO2XziETVQT8laIDtXpOeAkOiJx9TVweG5v6mEWiFtkR2u2gETKLXEVsTYkPk2Ro35nbgG8NbvFxdw2xf4gu/wuopYtFhaWmPKOshEIcmtqgS6JzWOXljl5ZZORu/fReucdWIb6OpPCzcOsGPFdn8O5tCzVVDp2kqwswr0kGyolDYoiZ0VN7GVx9B3crLhZTqto1PRrj5XBxgy97Rudu0NaA6JOkX2jbXYZlwKJ7K02UYgSyGrJY3ctYvdXlPSij2euwJZ6pqtfn6FzFOHt+NuU2nlRsYtyqIe8vruvfpuejddFLDEsgRFakXtFsHvUVqpOInSrCNVYSmtW5a52SxUrp2Nww41F2qezWMv6u7nFrhl38Jj7/PjYKXlURDyUKhaaEpfUmIfmqI8xX4CiqmgyU2GgaicsW29u5WxuUeId9mMP2HCp/30L8xJ/G63hXgmryMqm/k+4O7utt6oN5q8s8Pl0hBURe1qvfyBSZaInzWfOvcb7ekf5YDzG+sIqjb/8BvX5PCOf/lXyhw9yUo5muMtFcrOMPVjBH5Z4tySQxULHLZ1Z2eKeLSe/seckn3ztTaa2NniwtcNP/u1+FZv9grc87/+Vr/DK8ijf+7n3sfeBAT70p4tccDVpVEt41F9PDnh5XOd7f1+AiNfGzPoK5/79n/EPPvNh8gO95CJBUaiVTKHFm2tVJnPq6Lde5yenfsCIK8Rvf/ZXaahJK4U8eZFiPlNkar3IkQNdPHTXbjWzhWdOXWdmzcnDd8Y4OdYQTTs7Md1sWqjUPZy+WGSkfYuSYree3cEnyNh1393YpbgWR4hMQ33dic63H/+3PD770Gf9wXAon2lU8coGumTHzC0qFAqUVfGLjQLT5TkJwRxJiZ5TnTvisfMP3xPg6AdOyt4OUFUFnr+1xssvLXDhVopVVdacbKBNnVxUkNi9fSybqS65AtHMHI5mjZIEOB+I06xVJIBtbHWJxnCXBHmE0dkKR7Oy9y0nYY/IwyFj7/TgdzoISHTMZh1W5XhLtIurSFd3iZ7DNkKDEAiZydEWOkvhnJFOQLbbRlBtVK1RqvYwyUKZeZFBXNZ5Ilqhtn6TV7I9LMXGFJBtbs4v83giwsG/fI0TEnLfe+6jenw3Vq/EWaJpllM6r07hW9ugbReKyy6bjUfa1hkYFan2mWWcslgvvkll/P3M9exhJq/TrFvZpUIwEJC1dslWW1YNdtCWbZN30xOyErUuEXaUZtXJzoaD6sI2AxML2BM1CW0Uy6tbIuAxLCK0RqyL6WCIOUdNpK6iU0ixS0XN4XJhn7pAc/N5HNE6dp9s+7yO6egTeLriWEVDgiq1SxtHfhmZZdnCHf0gIqJX4i7nGJiaFvl7dF4eHZesulyDKUbVdoxU1qOCGCDT7WH7oMSy3KK7ZMGx08A9EKBcrZFMFvBu1ogcjOuUvDomC66XbuB5+Sy2XhW23RL4u3epT2pc++IbvPb+9zJZaFBUc35mvMlEl40vba7wr0+9zuNbdT584G4ePrnfrIGiNieCPPUCBz/zHiqKjb9crPL8Tpv9TSufHnAQUb04ncoRFTue6A9QvV6hPGLjP21d4ZuTk5xIJfnWx4cJd53obFz8m7/5Ku9++AkOHunl8Kf+gGR9XgXIT3v4EOP9h4gnukWQFq7Wq1Rnb/Hj2iUee9eDZA/vo+bxkM5WOL2eZ2u7zCN9XrriDr7wze/wzDOv8utPvo+Jh/eIsotk03nlkVn55ceigjHgK/HI+46ref185cUlnlpv882fcevfZmFGWzFuVx/Z+cp5G+dXBSxNxX89TU95nt7uNR59cEwFT215O5Xffvxf+XiIYffu48e2dhq1QLHewGM2S5A42O3OTpAaT1FUcG9UkmTa1c64uV3J7rW5GHHHOBDsEym46OvW10CZxLgP53BcyeqgWdkkN7PE9OkFrp9vc33LxayhEwWFS68vdwbiIduqkBZ61QSRLVeEvBFZkapZRljWb+KHx7jz3uNEMnXqswXikyXRjrczTSri9eMX9ZgtypwSNrto1UxAt5t1xuaig7l9rXObQH+F2LDOL2TWI6/SLq51xpfSlRjX6nuojT3IYLDFyUQJi0viWraylHcxb4vw9OIqow4HJxT0u776Ortl7e3vvJva8T20FOQWka3jxizeS6LKkATGXD41X82sKHMahlqy024aGZfEdJPskXcyt/8ImyUo5nQujR2O+ObxR9JmAQ80FtUuKRGvWStt7r+j9zQX1dpdWGpTUMvo/UXydlWKXAKu6TmeYdrRBGvuBN9aqfMTCccbm7P4Kzd57x17+Lv7DjFUzFC98R3cXbLxvhHyN2yUXQ8RuHMEW8DczsQctoQ/M6/+mRcdlqm1QyzluvHqwOK3pnBePC+f3r49P1URIqTVcepcXaJKS4SyvYuMN0Z5X5DUtR0caw0CB6OUEipAPhvrr6wy2N0l8RQp+x049XOnhNVQY/3NRSznJnG+MYUrYaWye4zmw7tpij7NalXTzpcvLPK1xjJLjjxpv5t356v8vXc8oTaXuKsQmOEGs7KrUmtxQQ38jbU65ZqFn+qz8XCfh/qNCpaoDc+wh0wmyz1//gyN6RxP/VI/d58YolwuMr/cQ3fXMHd87lssFrdhJ6fuUH9kszpnBaxdoqpztKr4/kpT4v7EE/ze0JPc0GdPW5tEbS3uD1l5RLVzwGOmTjX5vS9/lZWzc/zmP/oEuVKN1VxZkOLBJeX22MwkMStbauuDu8Pce6KPmZVt4q05oj0qqgIZc6mrLQdXzmwy+/JblAslsnU7661erlgmKAXevifS/6WP4eFh95f+5d/fsPZ0BdfSaUtxaRt7rU3Y7SHgtFMXPU4urvHM5UluFrNKDuvtCzSq1Ob2Yz7cBKxufCISt6qjx+kmqER32CxEvS4Cniaj3S3Gxsv0HbQR3KVAkMDZlGy1rXU23kxz43SJ84sOLmab5JRABUuNTFOUIO41FyXcer+wBLXHEsYn6mnKeroSUVqiCVdfhJzEan2pyUhFz5Hg9er4AyoCYs7OLumegATVpePzuXHruR2rb26HYWtSq2Zp1RZw26cl9nlKotGZdpxK/wGO9GY5EM3TDieoyDpvVYJMFwOcky1dSaU52B1j7w/OcmRmi8iDh6ncc4xml0Rfguc7fQFbSolmhsWUUBa3oYeaPnOeVm9SNn+T4uQWO88EpH13MfPIAywPd7OetRBIF/iQtcFubwrLsApBd1UtvaNCsK4k0vGY+9qb2ejNkpJJRGgNS/Qkymr/tr1X3yWmqTat7RA7zmEuNXxcq1pFd3bOrq9z9vo5/Ak/nz5yJ4NKxBO2FxgYLUsAw5SmI9Q9J3Hv78URNvdf0rHLFTiy1yW2EhCXje16iHNJl8Q2wuD6BiNXRJLpbRURPddlhh3UaeZ16stOAziC1P0Sv73D3Fou4kna2XT7GNgfJKh2adxSBdHpBO6N4O730pJbMbcdWZMoZgTCY80q/pcu4GmmZbd1TCpc9XiI07k8P3A0+cjQMN9MJ7lZq/J7o7tJOFR0TRXQo7Oxdb3Fdq4oiytbLwFeqtuYk8V+TA7GHXLgiNn4p69f4s9/cI3okWG+8a49HOlSDFkXKOaHsQUHaCkmk+UCL6q9XthIMqnCdGuzSH1JxW7RLHxY5hP6nD/96Q8y+INbJE0bdHXra4junn4G9Peoz0VMhJzJbrH2pT/i7/6dj8vB1ZQ3Tdw6R3urpGZwMV2N8wfJBg5ri2/eXePY8Qnq1aJyZlPkbhaaCGnM8I7O9+aPniOT3CGbLbO202RaTfm2gP5f8PjJF3/G51ioFF55bY1TskQZVWozhSXfbknEmni8Poa6EvQ6LWyvp5nOZVTVrURlB4+EI7zrxGGiTzxCvuZn+fQWb11dYyG3QaOSw1NZp1YvUW8VVVFlcc3OQArkqEgx6ICDfguH+2rsvrvKwPGYbGQPFk+3numlka+QPDXLlTeavDYjUc3tsCw7X5Cg1nRcJqHjzjDdssQ9Eo6gSFmSqCruUsDJnsty22wO0aUFr86hIQqwKkkdITf9A134JUWtnJhJImzm7VlFlG4RjJmZYrTI1+vF0+vG2u2g5baxKWHoVhHwlVbwiXacIoqUqO/8hp2Cb5gXVtbxu13cI4je9bVTjPt0PHcdoHryEC1RsOfWIs7FDUW1Gc8S1UlPOv9zVkSp85SDsxRy6/zwz9tMrR7Gs/9+mifGSAyF6dUx3eGEfjN1p5mhEq6yPdqjJFzD35oSrYmK1C5tJZ7FrJ23KHvMMEZLnyVittgmaDeHsPzkNO0eEdxdD4hWAkwv27mYsjPdECm10xSdImsVlHilwv2Vt3hoT1UFsI/ivIdq/gieI+PYu31qe1F2pYgzfQV7qEbLE2ThYpGvnmoT2RvjE4/vwrKwRfDFt0TKZZ2jUtlo6F8tZ22bqVSiQrWC1DIi/feSd/RRP95HtdZkzazCUr/tfnSI9myR/GaZgl73/eY23yPD/T4nPeqrEdnpfolf8I1r9C5vEx7uodovW717gGe315kWzb2/b4gufa7RUUOLlVqDQrVKvdEirtfbFJNG5MvXi9hjfm7k6nxh3cx+UD9GqnxqLIBfpNxU+zZ3Cur3uJxNg1K13Zn2pHDuEK75i1V/Co0yz83N8uizV9l1eJhP13I807SwIyBpJUXqKmjWhp8uf5Wcnlsui7xXrxJ0Ntjzc/+MbleAmLutDGiyUCzxo2yFDzZzfCS8xPE9PjlCFdahIcFHDEf1mg49p+M3q8wCnP36d1mb2Zazs3Ajqza+neJvP/7/8XjX00+73hGypSLNhnd75iZD7jr7gmHKOzucvTbFj87NMpcsmw3NaCgpHXZ7Z5zPiKff6WJPLMDDIq2Rg0cIxXoIhqM4Ze9NlV9ey/HLf3GG1apIy3F7kwmr3tulHg0Wy4RS2wyUk4TzNyV2Vbwls66kQVyBcyheYf+hDOMPxgjtGRFJ9cmC+2hlSqQnl7j+yhYvX2vwk808S01zPx+djEjYJ9Xr9sSIWP0MWLvwilANsbplLc2tg/2iY7Opsc0q4dS/zSYfZv6oU4rplOA6nFZZSh/OgI9QxFywMrdI1pd+bg9ImANO8kHl/24viYgLv96L5gbB3DkJYIXlZpwr2W6WvV1cWFjl3r44d02tsv/NWUJ7R2ge2ScLOoRdVsx3eaYjdmaCuaVTWNQw5uKTc4dqbI2aY53zP9rhhVcHCfffh/PEXhz7zeICB3ukBP0iDtfaCuleDxcz67z81T/h+HE/Dz+8l2DcgkN0KjNOS4lnaQu1Wsbih0Spu2iX4/BGWUnfLYsvQd6l83BbqLv2kq6Os77qwC/idKtYLG+leGX6Mo8ciLLPKSvtDtDIRChtjmDp68M7luiQndmdyS6hsLUztJwBKk0zH9RG469WKaW/e4PCK9c4sFc+ZTBAW21p+qyzHZ9RtoKOUedkZme05Fza7gh5xVRORSLYE6B4Ps2LX7zA+P4eWl4HW5kin2ss8eJQnWZANCmX0aqV9VZtgvr7xyQenzp1s7N7u+/QOLWRQRoHxynHoxJoWfhSmWK9rma30xUNdIqxWRHXlGMpXisxqRj9+Ivz5HWs9/dFGQ4G2RW08qhAckzH7nbI0fgLal9Z6IrJD9MGEkYJqYkr8yhmMgyevSbP3s01ORebx8q23MS1Qprn0hkWNjNMr4s0dxQH86vY1+fpzqxQt/vYit6PqgHEE/jkEBJ9XewOeDgZsjHSmCe8fprTF+b4zKfuZNfJx+VItrBVJyWiTl7902eYeX2L3I6ZSvj247/7411PT7lOplIrA65crNLIWja8FoYGFagSGn9O1JjZJre+yndfOsOZW2YOm3TCCKi5qq1HXcJRN4Gv7rEp8Se6gnz4iWMcOHGCSLhPQuvX7xyyPCLITJYfX73BU6dnKIoQk02hnUdEFO5S0sp6lM2bl7B12+g/6CSzkSZ3KU1/PM4dAQgV5pAus+dQL7v7fQz7tuh3bSmRTZDK1tfy1DfnmDm7yYuGVCdDXCup2ksTjHNSTuC1ewi03fR4RNG+OGFHRF9+vA6JhAqByd+ogtZcNLAq+GtVJaWSy9wL3dxMzfxd6SF6suhzXURGu8kfkOV8clQ0UcP54hKFq9MSrNd54Gec2EbGubBmZ8V1lIvusCi3yKORMAcuzLBrLYN3zyjFY/uwiIo9NxexLq8agOjMzzRA2pnAHSnTPBhQMq5Szjp45kclSmfg2MP3Uj0+xJYsoC9oZ1+jTlxFxVlJseGt8DszU1zqTvDkiaPMi8gqa0UeHp4gVlhnxHuT7vgMCU9F56lGbYtIb6oX3UpUcwO2UenY9g75hQJVda/r7n24InZqFi8rIvWsipiZtG5dvMLxyCK+UJBSNkppcQB7TxfO4SBWp0jeXOBQfFhblc643DMvlPhHK0W2nG3ukCv42OV5+lJpYn4HcV9b7tZGZEw0FbV3riAjKsNM+hd9GUK1SPjre4aoR6Mk1T+/80aOX+wTdU6W2EnJxuq5Kx4LX1aM/rggum3XsPsq/NpdIRwizLUVK/sVuyf0uYfzOu5qi2v3H8T5nmPm3QnIcfnUjk4Vs4aO29zt6cXTi9gnq/xRQXZ4rM6zjx8jIAEz9+i/kVZ8FFoc6nbhCYn4zW5RbbPoQoXawP9fqZbZRauUytJ/c5rqQD/l/t5OHpn5pI1GlabizCwTNrtDZSTo37kxxctvnmfhlTc6Cyw6K9o8TloBN8VClVrJTsmaoOGfYDAa5Ei0yaddDjxrc/T9VA/dH/ppHYfasDXL1ndf5tbVwtsC+t/zsbr6OS879uLCkpvX0gOkvUHMlMx9jhoe2beqrUYx6KNqt3JuYZ6pbzzNyvRixy7bZYHMhSKXaM3sWdkWxZXrFcmkLFGlKpCyEhNeHoxYZft87LtrgMRIr0RCCVYWkS7scLMZ4WzVxkur22zPJztL02wDu6ml3Vj8XbTrSh5DIub2venrCHOUPBJZ3yiWXv2+vUPYneexE0O8c3wQ79Y8xz1ZeobseIJmBVRB1ignIRSN1HOkb1ziwos1nrno4nzWKRpuUzP0qSQ00GpuGSIuvr2G3R4k7gqzPzLGYEKWLxJXIXDg88hIiUrMjdYssvrmjpVmiqVZi55T8m893M34HQOk0kV2vnYJp5K01LjKYw+VGL0vRgo/T891Uzn8iES9SXfbwZ0OJ/tfvUZfIEB99yhVs0JqPYVzdkk1wVhwfYZEwZBju7mFpTtJYbyXtMPN5o0U5/8kz8GRI4y99xBv+EX1US9dziajizmiKnz13iBTas/nkzW+f2uNU80ZXP0632Ke/PwSZvfRvy0B//jeQxzsHcKhZA7PzYkGzXCHPrtb1Oq8ItdQp+C7jwID5Mo28tPrRP2ys4Oyi4qRqkTEU00SCUyrL0NkboRoFEaxD4jeR82qMtl1tVlbDdZU22+czvDKlYwKdYOhqH6+mmTl2gIuCYWxvmZYoHu8j9DhbhUHFaIuO4FuCcSlRWzbabWNhF9C2VYsNuJ9bHd2G/Fib1jJ/0RtJGEzM0ScMTtPKS7+ZH2L1NQ2PQ9Fef/QPvY7fTwqYndJYN9SOy+t5hSjCSLm1sjtJv2KhvF//22s/RGyI2NKFS+OnTpzET/NMRcnBoIiVnNBSrIn2rTUJU8q1MV2mWiorXhpCyws5At2zJ1aTZCZ3LFuJYlOzbMpgV51ubh67jrnzl4mlcp0LtT1docYUTwPDg8TypZZevpF/tXCJBVVdp9i8FfVlx/cNUxKxeU50cxT8QivlNVeZirg2P38wrF7WSzWuLC8qcJyk9/66F006ipiiu+3BfS/w6P1LlytTz+ZtR59xNXyeCSANgVbjtlpK28sDbIZHaImGzRYLxAqr3Hx4hu8deE6G6qKprp7fG7CIZ/eSAFSljhZFNROBZcQz9my41Twl0sFUsUc2VZZQWM2tYAhn5OxsJWju0Ls3hMmfqAHT1Q06L69BC5XCbBa9LJecLLTcvPqTJJzeretbZHuDVVPT1TiKUKsbMCW2X1b9ohuibJsY0DKLwvlE8g+ecduxpVUXclt7gsVRawVwoN9BBWw9sa6jmVbAW/2dCxSLibZur7E+ReqvHjLCKuDbRUEq84pKBtvNQP4Oi9DGjUldF1B3G4pEBWMXqubLneMhCPE3t5x+nv6iXbFWZOtyhzwEpyIdzYCST5zA/frCyS3brE3vsD9j9eJ3rmbye0wz26NUD50lGS+yjGvlwfUDrvO3iIci1I/tJeGfuafNZPZtyQ8ojAjqGaLuLrZX3OVtG2edVHp4nKbmctRQvV7OPLh/YTfPU6h5CBdd6nY2Qjla4Qk9I2SmTZWJyV7G/bpvERAT5+/xkqlzqZXYhP1Yfc7Ge5L8HjfAKOpPENm96SwfukpU04o6f/zF7i0amXgznHGuvMEdZzV8F4VHtHptsgoX5IozeKtnsbd3Sc728fmmaAo+iC+uKh1QIXSr3406az/zJzTUjZHw9Ymt5zkG99/mU/+/JNk/mSa7bWS6NHZob3QvV147g6rT2SXVXRcXnORTAIqh1L7+iliIRXhhJN2wmy24qXlslER6edTNlKvZKlJ+FQTCB30cz6Y4Y+zOzxMlO/dKnBFcedRLPcMLfC5R++j6jP3VnIo+iwMqkgGJtexffc0oQEd//5hmt09JN0+XhOav5QpcXa71hkq+hfxIHv3eHnhJ7eobJ3jg+8bwDN+olOk5198gc+/YWWPit/Bmav4VKRe3UxyMDGIv9LEE47guG8vtbifotVOUZ+/lIfJZSun8TH1rX+Nq76jDG7r2Nz89i+9nzuPDSsO7Z3x42ShwAsp9XH0IblDJ0WBzG9eeoqWHOT96tMv/u173hbQ/18e7fY1Z2P5tcV2bqXbev11i3Vmo7NumZP3q3KPUBMglNMFZi9t86MLPn6yrgDcmKGUmaYmAbE77J1pPWbvxcBQgom7j9CslMnPrVFtWmVtrQSbLgVynHg4jCNo5hxBPpknObfIGyuqokp8Y7bN2JTf7cEZ9xLuDZHoCjDSF2BctrwvbGFIZJnwSnz1WcWGn+Vkm1LNpyCJ8eabFc4vWViqtCgHVPKtsrrGgnbWQDtk1asi1SRtV4rR4+MM+HyM5Eq8qzuuKpyju9vH7rg+014Ufa0oqMwu4YbuZJPtokqJf3p+hasvlzl/xcUb+QAr4UEW7BXRn5NjPRFcOm/vjgrEVpb6coF6pUhBr1c56Vg+t9OPpX+QE7/xCXoGejpjrRtPXcH13BU2cgvEbBnu2Gflnvd20ezfx+urCd5yhDuJ6ckXuU/JdOdikpGdPM3RQeq7RvBs5bAvrdGuigglgm3ZTMkHeZ+fK6LmZ3daJIxIPHMZa1IC448SPt7N1GAYfyTIniE3uxKyx64iXrssY7ZII9mgrq/ieoNKwY1yztTFzjCGoUqzpZ5DbRJwNOhOtLAMSrTUrujvZhx58bvnOXulLjvfpjceZWwwLooLEuzNYxuMis7U2fkZbIVJmrZ+slMBUqv78Q2NSaztuGTzbW4zJm0WGnQMOrlFs3dpHW+Xn/xSgep0mfQr64pB/Szown8whO+eGD6JulvUbh6pH6fYOLeEe7+LogSj/dQlxhIN+h4cou1XTBiqdLhU/CQhLYcE20lqvcV1HUP60TgPyFm0inWubRQ5nUyz4cpz7PBuepwuwipA3SrIgdUsf/7DF7j52jS/8+t/h5A+15uRw5m+RuhQF61qmUIwIhc1SKtPAvvZr7CaStIfbRH5RRWP3YcVlw6qz53irTeD9MecdEnIf+m5t/j5f/D36TejWaJxM7UuWaqzIvr80aUdctY433e6uUe/L3/pdyjmNzuFz+TRO0+M82/+4UcV82bIoEah2uRU4zgFgYwp9MHZb8mNlCh7BljrlIO3H/+nH6f/w9c9lrw154oU7d3jFYKjbhweJV9pGRYv4LhwS4QlIji+n6oCu9TMcfGlOf6Xr6RZbXRG+/A4fNx711088e49JPxK5JsXmTs/zan5CmVfjMCRA9RlJa4tLZOeXhMJWfG5JY6+IH5/UORmp2WTYIoaGrI6W6U8yysLZHYWaWYyOEzPKmkdCmQzTjUSDDPSHWW3aGIw6CUuixcPVoh0l2jFlNj6TKvor11zUFkvszJnZWHJxtmUk8lsm1npatLroGbeuCliVRITV8AeGGfr9BSOjQ329rn4lfuO8MTD7yBmLeFprmFvLXQI1UIRswemmZzc0IFVROn1Ldm3i2XOzPXytGuYU2uzlERl5n0tfh8u2dZKwUdCBeAJUdYv7t3DnkRCbSv6KBZ5rVRkw9piVTTafGFF9nqFdnkDe22DkViRd3xohFLfQd507+KSL0Ct3ma3RONRj4/jU0uE3H4qB3ZJwNx4F9eVTfpsfbWVOMI8LIUmqTUr53Toz/RXWfdaGDmdY5S4xCrOVm8YiwSoOuBgbNjOuGymv5Kl2yditKWwe+0qku7O9KdGU4kuoqys5KhuFERRQ9j0u0q2ivNciq5wFstoi3a/Pl80Xm/3kjqTJ7sa6bT59k6KadM+1QL29SXu2V1l9EOHcdtWqG+raCX2sPGGFCHwGMG+OK5uj6y+RExF3Nykri0vbPY5qIouG1Lh8rriTDSay2fIzm3qOC309HV1CkTg/h7apRZLzycp5/Q7kUD1RorgY11494cpvLLB+jfeYLdnh/4TKuxD8c4qrbZZdWUWCqiQWxWvZQnMwqUV/vLZZxT3VYKhMLmxXt77m58gIBEtNxtszqeY/P23uDuX5NA77yf44L7OOLX1pSs4zL2pJGg+FQDHD85gMztfDURgop/mnhEqKrxWr1XtrP5SwWm3VThevUpmMsnfv7zF8E9/iI2qs7O+3rgG9YJEsKW4Mva/hb9aZK97h+LKLX73v/6lqLaO3W7vbA7z57/1CYb2jlOUSzzbPMqONdgpXo7lq4zbz9IdP0EwMfS2gP6feUz9/rtcY8lwoWEftacDu8lKcEqqwG1Lg1hPntBoFZtPdrW8TGv5GoXTq9yatPFWzsL3U3W2Zfm6PW1OxNWBjgDZwAGcI3dw5OQQRwfNrTDyIpNNBcoVdm5c5NLlBt/OdHGle4jpYBDLRhrX+Zv4t1I462ZFkF2i6scW7yUxNIhn9xCvxhoKTFFpLk/4xjp+2WmrLKCZ1mIuTrlU+UMOr2y+6DTczWi0B2vMo8OxsFJbwyGa6os0ODgWYKw/iCcusfCNqEJ7DZhSl/U1t3u9thbhVsHPy8kVLm7fIONUgu4alhgpcX9yk6GIm1/+W3fz8NH99ClxfM00vsaKUngRq9mt3QRzs6b3VQiqLcpNr4jIS3bHw41VDz+Zt/Hdq5dZra5j8dgZOnqIgcQ4a5ka9/XeXkI6WbBzZEhtKXYYE1GMiNpZusyFWoHg2BhxbwCXKMa6vkhsfZb56BiTvYNU9dzq7CKPiurvX95gTEnS7uuVFR6AnI7N3DdI7WWp6RiLEtVSk6otwsKWispqlfm5ZZLZNL0TE/h7epj1yiLGw2Q9TcpxWcoBlxLa2pkPucu6zVFLCVtLjsCTwp+dxd3M0JgYoubvpTCdZvJ7OfLrdvoG7OwdUoIPSkz3u2l5RU8uuYTmEC/O5rhSstIditL0uClbWqYk4VF/2nTaA5LIXSomw+U5/CXR42XZ5d4HsJuLIAkV82FZZZuRUB2avrdVTBpbVcqpLQmsKP5WhWwhTnO2zK4Tewh/cJymLHj9TJaV5U02l7fxqGj33D2KNSf3FFYBN5P7RXZn/+JlquurnfHygydi0KtiLPJXpaetAm9xiVRVFMzk9GpQOeP0sGhrshXu1PjOFjb26Qqxoo5vtdJZBGBz28iUdHyKEY/OqyHHEw4H8A+Haaez+K4t4bg1r34q0B6RW+rX58pxtRMhWn4v05//CmtOCaByYlp9OKfGCoQGVSt96os29VqLfnuaIaviS+9vLnZ+7n/7HNeW12h1MF8hJgfmfd/PMtM1zD8f7+tMxbu1U+DFi5P8kwNePvD48NsC+v/N45c44fgXf++9i72xrR6bdcPSll2zWJ3qfRGSq5ftwD52GmHqCkocFVy+Far1ec6oin7leo2MGRBvNXlCRPKhO+vs/2AP3u69NBxBthbqXL6ggMr2kRNdHdovSuytiWJ2ZAu3ZfEXaeW3OTuV56WtPqa8/dySzZqfW6X50nn8iyudcdTOunTZeJMh5sZXLTNFSEER8SlKRaFmnqZN9t0mcajupKnnZJOrFWqNGl6RUMjuo8sVxmn3dOZ2Oj1OKs62qrsVT8RGVLbpaI+dfSMuuroSBEYlqlaHkk+BJrppSKja+tpOLrO0nGIq02aaGJNzZa7cWOaO4W7ed98xHrjzLvwuWc1WUWSziduaFKFu6IhzmNs2mBuHtWUJ2xavRCtEsexgdTLHd0+n+NrlOWZqafyi3D17DrCaaeC35jk82kNv2M9OrcpBWfWgEiCfN9vU1ZSAdZFnna21FQaLJSYWJ4l3xZgZO8ZGT29nmzLrxhYPyla/QwnZExXFDQ4pq5WMdqW2io7e4PZV63IJsiWWTk3zlbOXed1dpyfQz9Hx+4iP7GHTUKnEbU39bPHpHMNNJnocWCpN+jfz9FfKNG4kRV1zVBoV+g/30C1isz19GhcFXNEg+QceoXLnbibeeAt/v/px3A2+SawhO3V3r9pkN9WKjg3TTuYCkrWzgba506QZAqiYOZ7bO5R3ttgd3yLWLpDbkBj6D0psnVg9CpAxFUyz+77ixW63qP9qiotlUeM87cKyhNNFPfI4jsQg9Uad6tVNZl78MteeeZ7p9QaBdhcP/62P0veBkxSfvYgrVMU1kei4hmSuxtU/eQNneZuHx8P0DAawhDy0Y6J1uQA8+ntAYm4EVcc+p+I4MxjHbtEZZRWbr4jg1dSJXSEsPRJfAUqroh8km+y8uol/b4jQO+PUUlWsLavyo6lYUQyq/8z52NTGtguv6nk6v5tmXD9I2xWgFeml0jVIRQXI5IcRbjO20lb3thoif5OjotiduSS/+8d/xPXqilxSXW3T5p+96+M8+FN3EeqXq3Jlbxd9u86nlXtbQP8/Pd71+0+79lXsqZ5SyxtaTBFqlhi2pzgYXcMvkcQpKysxAGOVwuyIA+ZyAV6+usJzSzOdXcXN/p3DHhuP9nu5S0kw0qrSExSRHFBwnDymwBqUpRJR1Fyd/S2nrtmYTvsp9UY4kGizN5Yk5l0i4EpLYEoUm22m1py8uhll1T/A6+r8K6fO4Tx1EU+hcHseqQTEdKyZg2k2SDbjYeZnnR1+OsGjSu+Q+LlduIMRmk4rtnoLqwLVUW1IDG+vuw9KRMz0I6cvRFWBLCDSv9042w3CQScTvSEG42XGj4owd/V27rVtc7aUDFV9tiLztpTf3uRXlrhYrJC/eJm1pKxpaJTxI4/qfWQLHUa0m/r8FB4VDGt9Tf/eUVY0dWxq285GJaKxssTn6hzPnypzqjlM5LG7JIY9ogoXPqeTdLXOhtkLQMlwLB4lef0m9R++SltFwly0MtNWPHad09AB7LuPEE1v0nKucSURZjsSpDW1wEQoyInrs9ytdg6LZtqiZ9RGqBiZdfhSZQmqCN/iZK0/wgUJ7qVKg7kfXOWOay2GJvZS6kkwq2NaEkVlreZqrehHjbe/x0JwvcaA6CeaLbP59FWWN2+QHcpK1KxENts4L80zLNLqDYSwjyToD8gFHN3VacfWm9+Bx2Ul90kEvBL5wiaW/A4Wp52myL/i20fdFqUmy22zSDQKOaa+8QMcrUX2fOajOK7OkKy/W4LWqwLmwCqa50gQW9DSGZc1F07MWLBl4VJnDNC650TnZ0YvSn98BcuBG0T2bkn4sjStcRHrAFvnVLO9fbwy7eDvrWToOxDhY3tC+BwqqBE7K3/8PNE3liW6Jd413Mv4iArcRARLVALpc6n9nSriFk4dGuoUfTPAdWNundDmNn3+CIeD/dhVzK/ktlSQ1/W5Fo60uzk4OMDs/Ca/8cOneOPmCnWBBf2DDI/G+UBfm99WnvnYpvXQER2H+i9fgO+cwZ7K6IAVm2rfpkCkEolSlp2XSVQO29Sucb0qwmtn5nnlJ3/BWjGJQ+L+67ttfOQP/xO2RpZ6OkmxJmg6o/Y3QvH24//4mJBw+i2BUtnWsu4SaYZVhQdbCqLtKvalFOOWGn31LfbYVxkNrSi3NmlXSqzu2Hhqw8mfp2oi0iYhkdydvcPcuX+M0d2G8GoEG0Xqy2ncstgJRx5bv7zFnSdoxWIKoCAVBXYh72FKlurspJuLNdltVfHxWIs7wllGW7ckbPM4gnXyFpHUto8LGyF2vD18f22H6adexbu0RkPkZa7UGzE04z9mcr6ZkH17Dp35X7szlmgS5L89zPiPEVvzpM7TOoSiAiHdMJPhbSKYps9DURatEPLJWrkZlu0aNtvHVdyd++f0hy3s3xOke1jnvy+Ee6BHFk4WzVYTHLdotkQToiVDTjj0fqInMxfcaJOlLpqqq+ZbwuQrVtJLaRWOTcK+pITPjNOJAF2y33qBrVVmZ2mLy69UeGupi5uxEfruPIJLlu3CfJK1clsE1MtdEqPWW1NkFovMJUZFNf0SdPXl8gIf2lejpzvI9MoM3StX2DnwKF/Pi8Z0XNZykSeGhzh4cZpj9ZosngNEt20JmnlYVAw6Y6YqYNWalbO9u/l6SqA6n+Ho5VkGzQ3rumNsiP43vU7W7VaKKlJFNWfE0+7sARDbqnNAcRLpssvWl1h+9TzzZ2dY3yizVF5igyxZW14xY+VXrT088WtPSvwCPP1bf8r56Da/+Gtd9D58nFrwCM1v/ZhX/2KKNVeR0b3SxcecBEbUx2Ypqkn6QolWdS/NoY9i8yfYPrVOe/A9ItIw9qaIWQ7HcciCa28Uu0RNlVBnaVX/ixQVAFU5lsXpN1k7fZU+OY29n9lF26l+rUnAC+aunzVyC4Ok2ncSPeogvV3k+ptVvnjDxvNqz7Ti0dtc4O8ubxDMtvCUrIx0x7nn1x7R26cIrm7z+mg/hV2JzqwTcSpHFSohc2FOOVFzCypqDa5MvyK3pSIUOUjP2C4y2xusLpzC4Sp11r+Xcy2evtTgmRUf55/chSfq5uv/+S947x/9fQm2XzHkorx6leTSlApLm+hWjsBKkWZFBUXFut0ZaRDdK2faEcWjP87N52Z4dWaVdXX5z/7G3yeYcBAbWRAovH1PpP/D47OffcluqWwvpSyO3u+JoPJBN4+EvQz5vViUdWrizqTva2sSwfUyB8s5QtUUfgVQRgG/UMlyS18B2aK7FVwjHgd9A11E9x3GO3wYh6yy3ghLKYNPFsFVXMWxqfeQkNkjCvR9oq1de2krqBsOH+WGg/VtO/M3nHzvKpyNhzobiNwdEc1UV+nK3yTqXMHf6yQbHWcyH2clWSfni3NtK83l+XVSL54lsJOjbHb3NhSj/9+Wz46J6bh+MyXErBQxD6OndR2PYdjb9CoqVUAZmr39e7GQAs8MzJt15xUlW13Ws9afkPXt0pvZcBbr9BesDG/aubPqYUjPCXotBPx1wVyLRJ/+3iMI6HPijLpwmvsCeXyYHck7u5NLrA0B/TehbZp7I1Ur1GngqG3ha2UUvGqv1rZ+X+6sXS5lsyxPN3nuFS8/WXAxLSFe88hWHtvLY0/cydFoP9ev5XGvZnhgoIx/ws+1uiy1BMJts8g7wB1KntHsEpsSxRv9R3ghnWNOlvjDu0boyRXZu7zNmH7mMHTdrXNVu5jL7O2y+lTJbVptXXb4laVVFmdLDGW76B4awbe7l3xAQup0s6rPSqpayK1S1/tYzK5Ucho7F5OMPbWIeyeJu0f28Mg4G7uCLPabnU7m6bPn6L68ysEXc5y8bxDL0V5ar1+huLpKNrOM5VN76D4sV2MLkf5f/4zpF2zUPQGaE1HWT47xvIqqz9XDx9/x04xLqFqFLNbgGt78efLJmAjufgmIWyCgYzLPvUP1ra9f7evHJtttYqGyXWDl5hQrq9cppFcpzNXYrOaJdS/znncP0dunqJELWH4jwuTr/ez/hWN0j21gK51VXJRouAZZ2Oplvh3Hkhjj0sUp6l+/SXhbUVlucc+nH2ZlyMm1PjsO5Y5fMTiqNn0kWcRhUyyoEGHiTbCSUwEstsME9u2mlM4wc+EblFw5nG45LcWPWSvczoW5txbsCOKD//lP+OBj7+SRPX5OfvgdKth2WiZfTz9PNbtO/0CI2B0f02t1riJ72+lnsV7IKBcVm2Yc1+RuZ09atZGcV90RYrrV+7aAmse1a591hk/b1te2fNH1nIuNmuyZzG7edXtaR90nMXNbcMqOuWRHbxYq3DBTTvJNvEogfzaDNb1Fb26Du5XUH/HtcLw3hTNgbh/hp9YKkY0M0+7voezvpeHuMQWbzOYmnuI6CXcKn37g2czjtMi6yi40D+yRwqjD3GEKLRfFkpvJaStvXoavZBRkMQdeS5G7HEXukEPp6fXL9kxyKFohJArLWkOs5iDbDnJ9I8/0tQW2F9bZ3syQX1+lLHtnxi6roiuzq3lHQGVV2h0UlIrq78byG+H8Kx7tiG5T4trZNVxPMUs2DdXqyfou+dC/mx0xFpAY8VXgVSMxmuaWvFW/XtBLXIVhdyDMsbaT7nSWiETERRW3qMwbaBKLWwhLYIMJC75+Jz7920yGtrrbogwzlUSC1RQKmAIgmm1LsCz1DJZmimY1IzHdoiwRvPB6kJ+c7uNcRmLqiJDrDXPfRx5joxXl1s0GNbMYXzlxMNriYLzK/3xilKBou6p+WMlVKE9OEm/Pkx27g6v2CKe3ttmfiHJEYh9Jl9i7kye8sNa5et0WaXYeRbM+XlbFjLl63bzmtTP18hq7ll30SIy8YzHaUT+rFsWWiDSnYjTbtJKqNjoLJeLeGie7m4z40iQqa8x96yynntoUecmeq/D61A6OIY8Kcj8PHryL/XPXsR4RVS8tMy9Bmb0xS28mxa7DZawfuYPK8CFKr1xl89VVqot1ouUY7p/5GK7793X61cDA5ps/Jto9KaIKS8QsZNNHJBK7VQzUfytZLJXrxB7eDdHRDr11CqmJC2P1NyaxF9+iUczQ8AzjjRSopOcp5ttkshW5iQnSzwbwywkM3C2x9sziTug9fEOKFeNoTKO5FIVNrKUdZr96nlu3ermyoH79Xz+MPaaiagq1Ysvxo0Ueb8RIPDigeLBjyxZE+1fxq0+sfSPS5xKZyy+zXt9ggShvpQf4fNGBJ9UQra9wPrnMH65c4+d+WoCiz9vbzLPniY9iiU7ofMzQgfpN/7UbOrei3MJGjVZ5lsTYIu1XT4NixlJX0XQIphTXbbUFfrOFzv+DH+32N5zZpK2iDrKYcQ5LNk1tZo7CrSLb6SgrhYgqTZBJWag1uyqfBCLeFWVZ/z4tqztXk2CYuYMKJkoVwoU698rWfSRU4t7uDcaci4oPsx2XbLoopS2irCoQS7ISzaCHmjNGuSJi2DG3Ft4hEWwTkiD4syIlCbPVqwp4oku2M0rLE6Kq6pjXe2RSfi5cbvG1m1aeVUWuDvmIuipkzpxmvJzmnWNxRlSsD427CO8ZYKdqY3mtIFvoYV7vsbyyJbuVpJUuUyzmO+ODTX1HNq0imjPWpt6sduy1zYhKTbbWWBoljwnomkTX5XQpQW5fvDIEa8i0o5xG1/Q/M6hvxLgzOK+fm19LQanZXNRtYSreHlmkYRgaxipyta+k8c9u0S3KNsMA480cEyV9XqWloqJCpWP0eq1EgnW6emXtepVE3VaCvT7s7oY4pSBKEZW2dR5KolYtLTKZplzMiQaj/OBUjFObHrZ8EX7lH36SdxzeIxchwryuNsw5mXbZKFFmyFfmkEQsGJLfMOPEsvK9+TRhkaN75CAXai21Y4WjigOfzm+0ZaF3s0DiwqSOR0Uipi+z3rBU7Vx8qkciZGXn64U2hW9vinhVBGJK2JjaLy5LKaeSVDE1U6VWJKatuqH7BkOhhj7DwlioIonJsvqVy0y/kqFYkZ1uW1QsKlQLBbz2toqmh7sfEkPvCrG2cY2p8hZW0WLq5QVOTOQZ+tcfphk4QOlHp0W1nyLW09Mpjlb11c4nf5fKwCzVERsOc/vpYR+JiYSK3iFSk0G5gz2yt2r7kAvXoTCOphxCbkGOIUHbp7hU33cecmPW6hKVrFlR1lb7mXvKy9rXt2mIFDdv+Zn5QZzee3oYeGAHj2teVGdmYphVUsoNnQf1lEi+QLsw2XE3s4Ff5aLjZOf+XDm1ZZcK1ImMittbZmjJhfv+Xr72/cvkii1+7qNHsTbanH5pimMSx4n0ZawBia/coBlrtcQTrC2uMr26xKFPjOE/8ZEOGNjrWfJvZah6hjpx205OEx2bJb9RwDW8F1evYtNizm3TjIcpriSs6qv2D6+Lkvf9P1NAX3qpbY9vfnXZVXmtJ7qvB1eiV6juu31VWYlvN0vackmqMwsULtWYXQgxn3JS8cS4JFJQ/zFp93UsvhknMmN5lpboVFjWI2t2rFjjHhnOE74ceyMZet1rChTZLEdBQaIEF321Qn2URGI1v6yWL0zTPWDu30VdAdKo2LDKOsaUJN7UBu7WTdqHZCPGBnWcEl9RXNUaIFP2cWvezqXrFv5oqSlxVEmvrWNZuS6xKxMfS/COkT4OBh309gSwuxqdYYG1bItJCVlTFi8rEVyWxQ9u5Zg3GyzrdDwOs8N4ky1ZJTP2Zd/cwbGygX0rhb1awy4xMZs7mBvHGeI0IqkP7LRd599qFSOedrNvp9rEjKOZNcqdX+h/ZjJNZ7chfTVkpcpWL1WXSNVlZgzEZGtFQ+oPW7eH0bui3DPqx1cqM3NpitaZJfoE6X0i+36JYcDtxWVv4Q978cY8uP11fDHRbLQmoi3h8RdFTmrz6kKHjjIrNS5fktX2HefgZ36eXtFMXL83JNkQZS6tb/Pj18s8X7Vzz1APnzGba+i4p/JuppJWEs4Sw4Oi7JFBrhWLVNTmflHnmBJ63Mx6mNvAv7moY/dKRJVedZ23YqKZ6KZ4YJSaBLj6zCaFHYlH3I2zxyvSMjtcqWg5HVzPtbhYUZGUGFT1WrMzUJ+vRpe3SW92jXH7JOFYVm0OhTU766fKrN4MdpbpDrjqHHpM4rivm80ri7y1PS/wTxJtV4juJBkb9+J5/8/QcI5SUdFoZFps/sGfkA7O4C7UKF3YIC6IdptxwGCTxAdD2D7wqOz6CO3iAbyHRX9uJ81MGpdNHs0uJWm4qToGsHhkg/QwhFpblBO4pWMccVNfmaay9VZnTbu59Ukz0MPSjx3E+uRG7msI4tZUsNcUEWbhhVlmay7SSUSVP616iXTOz2s9f4cdq5OSCpN7p8yD18t03VmnuZ0iOddDrdyU6DkI+YK0Aj6+dSnDzYVNejbWOCLrvcuyzbBnSa6pKTuvAqa2tpjNuP1h6u1Yp93r7TTud/dj69uLTS7EUr5IO3VK/dckvd7P0pyVM6H3U+oZEwg12FjOYclV/58loG0J50zz5nKjXehemz5jaWevKRAlljYFaDRL18EhPAOyN84uEZW5eGI6UT44tcL6y5O8+ir8eNnGlMVD0eHH7++WzY6w5vSxY+6gaKY2mYRSIpnN/u+UHThMg+OWBrsVyMOKTltbHWlZv11xzW0dI31UJaYNn4I2FqPicpHJNZhZM1uO6TnFAqO5MgdzawTaCzj707Tv2CV6U3D7e0SlfqotjwLNwY1JC89cdPCFTJ28ud+1fZv22rwCRarYE+OuoQR393Sz31jBhrnPdptNJd6qkrHsFTlJ0EoKnp1KWS60TlnUZ24PbNaY5xQ0hkzNOniHDstvs7Np1sRXarRF32zsYFvbwrOUxJbJYjNzKJVMZmMH87i90/fti1ZmPKtzddeIqb6bpYdtMx1FDGDEtcM0ElZTJMpOM69PidfbA2EFf3aKoYkI/+LhR7l0OclTCux92CnM38KZWcHvcXPMGsHbdhAOSngDHtGQD1/UjUPFymyS0jT7fVqTVBwZlsIj9J98AJ/OLbZxnoE+L41gtz7eQbGWJ3XuOi9c72ItsYd3hhuMBvMSDx2e4qOlNimLMFPRGFerZbKVOkEJ38lgiC45lujSCm6Ri6WmBlM7WxweWuq3nM/Nhgqlf1uFY1V2NSj66/LiEJmaQqHwUnH1M1e0cyELW6Jco5gu0WrU2+hcgIoX1tgbTCn8KopXBU+uTfbZHPlcN9am2cqwRGDUzfLpDZaSTUr9en1PndETJ3Fs5tU2s7j2R2SnI9i//EfM/NktplI2ChIXpz6nrz/QGcv2FptIM4n/7cdpfugTuCJx9ZMeWxXyazt4fSvYhoOKjbKKvmDA0a9CKGurPjUPi/rdzCdtKSZXXp/j1Qs3OFPcYc9P71fh8bN/sk3vRIyZF7+p9rmGQ5/R3d6UkK8S7ArjMbfuULvNl6LM2PfIy1lEuWrr33wRq1zVE//2g7jU1xs/nmPphR/yt379QSx37O/M5Wyrr9t+WW/FhNlfobbRoqjCYZ9aJDz7DFbZ/k5jew0I6axE9mYqVLtqhmLUL1G5ywkJ5p4JLN0qUirUtwXTzOrQc800t86//wd/XPvGNacn4ijJjtpqqnLlyg6FlTO0yhsSShurIqy1grniWac/UOfkyRg9Y6OimS4JVJ1Kfp3Nt27xF1/Y5GzGQcRh44Db3GAsStA2RNXbzS1Ztx/3u2VNXZ1pF26RnqGNUZHp3kKTo00b93gajHtzdIdkDyyZzkUQZb0CRJLhclAOxij4JC4B0Z3fS0FWMbNcYnndSrbookcJO57dJqrX+cJrNA93YeuPY/FGOuOMlbZe04qxvg7nL9v5/oyNH5nt7uIm4YVtJdmQHiO8Hu6L+mTz7bi3k0TMMtFIlLwsa0vCMCgRt6fSbN6Y4uaNGeYW1uXulajSQiN2arTOQH1ZbWc2fzC71AdV6WPBAAHZpS69f0wq01ZSlZoVrsvivpKTjUpm8RS3cNTTOiAFqBk3lWibTaONwHYCWPTbWTmieK5JVOUGO2OtZjqYWfZqxuZkvGS5wuTCQxzojfOPPnUPLy9N80I+z+rFBSwza7g/8Tg1Fa6BVI2PNH3s3bKTnElSlDuoqyhUJBJVUU5Vx9AIebB+8ADvfPxu/Qxe/a/fJPfc6xwaaHPHYS/RiGz83r24u8aFZ1GRl55U9otS7OpjCyXZdbO7+87gOKlAgEtZFad0jkP+APujZj19g/DmupyEGSZRXxshDQQpD8n5SORLV3fIXMlhD4tIE7LKQTu+XAaHXXY1kSDvDHIt3ZQ11zFLTM39kTwqvt2htghcNXajyMTyZSbaZ/AcGlJ/j8pmW6hvKQbrUbzpgs5ZjmVFTuCxKC4jGDrejI5xZe5V7j7RFAkPUrTECJz5Bqv/7g2ur1som/lLaveg20dIJDjx6U9j+/WHVITkoFRUK+c3qKkxmuosWz2Db6CMM+rHYanRLIlEbV2d9jKCa/rZPEwRbUuUU29u8Yxnh2q/h53zN7hn1kHf/QdYuHCO8+ECjhOHuPyVzylmVkXEPna5RrjvnR+luDdBSY7Ko5jIZjPsXZG7EnU6lD/br69y/suvEpHHftc/vR/rrj7DBFRKVjbPphRD84y800uzewDrK/+JC0/PsRXvpx3u5oTOtz8ksXUPSyiVg04Ja1sxbIb2zHUBU+BV+FCfZgf3sijyfuolM3/5f+BHu/0N29IrifVWqTfRkujlimVV2R1OV2Z4PVBkS0Jh9igMW2SFmg08aqeo7GavAnRMdBVKrePcmaN6aYarc03RR5uf+aifwbt3YfX2S/vSCvw1pt6ycGU2QrLSRcktAZM1WO8Lko06yUdd+BRkTmXmrrydAxLVOwV7I54a3a6iAiGL2yI7YBFZtrfVcYbMinJGJRq9srI+a0dIduZLLJ6XnfAMYpNo7K5X6E8tEbCuwIBszyEFRcjc3z1CzR6lagmSKrmZXbDw1jUnr247eNbcwtcjom6mFBS5TkV19UTpsjpon76BM1ch0h+j++A4B/YOMxEK0G+XWFZTVGcvYl+doxbxsjS7w49fKXGt0uiMgZoiZBd1+z1egl4vw6KshMdPQ+171tvFmXZYFKb+MPtzlnSOfVUSEyH8bVG2yNWxnaF86Sbu6SVcEpvbonmbUM37m1kALr2XWa9sUVKbIQNzscfc26ZuvKyiuCFxNc+tS4DbEuNSr6xZQCRUrNI+uRdUJPfGY/yDu+9g3CPBTInWtnNsrqZJmXvqbBW44PYy9LET3Hdyvyi1zXeff4PJ3/8CzWqePv3uA3sPcP8DRxmSNQ26UjquNM6IKZg+Cbtb/RSimm1QbEfZlquY0c/f1Of6VXzuiEXYFwoTzJcUV2lsTTWIgXOnbO6IHEgkTFbHlHpxHYfVh3fIq/60EdTx+8qbVCMBKuEukm0Xt4ptNuptBHZ6ruJXpBX0NQjIaQRurhP5/HfF8afp+XmJWW9QSb8b7Ltgyko1foRaMEqjrbhKqYSkKxTNeG05hbM5R+/+Mq6hOFV7H7b5eTZ+lGHly2/KOeXw2OIMfvLjuH/1hOjLjH23aXz/eTKuSfWHCszgEeyyJ17FmLPfTAWqiQ7NtDgRoD1GTU6p0TIFU30r0jNxY7ZtzFYqzE+vMff0c53xxeHeQyj4uNrTlltREdu205uQGIvkpy5d5unyLe745EfVfi16l6rswqv80ccIRKxuKw2Jd35hi/UXLnHXAyO4jwxICK0UMyo21iLRvXbsKiLm+Gs7suNTJbqGVNztS4r1RYOqFKpqp0IvgUwNW0UF3m0uOkovqsoh029mcYW+/ocUUHWOLbv4ylx5ozlY2olYLK4A1WqD7YU0515/nc+vPM/Gnii+veMKyBZeCUhYDRxT5jqE9VsrIrXZNdqbKZqqPkZkx0IOfva9Axx5eIBINIHfDKCbINDnWetZKuurbLy5wYWzbSY3ekSCPey4oiLJKBafj7rHRVOdGxKdBSU2iVadwyKNYVeFkK0oMangcZZVveXZDJ0qYNtNEWpXk2bCi7kvejGdYmeqxcotD8vVXmLhBH3lEv2WPDHHhp6bpHVkkHZ3l2ydmQoVou6KSGS8pLN2zl5p8hfTVl5UQLRFN5RS2OfmZNMNmXrwHN1L555G56fxZUq0usPc+cAxHj20m13hIEFzjKLfsOxj6txVbl5Nc2apzqwqfNbQo5lHJwJzRXppDO7mrMipXZUUVWTp60lGJ+xEe8LEXebGeRbcDisJtY25llna0HuefoWYioJbqGviNOmOc+DIvYyLor759R91LnzYSy2uNtaoukRhIoWmktFsRm2GHDoXw/TCzkyAzpCBCFb9o7TCKtouiVLqQR8Ntf/g4d186s471X6w2oqTNDMF6iWC6VtUDw/KPibokgCW1cHf/d5LrHzxe3IsKVx2vdYa5onhu9g/Mk40Lnr31fE51oj35wj1NbE5lynI+ueviIr2PMTy/Y9y1eZlYWmde0MRjgUjDKjQRMzyyM0tCDhU2Nw0vfo8vd+26HzhhTm6XD04uwL4u9x4CzkJcRKrx0Y5kqDgj7DatrMkfSrou9lkO2ht0B1s6nh00NYmnpcvE3r6ZeJjO1jv201zcJBSdR/+tBlOsJCXcJ3P5rC6/PQEQ524pCJC3C5jy10lcYe+9wSpOUdJ5kNs//7vU5lys+/DP43npw502ri9XiT/6T8hXb0I+x3YVaCs/Y+K1iNq+yreSB6rqNpJSb0gwVHbmRvANBSTbYHL7T66XSyNCjZUMNJvLrAxuUn3yBheUXkrrleXq0y9dlZ1cBOrI8yifu//2eOMnBglLDoPf0/i575IdKjI7FdukjviIGtp4cHBYc8Yu9/xpM5Zoi7RvvTv3yCfOc1d/+G9WHsEQwKc9sIm818pYZNQW3t1bKNOGpZiZ3ZALbdCe2eZqCtP4r0fVN4oR1IVrEv/g80DbZ8750gGqnmHp+FqZFtyrEGRiV+NZqGYKrF+eY4/+PGfcKG0jrmJ2z5RxZGxBA51UKPaJrtdYrNQZ6VoVvy0OgIpqel08qC80q/ebSyjKGtEYqsGtkWCItGYbK8qoE2EZOyJgr+2tczO5W2unbYxuRSnbu1hy4zlyWrHu2WVbbJXbnOXSycxBfrBsJVdUVGqrKVPgeaxlXBazXipSmZ7E4trlXZfN4TN3MiKRCIpkMuydb4kMVVxKPj1KwcDEuSoU53uK2AZUjBOJGgl+mkp6c0QQc3qplB2MSm7dHYywLfSdq5bHDSdGayzU1g2ZnEU1qnKGloHY7T3jdG+OIt3dUcC7uGx+w7x+P1HGIkFidsb9Ppk/Rw1vGbXpO0lCvM5rmyP8Fytn+8oCfPlHIe9O+y50wxzOFRUWqKQFnGrnT6/r7N8LzM3z/wPvktwbdvkrmy3WlzFrO0IkjnxCO+qy1pGS/z8Rx8i6HB1Xv8HLz3N7z/1LN6pNRzqK3VvZxig0196b7sZtDMpqaJpxmw7D72v6R8zdcfQkxl7NeN0bbOCp2+ARx+6g7srJRW0gKjQRk0i/5ZoPDw8hE3Fz1zN/fab18n93hdoS0j1hkaWcYmuSvG9tONdeFNz2Gw6P4mA36yEUR/uk9OYCFjZOzRMeve9zB4/yPmtHcJVC/f193IsHidsLhhOLmOrCr+6JOQ6l0Yyz+L8Mq+sJtm9+w66hwfxdftxitpD20kcioGWS9Sb6KUQjjHTtLEiy9kS4XlEfT2uJgn1Y1tCaVba2Oc2CH7zAs0P3I89EdS5W3FMzqsoprB1F2kOSO5kW2vLoq+LGUq+49jjssAV2fP0DbqO5XF1u/ScGKSdksZdep9Qxx1YX1sm/V++SV0W2exNWlIc2+VCGg/ciXviDhxhPc9dxpOoCShsOFtZ9Y6hUIljw0tDompiVD3S6UPzMLttGUfRvpRl7QuLVAesuE/EmT11jdcWX6aogpV31On3xOj72M+yf98ogyru3ZYZtiSQwXXR9e4E5+2rpC0N7HUrjySOEb9H1t4Iqaugdn6TduEWlpEP0rD1GPLCKqqc/eenKI4dwnuwV0TaIvuVZTx9PgJP9lKLyhEJRgeGzQWk/0EuIn3jG23bye4rW05/LuqRGLWadcqbEoxcSNVVAZ4vk11Lcvbsi5xeeJ3ZVJ6Vak1kZmyE0kAov0eVx+xvuZTLUFAjVtWBxmq0JLSmRg7KHh+XcOz12Mk3qyTTm9w73uboAy36jx2hIcvmcXersoomLBJTHZe5BUJjfZOdmwWmzllY2OiW7ephXRW/JVKzBr00RaQ+BflQ0MbuiJ0e2fuQKrutLntvr+JoFnFbyzqCLYm0aEXPaUdDtJ1GCAqyGVmKa1nWX82yPadArbgQLNPd48LhKtOM63lmrHR8jILOxGnVOTucch8ultftXJr18dyilxeqdrKiOkka7StncKze6hBwI+gUUcg+jfdJ3Vr4Li/TbfdwSOLy8ENHGR0KMeSr0Rtw4hJFman6MvWd+zWlqw7mCw4WahaulCpmOTMtiWZEdsi1LYv11I9prC3jrEnkmiKGlp0t7xAzu06QLzkJ5yb54195N4f7hgj6A9y6McnvTl1gSfXghDfKfdEuDvX1y/4t85Xvv8T1UIuttXW8N2axmjErmxlza6iA6nhUBB1/dWHDLA4wySlmlpBYOslqEsFs0uuStTWzEMxvvW5Z9Z5erj5wkLsfvJd9EoKKXvvdl9+k9rlvdIjVCLF5vRq1s6rHNTZEXrY+I/sriyBaEeKqnyNDXfzqHSf5tQcfo5nOs7SyzsvVEpeWNnhguJ+joTij6tdApnB7v1Kv8tkr4a6mSa9McX06Sdk2Ru/ewwR3D+AJuAhsbuNOr0pvCyrOsviJQZa9cS6a4RIVCZfOItyq0KdC53Ipjs3VZlGfNdeQyRHlvvgKm8svczwSY/ehu3B0qR8Ghf6+DWmJItjaq3jtI9voprrjElFv4Fw7Q98dcgL7HqEd3qdWE+0qXmsXlF8vnGJh+Rzxao6eXGeHPrzmgmG0m9IDD+IdHe8IqCNQxSMesFrkuMwUP0SinR3nQ4pQnxy/gER/TDR2ZngoZtuVOufnN1mcyrEvq9z25Hn99afIs82d+9+PIx/E+84ogxLNro2LeP7yMraQ4Mnn4VzhKs9mV83KYPorDt5/7D2E7rqrczXdEsrS8q9gWbtEY0Z99uT/3BkaolJm+r8+z4+eTmNvRxQXts6c8GPvOUJUwlq8skPxhb/hY6Dt9metsy/89LTN6hi1eeuCj7RExczTslPPigxFhbWKKuJ6hhtvnOeL177Puplsba4eq3JWJY4liaVZrmgSqXMxQwHhVKvEvW6ylSZlWVBDKub3ZsWKGaAr1YwBVQVV7IT0s6OClncft3Hy0QTRXUOy7AnsIiirQ9Zb/W+sSr1YoLGTZed6nvmrXpLbXeQbUdatqupmkwWv2W/SxVjMxbBEMuyV3fdYZH0aqthV0UkJt7HQngoOm4jQJYuf8IHfCHZVQVanksuTv7HM5lt1MksyL1Ub8bgXT0TnFJO9Hdd5HBzFLovnrolwlWRVq4d00c3koodT0y6+nXEyW1FAqxEslSTtG69gXbnaWePe7JIllxjQn9D3MJaVCl5rF+GxUQ6Imh8J5znSU2JsMEIiKNvmMlfUxRWiws44brZOOlPU8Z3m+plpbqSa5CTkBcKsj97P4tgeSktJ+hbeZCiR5Rc/+H6O7z6sc2/yX984xf9eTHGX2vVXx/dx1/5dnfHWigK981UsqlDmWL61xvfemOb5IS912cj8tkR0SlZraxN3Xla2tIW9UZC4VBQ/NbWuSOevssAIoeGfzhzJ/0a05o/+bnW4yQ0PsPvvfIz7Rwalwi2eevY05a/9EEs535kna2LHYcaTRYE+3zCf+OR7uWM0yrdfuMCfr81Ib9NKaPVXPMSgnv9TEsj7/H7qd93JZFlJm2+yT0XhcE+CmKjXK6H1r+sEPHqN2yymUHlLFci0d/AmHNi6xnV0Aby5OtGtJSzNJJaCiqw3RDo8zuuWLmZE7Xaf3kvH5qk36FP86q1wxdsEQk6y60tc/+63WRLp7vn4xzi+U2HI5aIezMm03MAiCy/MV4yZvS+NWNpF9V5yF6sS+LtxHNmt/JGLUf82F3PKDfW44qpRb6qIbLI+dYvV2VvEyzX2BRNY7xynHIzgjw3Knsvym41IuiXIcls29YnJs7q5eLNuhmCiNPp7Os5BB9C50NgWgW9m8kxvFvC9tEliX29nE5voPkFCW5EUvcXsTIbm/kfpO3VFtJ4Sz9g4663yrVe+yhhlfvrvPEksohieV8GPHFWcK5/bGzBmxoIXlE6i4vjJzmeaR+n6m2ytJ9mQ8XjuikAjHSa2vkFAsPI3UkBfeukle78vn7K3EwFrUYmsYKyaCdTqgFajir0clrh5TOrS3imx+uYFLp/9PtuNPMuix1nZuHVV2JISw2y+YSz+7T+3idRtdXLP6DA3lpY6t8tAxNVQ4JmJ4w5ZNLO80KJO7SSWWtCmxOuRCI/5bByRA7vzfhHlg8M4+wdxi5QsNrfeWUmg1xlRN7uY11MlktfTTF1xUs8NsF33kdExN4MBnLK7AWFkl0imK2Ajpvd0K9UtKgbmZjoeawW/z9xjpizRz0JA3BdWEfAq4R3m9sEShlyW9BsLrJyzk1t34dbxxbusIqoW7lFR7R0TnbXdNhGurdnuDEPk6jbWk07OTYZ4bt3Bd4yQ1s3kIsnKzjosXxG5zMniioL37ZX12Ue7rnZorOq4NgkMJjjRGyWgNj0gmjPt0WPLcDRcIh5U+xpn7RBhqBCgQpZbyTO1vo/TuWGuThV569op2snX1QZ23i/x/KkHHmdlZY0/2ZhnRUXvgWaY37zvPmI9UepmEN/0oci2Ui5RyKZFvZXOGJo6laLoYkOC/R9fXuJyPoX1pLl5npJmQ+fScndsurni316TlZObsCansGUn8TUlsm2RpfpbH6C+NoXaxIUZAlAv2p2kD+yi7xc/wjt6u8lLlF76s2/jeEnHrfO2WyWkeq5NxdMIqtXVg3/oKL/xs/dxd2+cP/nS8/yn7C31kQqgCnHPHQf4aG+Cu6ZX6JFAZ/cdYCtdJeAJMu7zMawiIGNOeGETW0ExHjLxs8L2wg1uvDJHKumn7/jdxA4OEjvsJ1SUUxGF29avyjGUqfonmLHs5yJdzAaMcAWJG8fTrtMr0Wrad3CMDnQuhGWSa9wq1jqr7e6oWhncyVMckY11bGJ3zkskvdTaMRo1xWxG/Vn14drdh7072MmHhtqC8znmrunzh9yEB0O4Qiq4+p2ZF2xJ1Vn9/hyTszcJDNnoPx4WJIzi6oqauzErflS8fC0craReU9F5N5V3MWwvzFAePkpjXDbbJJz6wWaXq1AMVL5znfRiFe/xYdkuJxHPVfwDaoNqCMv3d9i87w6cdQvB6QVe2N/DrsA6w4EUp37/i3z+Vp2jzi5++W99EpdZ+ae+ts2/QvvBESw1M3HeLgd2XDDkxNxmZ+vLX+af/JfnuCqR79xKpKMwf4Me3/jGN2zO8ehOVGEUtnnwFCU26sSGAtfMV1QvKeFbOmFPh3is5QbV+TWSbz5LeWeaiiqVGUPb0lkvqgFuikCmFcQydJ0kMQ9zR0FDlkYkJ8L99NkqlAp1XHYvITPXs7yDS/QREVU59RqfSTAFuNOixjRjd/p7VFrZ5WnSJzvU96AP/5EhPP27Rb0BCZVZNuZUDOhDlIxmEnBTCZObz7N4QzYpGSdZ8LNhcWCJBPF5bPglpt0i06GQnYCZrqnjbJRkx2tV/F6zVl1BL7tus8k3GYsfkFCbi0QKwM59v5fW2Hhti9mLHjKybr0xJwPjFsI9Kfz3jdPsH0A5o0Azd5pUcDR0HEUPk2suXp0P8vSOjUslKxUdMhLFDqKn9FmzFxXs87jedZB7BnpJyMJ7nU4uZfNc39igvJ1lXMLdpaffLYu/y9HSV4aJrgDRrgRuT1l9Ve9Y6pYEpbY+xcylLS747iY0ficvbieV/CoYEvHP9OzmwQP7dXQKWwVwVeduLhyZreqqxbzoU19mN3PRRLNh5VbBzu8utphf2lIRNZslZ3GZK7ojMVLWJpNuCWJNhXZbnTU8JCRTwyZFQGYYw0zmFi3ap64TXT8t4hJ6mHNXzxk3Yi5I1UVdadFR4G+/h0fGR1nO5pj5gy/im5ylLstppl51hgYMzZov/XE5/Bzx9/AzH30X+bE4n/ninyuSJT5yO+1cgWgowD88rrZcy8DEBLWhIXKlFiHRr7lrZSTiU8yX8S+s6TVlWqNeFYUsbQlq09+tz43TfPplNqYkekfGiPYrPi1rKt05uYgsjcgdbKV6mKx7OVtpkQoptnRs8WyNPUnlRm6L5KMh9h0aEHVtUPrfn2fMX2firlEsQz1sXE5zdr7ApdQZRibq3HG0m6DvCMF7HsUekFCqd8wGNelfvsIvnf93xBJtfud/+yki/SrWN9eouA93YhrPbcdnBKuRr7H56k0d2wp+134CigtnoImrXzkXbMstqHAYm682aBVEfD++Rl3vU3pUBdwsYDF9YoSvIXLdqNK4WaY+2NJrJeIvvEWgR8Jqhi7cXjKHJ1iVmzrljlJWsb36tc9TyqVICGp+754P4u/pp9Xf3QGq6iunsb0nJJgpYqkrrkJ3KptUFBWP9dlrfO7X/oI3us0uWX8DHp+Vmq289dqtsMs+MWazWcKqZg51enfRR8zikRwpQE1nSPzMfDOzLWde9ntS9Hk+ucP1uesMLN5UUiRZrWZJWVpkGzU9t01CHSm33NkNaM3lYAcJo5KhouYyreNSogyKSo+6YxxLjDDaFSPZWGLx+oLR605imKpo7qhpUSfWJKot/b3UFCFKZKPuNj3RFsO7mgzf30Vg7xDWUEI05pfw20QsojyFiHCWmpKllqqwfbPI6lSYYjZMquknIxvW8LkJhtwiTzvDcSdhvwhABNZqKEmsLXz2Kh6XioeE02EvYfWqqAQUWB4VbEPmEtLCRpKtN9LMnrOwlawSlBCO7XLQN5EidM8w1p64iq5L56ywrJcU4CL7ipftlJO3Zj2c2fDz9ayVDbPe2wygdyuuoyLMkN4nLIKtFHk1nZFWKVk3JTrpLMGajb2uEMWQzqWniwHZyV412Wizxh2VOQ67bjIybsMT78ZqlsC0GypyYbarARb0FovJFvcfep+SS/2sgqOSoPO2dNyAEaiS6LNSLncEtGg+t1RnM2/lzxbtPCcRM5tPOJQsD5e2+ZV9TqJeMxzTplKrsF4s8ZXJeR1zjqolrHPqo90jMa0pUTNyJgF53V41YHob22uncCWv4pZNtuoozO05zNStatBHcWyY0Dvu4EB/L6vFClPfu4l7Po13ew17aU30Kkpu3b7gcJtsDUTd/m4cjyFXnVVnGMCMPXpkoffFwnxQBHpsVy/Vxx9jwxnG4Q2QcLkZUhX12yyEVjZxVFUgRvyyonZqOxsS+yKV3jEKPzrP8qkGow9GiTy0F5vfi3PhDawzb4BfNBcdZNuZYLkUZikny1q1I82itLzNj0W6iXfGONTtZ8zrw1nZZnBlGdem4i2QoNK0cu7sa7wxf5mu0Cjv/OmPEzo82KH0tukbxX7zxgVe+O6XeeatLR7bE+Chk7sI3XFEtLubRkuxn2/T1Gc2KxKrvNzCapG8KNvSPCcB7SLWdYhgVwh3THnUa1a1FXC0RZYWAYctinV5C55fpeI5QOXhA3JgAg6Try7BieCovVSlaSBjdg6vRNiS8OvYVEcVu28NxLH3dXEjJRe0mmFjuwtvuc4jL3+ZK29d4xd+7ZN4HzmkAqsi80d/Tuh/Oo6jV3FTXaft3a9C1d/px6Zy6q+1gJp5nF/+Um095XQnqgklYdAjAVGwCOEtshredIN40cmYxUVAQmSsW1MduJOtMC+qe75Q4quyiw3RDVsrBKfeIpRZUQJK+dSYgg2C8pU9eu2gyMIm4VgJWnldARDW++eLRYmx5M1mx6HeCeu9f/3YuxkdP6jEafDMa89KnFeVUDYqei+72QFGAqSXqFI5sOt7TN6kqg71K1ESPn1WrMbx/VVV9Sih3XEcfoOUDhGLqrLew3RMvSF6kfBUdQ6Z6SLLU36quTg7NT9Zs4lBpx1ED2Ez91Ln4bDiFV3FZOF9dgVbqy4L2cYlEXXa8hJSdba5gC97b3Y7KqyusnlGVuuqqHLTTbkh+hGt7NlbJnHSi29CYurTuXQowdyGVmJca1Mou1lZ9/DqrE10GODHOs6qPtMebhDzlAS/dSZXZL8uL2EVDfZ7g3jHlDCDo3KebqaUmAE5gbhtjfjeQXwSArs+o1fOYMRho8+S40C8zqC/ItqX4BjrV49Qse2j5eqn6VBFUMiaMbGGXICx8UY8zcbQ2VSaSrHOimLi9UqEL6yoiMiFPG5r8NFxs32cTkX9YKY4maFss87fPDpCprjJiWi/e22Sb29ukW95sZT1gv59nfFE1sqdSdSWUX1+agdePUW7OEewnhH5mNkSxrqrlLrdsrNxCntGqQ4cpOgaw2JXO4qIrSpyPXIvv55c5fyZU5zJLHaWTLrVrplGmbIZjVXgKLI7guo0uw7JVZk7CBy1Ofl0IsyBR+4ke8edbEViBIIhAnIxg4Eg/u00gZUF2R4V4LEeinJMydfWqIbGOjvMJ68s4o3UGN7TIHJ/P15XGsvMD6WWaojILlrjT6jWedjIeFmuK379VgPGBNW3zZZo3EwHEu2ZG8+FkkmCs9tYI1Edr/P2vbVsNXpOjOD7q6v7prCZ2Q9z/+VN/uOprzLo7eETn/oY4T09pvc6m1J7dk7jnSjSShymaU/oZzUqsoY1xVg916K6liRTVAEyy3UTPXgDbolpBueAjqOtotROYrGZZc0DWK6cw/pqg83WfnjvXsWuwMTcy95AjUS9tVZSoSnhnVUbCWhkOdmyxzl9bYM/fu7LbL7nCH/3Q++mV3397X/+h9x68y1+MTTEp//dr8ohyDWKYMvnX8A20sCxZxeOwlkVoYOKyb+mO9K3ZdW3TibS1nY5YK7mmjWwGSVrTpTQ8kTIS0TMprkr+QqBvIRtp8lE041LwViRks2tJvnhyjxfL8jqSJjMWFNofQFvdklCI9GQyFWUjCERoE8VqalEdJsPVnJVbHU2VM3SESfx9S3suXznVhhSOD3BXGSycEKd+hs/+1vIUfDs9E1mX79FtCmSNAPpatGAmedghk71XDM0YPbj7KzGM+SmxI0IeW3OKmNDbQ4dbTJwogd3r+yCCFga3QlCk9fGnjSUfM26jfKGEuGWkm09QrmcYLUiWXN7aHqduH3mCrBd72thJO7ADDs5lYxWMz5pqeHwqBJ7zAGVaOh7yypCEInnFrdYOdtgfc5Fs9juPN8p0e3eZ2XkDhehvQMdO2VExtxq1rRAZzVQS+2TcnQuPL244OJLFTuLZrmiGZ8yKC9C8YYc3Bn1SFhazG5naExN0rtzmaXGKhseMw/RiXPPCI8cPSzr6ieoPlGr4aqU8K0v8/juPYwmEqJrBW01ib2dV1Kqje1hqlaJmt0v4Tf3mK+SyxRZ20xzY63Ja3IlP9kq8bCO8909sMfYWBUTs4u4sY2mJpiZFUJIfTdLVUU4Eikz5FOREJuvVRXOV9dW+dqyiqNouFWM3F7dI9q0JGUnnSLFMSnMxgpMKynTO9KYHay1DF7T3ubOo+pDr91HxddPOj5CPTGMbXSQX+n18guPDcg6W3n52TP8zpU3+Qfve5gHB4bJzG3wvT99hm/dPCfKkh1VH5qhKXOxz1Rl45Y+4HTzkQk5mXfcw+q+42yGo7SqLfaFQvRLxMMziyoQmzR3JaiH/RTOn+er/+EV5sq93LvvDvq7u3C2rDj9LRw9BcYKVyTSkxBWjI8epT7wAKlWVO7NzdVt5YlypFtdurdVJmJVMQ41KHcFcUhUdl1dxhHzU/GLJAPqk3hCVK4YVryY4tvMVDj32Zf5w9kfciQyxAfe+x7idw5AIUncdwZLVzfNcoD0uSVsCQeJXeon/wQ1SxeWbJ7qnNzilp/ll1dZWVpm33uPExM9unwNfMNVXOZeXqWLHYvesg0rPoLkp9Q34TiyI+pjD5agyEGuo9OGanPLolzpbz7Pn858i4FGis8cOszEh+/rTEg6+5NLbL77CHazfaEcyFf/yZ/w908cYuwff/D2OQm8tn7yA/yjbRHq49jLk3rVX6OHDtLy61/9w8lWNbfrnt5e9ihQXYUdglGJo0u04xTqN31sNeOUXEHmcJA3ySri9KVahFISFYnp5NoW31u+yAKqlE0RgujCbTrEzNlL7ILBXVi7I/iULImlTfauZ2jnc+TLWQoKlLqEYDIsCuwx4zqyuten8JoJ5vpjLLppNEOkv3rsAzz8nndxKbvJN7//Crsz5sq8WYpopyqKNWNfkirK7briv0VZ9qMu69q2mgotm6EOcTtFpu4GRwdb3HNvgIH7JrCFu0UJTRyq/sbid8ZnzZX8upK+YqW8XWVzuk1uKy77E2Kn7qQmO1kR4VYcomW3hdGIrXM7CTPud1u4zU7xDQWfhNVVo2Gr0BaRlooZkrMZ1kWj6YxPQuPGXyzjahYIxgsMHSwTP2kmdAdFtaYgGNtiBMnUCIeIwS4oc3B92cmzC05+WPaS0TlZFLRVfW5RYhZrVBgty9oXpwhXZqlGrfQ9eJK4KMasLrqwnWJyYYWqx8MnDx3ggbiUr95gWMm7LxHHowSxS8AdNQlpbVEUvaU2dqkoyQpaA/ocKzs7ZeZmWkxPlRQvLnqVQ17Fj+kss/zUuAizi5TNFCe1heHPhimM+nwBlj6uc6msUwSNjTa3YCmXJaaNKm/Uy3xXcVJcMkVoUBQTk9XUS80whVyL72AXIwN2YhtJwgsS8vllliWoVZfEVlRulfB6Cy1im0p6OZ6M14F/SOelOHzP4DgTxyK8fO0K5+QMnjwwwcmeCGdvbfL5N9cplkV9vRb2ZifJbq6wuZknVG2yWzH6C34f9+zvpnFyH5MH72RdghFSnxzoitObzOLbWKMdUz+L/KrkWfnKj3j+B3JFE/cwMDCIx+3FrsJrlZuK+JJ0zb7QuQlg5/YboTvJlSZYlvBdUaFe9drxOS24mxW6qkWCO7MEWcO9bzddlRChmgr9QDetHjW8gQ1TRxW3jQsZ/vw/fpU3a9Oc6BrhyJMHCYbsnS0MoyrOftGuOyJ7HQxTyzexTq3iLS7JYgsT4+pf7yANpyizaqW2XGLmxzMqciUCgwdk8WP4oi1cgxU8wRw2uYJy+xjFXDcOV55gOKk+y7B9JUfw2AQV9U0lEyPy+IhywEHxSwukb13G/bcGyCtnvDo/79o2xfUCe2t2MjYfK+84QqtfTqmmXBUcRErqQzM0pPM0Q4B/LQRUAmG9Obu44LZZBx0K7s31Tf7jm6+yYa3SrQDdlymzSxkbk555entYl2XfbNh5SYlT95n5jk6RpORtK8/mqgJFBHPNquCN+1TZjOVX4Kf175U0bZc6IzoGUXW0gtCs16asBltOsm8tgz1T6MzfbIoa55To1yJVWupwmxo2PjUjQa4KXlRxFRyGyALyxv/u/b9OQVT5by6fIrSU6wSP8Ym3124rUZWQ5k6A5gKTS3asIREK2L149DOnnit56Gxy4Rx3MfzQELsjDY64zMqWgCx+ELvX27F1Zl6quYjRUkeaqSTVvArtWo3UmofyVpBiKURSpF7xeCmoZ5suO306h109TtGQ0QpjXy247E1colKL7EzbpoJhxoSVlOtJC6u3iqTPrxPR+Qedt5PG5izQM1Ji4KQbR58ZWBdbiwzNogGziqNh+sFselx0s7Tu5q15H8+LUL9fkVCJEBFVmvuu23xNeroq3LPbrXarMnn5OpsvnBZdJ6kE/aR6YrKUsnNDfdy5dxf/9thxosiyiftj+r3H7ATUqNGsZHA11rC1FtVyIj9rudMmbXMbC4uHSsFBKe+hkLWRN+OZKi5mH1NDRaYYGdHuJLdiytg8/VCJoPNUh9b1s5rauq6+ykm4b2ay7Mws8LCOx4yHX1zd4c9vJJk3Ft8hIW2rwOV1jhLwcbmg90yEGX0wTNegjQGfnfUzy3z7hUs8O+jkrncc5jUJfPlaCsfiAv7ULTyNJGlPgC7vAKmRXYzsjTNXWaNeSnFPopePjY1yaaFEc9LHCb+fQw9HcQctzNzconRplafe/A57BQkfH7PRNRJh575HuRWW6AgWDgwP0ldu4J+cV/1VH3gL1HYnKKcWeeP3r5Kp7WVw/IAELIQr4FKM2ijMTdK9/Do90XlsA17a/YeopYZZdOzl1f4Q63pe1G1lWPE67C7RY9vo7DTfsjlolPrxmHYZ7KEZNRdMzfzbBsu//Sr/6vQXifT6+OQ79zDxvidwq2C1SrLtxSq1kt2stOXWfIW77DOM75uTgCpz/BJR9X5bhkFlSn8doObdK+kNqKA6scxdYvuySN12UILvlm0v4OxWfpS7O6AQiM7QcPlx5Kb1+iylafXf5DDu1Sb7agVUrcDsMCVBdE0vy12kyI12STMUg47bRdcMAZh0zqTzXH39Mi4JLcO9+BSrO6tmfvb/jY/2Z9vW6Q/eyNr8Hn+HaJQEjVqjs5VbY1sneGtZeZdhQQF9WTLT448zIfss2SFZrnNTovhGvcCcJY3PXcYvarSEfVgdVtbqFdK5IlvmtgulChbZxnZB3zckcEUlk1tWItqvr2hH7AxSWBp5rKKH3YtpJoTwUfnu6wE751TFLUG9RuRovzVHt0ghHlXylJskq7nOBaS4hPHO7n1q7CBpCex0KkVXzXJ7bMwsFRUdmKlQZtehgN3dEfWOCOtY8zpWs5zv/JiVru4g3Vc28W4lGYjrPUdqHH60h9ieEFafKFBW166ONStAamonmRiJqVuBaKO4UWd7WRRZCFOUgGzWnKT0mTVVW6tbYuiz6Vj1+SLEbr9DbdYmIN/slq2vWku0nSJGHUsyVeP0dIarZVVckf+EAnxMYh1VQbBZskQGivQccuA29ynXa2xqF6sE1TwMlRbLLrYzHhbXfHx3zsYrRQdXRXvWSFvAlu1cEa7s1MyVPmxyGL6dW3Ia06pnZUbuOsqvPPk+Qi0fpxdS6vci7xjv5+OH93duZWMunBnqm1/ZkRNsMpiwEfKsEvEsqzip//R8i+lPCVsLUU27h3xJJFN3d3a5qrfkLPQWJmlMYhhB7Wzaa0JAAlLTOa7IbbzVKFNoV7mz5WLC48dv1qzrHMwwgHmd2aOyohedn97ity8skXEnJFJB2lk5le0a1lKbULDNru4Qjxzw8J5jITyykRdErUtRH1cWqjwzU6WZ24bTf4kjs96ZbeBWsfDaJFyin2ZXF2WJzruG9vLpe+9jTMRlUZ/nzm1y5TtnWRI5DnxwTLFo5Ucvv0Uyt8l756Z43F8mPJpgY+9dTCf2E5kYo89cgFrawpFMmvEd5UKSzPYiT13Mk92R29t9lNhgDE+XhErFtrKW5czXvsW45Rp3724S7AlzZWWYM61DXJzYw/ndYe5I+EjIlYQtdbpbJfa3cjTeeJr+YZ8s9oM0h/opBtTuEtHrb5zltT9+jrFEnU/+k2PK1V7FfwCryNKuot8KRySO5l7zpqCJ8tqKDTkOCpM6HrWp26/vQRppL8sv7uA/EiTWW6Ud6KFuF1FWytTMHOhzAVzHB/AkBCjRRTztyzR8h0XWOyqcxsX1Ul5OkS06CWfU1soL5/QKzYkE1oFYx61ZTUHcMHtTSMDlRApyLp/8d/+ZpnLmH7+3i0rgLvqqeyk9d/r/HgE1Vn3qn/z7yXyJXU2hu3W/FH0oQE3Jns41UW6wsFlnUHa0y64Tkj3ISqDqEk9DnDJibCmMi/raEOFsCOmzLdnQcoqoNU8iJvKKB/Dq9dl0kqoIM5svUKnIUO+UqCdl1xWsC00XZUcEwn1YzK4sXp+SoHF7U9edLYJTaxxcL7PpaLCUkAXU+1rMLuhl2dLLN4hUC7j8or9KrbNyyTCmzA+7PH0SqgjbDQseVUqr6Nhl64yydvBfOatnmfE4kZ8IuCwR2lDcbkYdxDckMFkdq4qGQ8/xW1VJVfHvllDcf0zW7d4uAiPdKggRnE4VCz3HiKm5qKIyrONzU8hICCWmuaQEpBjpbHVXkHCoJKkdRc9uWXuPhF2JFBZ19XkllIpPn1/hoHOty9oXZP3nJDiXJQjrdYn9cpYTC9bOTk3xkBdnuSgSTxMZ1NcBsxVbQBStwFPwW8zE/paVUl3tWw+zvOHihVkvL0vUrxlabdXorWZZ39hka2ebVlXJYvZIrRTx9bf4Z3cO8/DB/fRFIp1NROqiqJvz20zV8ko8H5MzRRqynid73Rzu8eNU3DSLWWyNonhF1tVTxeORiGGKm4kSY9s9nYStthIiZbtE3k6haqYaSRAlhsYplNSH1xRLk20dn4rnCYeX7kCoI7Km08wFKIdiyjysanOzQMJc7NEJdwR5fjXN7710jmem17BUVJkkWqZCtWvqe5sHnyzUZw77eHDcTiDs5//N3n9H256e9Z3gd+ec08npnptj5Vwq5VIEAUJEg8E49vKMvcbu5XFg2mG6we12wB6PMdBgkhLCSIBKuVQqqVThVrg5nnty2jnnvefz7IJZ89esdmxj+5S2zrnn7P37vb/3fZ5veOM21/nGrZq+nK9ocO1l9da2dMaf1feunNXxeEot7Ofd2zd0r7gz6acNosLBANUSAd06SRu4ZvRCKQKotBWNdPSnzzv1wcWMapt5Dd+6rjPrb+l4DHW+sqL95QdUOvGAYtkpZattBe/tUW4cEmRTfPGufvcPrqifXtbRkyeUPTujyHJiotTbXPuN335et278W/2VMz2l34dzi82pdm9VX99d1f+yPKOpZVR31KMUtThVH+hooa3QBo5tNabQ+2fkJ17a/b4Oum0IuqWZ4W3lfPuIiy71Rv0DWpYPNlF4JJ4REdLv2XxhnBdx66TObYbG2E6JVV2urtVclfrHKR5uaHzzG1QKjuT0s+ovfRwVHSHGl6UCQFIoyJcrK3gGhYpIGHlXAe2bhCckNczK+VZe45pfwzXI974puXIIKtRc42Ze9RVEx107JpoIiiJgbMCy3dO1+Qv6g65fZwH7/6wAasD5yt/7f9zez7tW6l28IYHaA4TCXhIjOFI9FNJmKKmiL6K9YFq3sUR3K1Rafaw66sB2s8nEAIlIcNJ36CD5nfiuAUBUQzkNhz1FW1VNkcSeXhmbmFezk1dt3KAR3ZqNRxRBDYbwBOFeX9VaQ/uoq3zPoxsl6ZVxWvXoLGwIDHJ9AwMyHOtf1Ljwtp1wBEkou3eCBuXa81feVLR8Ry2MhW1UYHbdgG/K7AsJ1iTi3STuGAA16252dDJSCbONNEAdktiLMDHs71070Pju4WTAyRS5bXJi/ag2TasvlDQMfwH7/J65vu57dKjZx1blzh3hjSkNudfbo/kEHHU1hByG1F+76lBtz6FWKUy+pFQypTrE2nL9tr0PNeegKWzpoJtgzvhGmo2g6nBiI8irhXoYNGzSsu2c7tA+4NwudJQuVZW0kX7K5nOhTD3tyUYO0aPeyZnhNi/VduIf0SajkfUJJ3RQ9enWXlxf2g1qo2NrrFDonr4q3bJee+tVtTfW5AhHFF9d1t949Iwem04oF/cChj6ebazSYVsvvtrXfsClTKCjs7Nd+cPYehLQzj93ezyyXUh8tK0HwIMqiJOBfN6eApTH4yjwjE3asUuZrD86DMiH1WgRd22vtlHZHQhjMR5V0DbWmBDdECsHWOKOJtOMaI/JTv3WRcPPduZ5CHXkI8lt2aH1pDYh1Gavpd/51kX9yr1D1UpEBIrcFJSSuIhYGIUU0HuXnbpwPKgkyquTb2tqt6ezfrOnqOfmQIW9EuapRRt0dadR1m9tXdS1xi717ZFnr0EZw+oB4MNMQnX/jIbRJfFQkGBT70m29VQcs1uu6PxWRedad5VKo9IWTmv79LvUxbonAPj4fkV+lEw3HVLH51Xxc3e0/2ZD7mM5xY6k5U7ilmwQjjp+/dee17WXPqOfXmxq6XvDGiXDcvkeVNn7hO7EF3S15dIOQDeAUyoNAPP1stIvrOlHjyS19LdPyZdAVVN3FRS+TRMcNA401bqohHddHh/55g9RvwagdgZRjHayYVirb3LG9ppw4K4QU6N8XQOMpE1jcEYhsWBBrtFdaXgHogL4+/ep7TonfxeSCI/UDy/aBG95r1ylblCWy1w/gAN1ko3dKxp7khrky9r5q1/XzE//GKQbVAXx9OlvrKsUDCiPEu3U83owEdQKJOj1ehTsjpUiJf+zAOjP/uzPOn07N8vBXitqJ0fcriOlnWHa2oLbrdWwS/fHOpqy41VDHhXdQV1pOPTC9lDdMhVdJwlRc+MIjbSwqEOAMOpHfaByaFttYUVNmUZTMT2QCimK7QSZ1ezWlYehCoV1JSKouZBTR1J+Hee1mHLQcIAdiTlCVbZbLZWx7evbDt3aDmhLWb1hQB4KyA9A7x/QGDZFp0zL2dyhQ5vegWwzVcD9XP26YncvUrEFdSEFL1Y5TNmmsH5lbGEX0LK9YbwoERukGI4pO+o7/cispu8/qvWr63J+7dZk1YSN2jd6bflNfU3AANBzNFQfluQE/GcBvgfDcS3EPZOt1WbOpTT10JKCaSweLE2saTyANQFVm4UwGnoIPLfaxYGquz41G2msTFidgU9dkrFFzg3dTtWt2mxvR36Oo0Cn/SPy3U1cA8CowPq9lvy2W/6gK6+dS5Piur6xBs2RRlXqozHmfoBZpK3wdFWBKdvqrQO4NDToYqEAIYcrpVo3po18WN/djuu1qlubLSduYaw27uFgc1O1u5eVaB0qAKl89IknCdqMdrYMGwG8xEA/tuBSLtyazAzIAxiff+WabvQHSs5ktDCVVc7vU4Z6tyV6IRLWOexP+uKcwzbutaswzxXmmZyAq8vblIv2tSlnPTsRtUHyFEeq8Ext4qvZtj0RaDu7jhGb9SAQ0z3UyGS6jvWX4lyymYz8TtqX5LK5yNat08HJVMj0UmFf31jP67ewxe0q8dKd0Zl2Qh9fSWnhTFg1Dw7mjE/ZRFTjfEsxXM8MxG59cFuX1vXz3/myvuvfJeGhHDd3t34XK0gIUrQVNJ/5ppIN2mRsz+RVOUz7ZqbJibQWMhEdC/O36BF9mNh7z60Xtdj/ttxpHN3iOW2eeIfcS6uKoBXiB1U5khE1pmKT5+pdzat/1aku7ewIUx7y1OWBTF/f1uG/+C2tnq4p/iSKzVPD/MxqMP2kdnqz+vzdsb4Q805W0tl82eFBV+8r9XX2AZ9Svw6Qn+vIeSKu5slFlSG+KlR6cP2KMl/551q6r6DkSobynQPkbC9RVDxqUW4UKcBmZGwDqua8enaCgieCikZB4ijdh1vyfOMPNX7mMY0WHte4X5soVoftNgb5jLavyXH+J1VPPiB3e0/d535FN3/vln71zlgv25xODxhiJ80GojqWzcmHYHOFaKPwtBZmFhU7llTnak3jECSBSNgN2Zr9/4Rfpjgff+DZOx1Hd8VpHVg2lQQF5vXGJgCa8IX0IBbp3IxLp2axIbYmFivg9A1B/EPUQBXlVFfnoKHCvkvbrZQOxlPqzsypHfTBfPA9yXyISv1OJ6Fmdlrh1TmloyGY3Ic9ReGi3EaojioqtEkZ/O6hlkYdneL7QqijozN+JQBgw1xLEAucMYlRrfD+ile3UUxrnbjuOfzaA7xulwq6d3sT8G9NRprHzb4cBYLZlnyiSOzso0C3pGCvKO+oKT9KKIoyiuPi9iq201JyskGsO5VS4pkVHXv4mBqHVW18+rVJ36BNwB+iVO0ESjtH0ybjmxJqjTtqj7EZ/A2Np5wrq7Anqqg3AGB4NB0PYr8CWnooqvTpWRRZm+DleV2Uj2JZUtuAx8D6m7ooY9ul/NALmE5xpwgqx1aHY3Up64BbdlGmA9rLC7ikaI8ooByJEThcs1Juav9yR3HUaJif+7Uq6gCFF/PLN5Ui6AJyowwVHPO7piI52D9qMwqKvKoWGNh4myKTVAFbf3k7qov5iC61fCqg3MuUZId6jtzb0EkAQLlZdVAf38X6n6zs6W8c8erB2bCCIWqCe40Amtagr62Dir508aa+XMdOZMM6vzKv08m4cjSNv9aUs1TBvr09sOcIkXQLOfVQt/5qUcfHZcU9gH3ALU84NEnadqev2kFbRQCtYZO+IT2b5tTjGhO1CYjZqpUO393E3Hx6CgDzK2i7QUGSgwExb0qrA5CWSvL0UeY4rHLPq1Q0oSgA2OXa1Xt1lVJObS4gUE+lJjNO+q2eypT3m194Xs5iYUL02zzD1f0DXA1kZdNzrLuQjLJt5Ww7PCVSGjcgTeynu1OHzFvkQB8gBsR8Ublt/Xcmq/cDkj8VQZU2bsvjOdQ4taD60sM6PPmYAomc4qhwG5gdzOBseL4RddC70Zj0+TpxQOOABRS2O99RDXfmy4yV7Owrsf0iZappkLtPlwIP6H+951AZtxjKRTTN5wa4g/fGnDp3xK/wZk3JF+/Jdcyr1iKuczY96a8/aHX0rd/6ija+8Lt6cqmmD3+0r5lHHlAvfJ88rYr6X/2kxmcel+v4UyjjFA2ZoBLM8xngwCv2jX/YkSC2h6lr/5J2XriqX/+3m/rdDUQIwso6DFZQ/Q8k3XrmuF8nzq8ofXZZgVxMbgdi7TDHdVHzhh+jm9r57mUdHEyjds8pHEspYDvod6qqnPxPtCM9z+H48XPPXGmORyfbgKhN7bGNboPOiKrBrF6PTakdjerd0Ywed/v0OGo9k+hqoTfpjwAA//RJREFUKtdSKN6eLEX0hG3deA9FQ+JhXUetgtr7hypuu0i6iA5GUd2GUXd7Ll2td/S1UgM1kUbRzqjhSQAaJN7ABgd6imSwptTJYjpAcL49aDNotDXfq+s04DAfBVQzTi1i821nJDdMP9kcwuwaOdDtOFVBnhVtiWUjpO3OQFuFur50e011B5ayDYg0WlIVhVOsKVvvatkX1tmARzdL69pE+XQdPgX5nTeeIJCjSj44r4cev0+ldke3nrsi5/PXUakoVUCiBsB3UcVDB4oDPx+wJZ/DLjlJ8gNoYa6VdMZhy4Bi7oDlEclPoAa9OvHIaRXmCHJ/U0enCzo371QknoG0rK+wK7cBY5/gMvveByxRlJ3duio7WLLh0iTRbJ5sn7/3aLcupDEyFQH5hL1O2dbBdhSUJ+xQFQWwfaur1hZKr9WfHKrX2T1EiXbeFudLWQWPplE12Kx4X6EEABW1Nfw1SGAPAGpMVHlvhBUFTO/mo7q6F9Ordb9u9jz6DjbJdju3OZqezQ39TOe6PohTqY59uhKKKTU9pUePzisFGHoMREj2mq1MwiKuFQ70+c1dfZvKiQW8uj+X04V4TGnAlrBQFSXXpqxZlMf5zJSS3hD3gbKo42GvJ9ewg6JsyOdvAdKQDnVuE/VrBngVB85grEKzNln1NsbOtyljMJbWTCSNpURpRWz2h+WCZzK/1+LIYRPqLclts1NiaITbsPX4zsmIL3EJYH9n81DPpTpavZDTLEBsXUIHhYpe+b3LOlc6hCiqPN9QBwiDbdpk46DOtYGERJyy28wKs8GeybHLDtza+DaFsH0CuU5ib0uRvZsA0YZGk4GagZ7gHp/w9/X4Ql9BW9M+e1T5Cx9U7dgF1Lt1dwHImfDEocDdGu6ivHGFFqu2ZNU2Ebn522/qn7/4q2qHbW+GMfnSk60KPOeK6sF3/ZD+ydQxRamPLCriKdzj07NeTeec8kNW1uXg/PxNRUeHGpzIqjTPi/Zsm+urNfRrf+3ndPHqG8qBin/5gZ4++Gcf1ejsh9Vau6P/7Wefl8MWElD/Ngrdbvd1rwr5Fok/+XGbVf3ln5zT/H1n5J9eAh88cvW2NNz8FfU2r+MAoR9yxkHuyL+Koj9K/Z2VCrjd4jnqDKU/3pFO1dX3xSf7QNRfu6qbL0U0Tj+rxbOZ/7gAasD5j97xpwrBfjtpE9b9naFS/oAiCzDZXE7DdFxXbkrfavrlPj+jp5fj6hVgGBhvDgsX9fZxxH0sbAfbuoeKagCmNBLP4bDpAyjJAQ1veyrksaMbpZBe3XXpUpsGozKCgGOFwF4ro9irBFGND7ZpJD8ZMx9QeDGls0sJhVGOZYJ4p9GQHyvWazf0WNKvCwm/FvhbytfVTMKrpH+oOAAL5JCbWAYSYDSOqd0PKI9dRRyrhgLbzZd1/bCor6ztqlsC/PJNHanzPNPzegpVEMYO//7lL+teHxa3fs0UjX52Sd4Lx3V5t6LBC9tciKQCYG2dvMOFuvCAUpaBBIYTQA3Wi/KTPDO9FmqkoxgqLsSfw6jZaZL22PH7VU4ndaVZ1q1ETa+4qnpmJq6PLM5pNR1REjU4FwLoPAP5PYDYGGVqmGPtNsSW2QqUepPAaqL6c+pqFquS4BUiUbD5PHu5NVCHxMeJK4YNTqNII3GHupbIhY4ON2inYldJEjoIoTnzuIdySV7sX+JMTt7VOMrbpUC0rSCA6vOhEBwHlMFOLiXxhmHaN6mDRkxrhwl9pxDSm+2QLncdutdsalw+UKS6of/pVExPncgoTvK4KFux56DdUUOAZ7PSw+kOlPJYtqPCKWuVBNuivu4SEg0SuEdyL0RCejwSVwYCDnD3CPat3wcU+Jspy16/RdseqtvENUxW4biIry5AQAulwnLZMqJWA/IoaX9jqMN6ULHcopKzGSWTMZToHw0wWVLQhnbtDrHRRnmF01HaGi8WgsAAMaG67aiRL718Vb8AuG1AlgpGlTm+oA8fy2AhQ2rVevr25bIuWrcW15s0nH23fl97SH5h7s76aNGJk+3f7HwfU/vchO/cB9DD177dB2FOi/j3Ers/yL83N7+hemlXUxDIO7nO04szcr7/3eo+/bQSyYRSXcCf+w3IsTZ11HyzoDzOqYlo2Lu2ocsbN3W3vaNbzW1EBQBGcE32AEC1JxBOEf+cxlMPaO7RB8jDKT2EQzidQ4kjlEBRtdbbcnzlplbG+4o+NgOGOfT15y/rW+t3dRcBZdPXHLiCkgkjlLztnfq33jvUkz/+uDzxk/IOSfpv/KK+8a83dbn6gN7zt/6ifvVn/5U+U/+2jvDs//wjFV34YXKq+5CaK98jhy8l97ggX29d4/wr6m5+aXJ208Az0mhzSVHXj8p1+v0at8sazd3ToPpZ9XNPyodDHAXmdO3b6/rW5f+ICvRL//QX7w16oyWb1O6vYl0BqAgxHHYSoMmQBlMxdWC49VcJukJQvicjCqW8clEZTqygqgPsqgcJbWu6xwp4aWBswpD/bDPbPrZlPMSCDTbVc5S1D8vdK2CHFFczGFIkDfCGGwpFu9iflhrFsQ7XHdrJe7TXCeow7FFiJqZBwkd5oqqHA1hIB8na1mFvhEJEEWCd5iIo4mhAJ7GGp8iRDGCe8zaU9ncUAkxF+Zxu7J8NjIzDWFEPATVUrV7QQb6ona26Lt+oau9WTYfbDRVpvOb8vD62cGQyUPad1rZuHe7Kt18RaagROba1jyIjrm2wou30qe1NqBHI4udmYVhsma1sso0TLFlIZBsVdkAKMyGfZinTCRTfIwd5+a59V4nZjhrf9w7dnJkiUcgMLEsMBZuAfZMktae5ryXfvnKhvgKhCG+xHYZMoZB4IxKPgFeb61frcu63AJMVdX2z6mGXWihezJ1KraEKoKgNBHjqg8m2exksqBeltt3s6tW1vtoNO1V0rKMolES9pd7GvobYHj8kFTiekW85BhAB5tY/Fwak3IfgSJk2xoGgHnoAaXuY0XoliopP6HLJp4stLwTRV2XY0p+HMN8x79a8HZnix+EMUMIAwsbNPX11K6+6KXdU4wPxOM6GOJu26Tkuba2va2kRNTJyKU+5mqhWHwo16gPkqR8fMqt4cKBRoUasoY5Q4nbAoAulaEk85jNodyXCA03NhhVYmJcjmlWv6JAHV+Qg3s1S24DWCOK0ifmjKklXIC7NYFJHHr8PFWzzTccoyIFeOezqC7TTZcCtZU0BUNlEfqSDnBDVMvX09FJQGWxnszHQ77xW1sEm+WHCwMt7bQcqd1d+d0sXUJOrEdqDZ+qsD/X816/o2vBADtp77AGkcDwTUA3b/q4Rfk+cAbAjQO/dWOv3zzcVbOwp9K3rSpSsPH4VvTG9mcuolKFNtgrEqYPHIFf7I6WCMSXccYVQ8KSTBjiyEjlibbRd2VehUlKzU+d5wGxeXlRdJHBKhekHNTx/THHi4KF0SFNRl8LkeXGvr5W7Lb2/X9VUBnEB+X6zXddXjkcUCKMU+y5987slffcFALPfhCpGetY91F95gBz4EO5xcVmjTlzVe/PqAOjFy5/UF37zeT18rqNn//qK+ij2Mz9dV5l2clP/SfLzaFx650JQzz4V0cyzK/L0CnK8VZN/9n+cAO243Nb6wZYSD49QzcRoCDc9OsCt5f7DAfQrP/Pzb/ZziXPDpMcRRV34qbhoowwwOhV0YJkJ1BAAYJOZlU5MBlOqLx8q/JGjGsHwrq0D9e6WlUfZdcIZuVEG1hHux/Z4AYcAFWjTKbweqgpb1S7vq36wrW2CfK3sUzEyow6K7uiStDDd1ly6rpiNyjmaavYAr7YfZvWpMfTqcBxS3RVTE5W3S7l2AME6oE3qCgeqyy2Ur5NkigR1MhbQuQgWmRidJ5jTvaZS44qWop3JlB8vSu7tOZCUj2v0rX8RduqbyuwSQFj8wuUdvfniIXbSoc2zR3X2/Y/LCejlUTVvXr2h9T/8tpLY508cfVrbS149d/l1+faqlhOTEX0TFjZQYYnXpdyOqcfVObKq4nxSY+uUJDkn54+jGrwkzvfNOnVi0QugoMo67cn8NYoKkBhRkY6Ftvw1FwEfVJZYnIrWNJ0tKxQpyc+z2hxHW4JoXRcT9WJLQbm86oDaQRdHc1Zt3zxJFVKHRChjDeuow253iDIl2VF92SRqLmorxEa6dNDXnXxXndZYixDeWQAlZn2RtJ2POPGh8j3zJPEcpJbuyp3AVgZKgFaeJLVdlQyq7LC8HAI9o41KQpdQpRcrtB+KaIWEe8e0Q+noUK4xIN0safxHJ4I6BravKSBFY3nSYXUHuBv+fZ/tAuVFHUGO1hs6GvAMna72ULgv7+6qQbvbiHoOUg3XhyRZAHDxy/aPHfKhAbY7Rnsv8IyZMEkf8Eze7+YF1kJwNnDnmCwPdhgaQiQ2Mm/zkA007V916uPGekd/sNfRF0ngvDkNxIK1I1VP4wOetJ3VuwNVbepxHB4pdDKgdx1NaCoW02GhqRe+c0/lt8py2EF1NqnFlCXiIxb36Ulcx4PzUdwUpAn/BmjX69/c0b95/U3tdde5j10XVQeYjzOAhIv234dAZ07oxKllJfslHcu39b7Wvh5oXVF2sDXZgOtKy6+tUFqHUwuKri4rc/6k0uksoOhTBHALVHAzu33trRd0p1XWpXPkF27ozi99RjvVfetlmawA8zr9CJKcgokzcmbv18r5o7r/QkLzmaAKXTu5gJxD3b6r0tVCd4P3+JUnxm8eW1IvYN0+Y93ZqeqLXyvr+b26ujWIoXCgDxI/f/HUqs596FFUeElTC7fl9m7SLiS4LQEm965/5k19dn2gNwY44PARdYKLeq3pRgiNsfl5XOe2jhbb+u2z79LMI4sSsbv3W5f1nV0pezSnyIpfmaM7Sh21OSj/fl+Oyp/5qZ1+PDjdCcVUICE9MZIg0pIzRyV6S7aCjeSmXTtR2j9BQmQQT2GNUCWqYYvPTWvQqsp3766GVzdV3G1ovRtRMY7Un19QO0bjZ8KaywBi2J2x9dthXx21qoZ7e1i1ijYrLu2GUlr3h5Xl/gvYwsXknjLJbYVCgKi3ZtMRCXzYcYy689o8wCAgHlGl5dZu3aUaYFAbeHQL212sj7SGlb0+AnAdJEwQ1Rb2Yn09io968pQbWoANHww5tDw10pFZLKy/p0gQOwrqmVrGjQF+BqgOFJRX41YbjBvpTi+lnjOBivNpq97RzfU9BV7Z1zT1879/53NYBj927WkUTUhf3V3Tjds3FWqPFJFPcX8McFnStfsvaD8XlhO0/76NQ52s31NnGdJ6+KQGtnYRhWU5ZCP41ie3CzAMbx7qTtGlG22vnIEoAexU1jFUGIaPDxs6DkOcjrt1ejqgRe4dCrQmz+NxWbcFAOIYv53MKG1Hi4crVwnCKDE1q/Yoq7onrgYZaluV9lF99abNOOhrKuFULIJaRjTfBESvF8a6ivrxol4XsLP3AWLzKK5Qq6lQ5YDrNzRIeuSJVOSZqqFQCU0vqsrXg0DN6gZpy4w6rjmVumltlCO6WfSq2MLeIm/G3o5GgE2mWdZU3KHZXFLxBG1LnTTaQ82Ovcq3BtrCKt/pDnSvBdoBdqbKE5DzkGu0KX8VLNqnXF0njsaPOgFgfJD+oDTUUtWhc4Dmok2dgQysX9HF58d8HiYF8MdykoSOGtBsG7rwPpu/6AmYte6QyKaYILbdpjZwR1/aGOgqcZ2CnH3OloqNLTUKe6jpjjl/SL0rVzCgVDSqXCKpUNiHS/KqkIupvpBVOptWCCHwuW/taxvFpMsvTjZVHttxu7bxijc8GeRyhKa0HM9pBzbsbq5P1ok7cCRjP66GanYe3JxM+bFhy/5MQuPpWY03G3zu6OQkglPb1/SBcU3P1oqaqWwrRh2MginVkydVnF1U+5H75JufUhohEwv7cTXULeTqzEOCVGit3dMharF0Z02f//Jn9ftrlwGeoeYQSnFLGAgq6ZpXY/phvTB3VB9914oeiURVhPSbkI6dv/4DAODpLg4mNcQBtfTqdET+o3OyxQ3G9a/fLOpffnEPcTXWnw3H9BM/OAdeDPXJK9tCLupHVg50dOU2z2QOx/qepxFYR3T3RlTPbYT1L3HBG1zLQTxGUPIPz5b0/f6gfnplFbIFfypNfWr7tl7/3VcVKId1fum85pan/90B9LWHvndzNhGY9yc8cqX98sRpiCjMFeN7mApLYvJCFMRAzxECsJJyuI+gHkl87PZ4rQ6o9mAUQLeUl7NY1eigwIM3dHinppso0eHcKVWxRqOZFArUr0WSPGdHmfZgzFZDLlO4rqF6VHCh6yaBgyghykPVJF00sm9XCV2UK3xd/IBtCk2CyibKj7ChI1vlQdmGjrRaQx92z/o0Pdhwt0o2rSYvbdS92kFFX0dxHJJoNYIZxEfZENx8j3oHehZlc386oAuZsWYSDeUiTfmxSX4fyolKd2GdHTBtB0DuO+LUhV8N1FqzWpDW13T9q1fUi53UVPasGvt9/dKXf1eH3ZI+duxdGmTj+kqzwVOEFJhdUhWCmGl3dezwYDIIsPpwRrMoBX80xlObkQHoUDLWuX+32dabO0VtUtfvboR0xA9wAmovlna0V93Vlq30GgJIQ9qjQ7BTPtuh6mx4qPunBvrA4xEtnY8qi4qJkdhBF+pw1AZQQUnrT0NdiYAiklFnq+p6FlQeRjVwp6gnJ4oRskIZ24700fhosibdpjDtlgAMnNchqq8XBMjjASWQbUtY4/nDioK3r8lb2OQZOuqHnSjHttxLPbmWiTMfYOLx0WZhlF6cNszCz2ntNMK6fRDQtZofUHRCUtIJQKtDGxzavgNDymMEwPekTYgmmQ9Qy681+7rLc7hQlnwEAERF2mbZtFuf8rqcA13Abl+ATGZCY8DYKXBQscZYR7pe+YgLmwcKF0y6F22AxRLW7xkrmELV8eYRyW8t4yAmwtmOglkI1RS+G5UKgIwHdT7TUPegpOKdPW1eO9Q371R1m7qrUs8239gGoFKpDGSEerJ5qJRhi+o/QFHfTEZ1/4kVHZ+J60ZxpC++iES6+hyAs6Nxl2e2I60DWI10BjVLqg8B+yb5aKNo1gdqg5RGACh57JTk909I2NGr8b48thugnU7o3MqyHqmFtV7b0lGbY9qq6ThqzxT4IL6oO/tuXZlekP9jT+j8meXJoF0k4EdMON9W1JDqsDhQvwMxDboqFe7ppc9/XlfWryFKyvrEuK3HHuG9JxfUyU/r+dcT+lz8PsU/fkHBgV+X2y7q26lp8v0DybEenOa9tE+J+v6NvYZWHgxpBnIZgKTWnfbKN3f1TDcs70xIP3e3qTcQN/9waqjvf2IbR1zUnZdDioVeUu4khGTPC2mOXYiCekj9w7YGrmP6S99KapRx6J/GUcKLGTn7tNf1Nf2Vv/OP1V526iOnj6lVDv27Aehnlz/6noW45ythKi4FePhRiN5s8u35YV4bNa7AmCUpDpBiVeXHIgEiIy9qE4YZD0ks0CnRgI1JHFw2jRgkH33q1Xqq7XSwF141YUzlplQBHFoePg/Dm4VPwfrzZkcGbSF8aXTbjJcgxoq3AdCBzb/pEai9Au/dU7D6Mjd4DSa+Q5kA+fgRKZyzGeqUC+uNchq7SMoxlhhQ7TticHBa1U4QhYUabge0UfVoveXQzUJXazDhK8UCQNWR00cA2vJOQGAl5NWTBOoyjTrvqGslVtFquqNoqA+YmhqA8QBSs4K2O32XhLYpMQPrU2vUVF3fIoEOscRzKpen9dwrG/oWSr0/vaztWRtw8OpC+cCWiGv5/jllp7LYZUt8s6KT9CdGh9os15QvYu12UDQlp97VdurHu3WlGjuqtkuTZa+f4X4tlBOmV03rEDchBYg0k1m96/wpxY5Ma3o2oWOAUIzo8HdrmnLVtYqaDKKGfDYrwo5htkUGNl+kQSN2GiSrrbhBjQ6nVBzkNPRkiAeuazs8Bd6ed2nLWi1YbSL/BkmxC0hgUiZ2LMHzLju7mj6sKlgqytOpq4UVr6HoavwcilaUmKspsmzrBqjHoJ1EYEemhNXjVR0ntF8O6q18QG8BpmXwY9E7VA7l0h93tF0v6d4hJN0Y6TpFT/vicoZDmkelDmgf2yTGBzmfh6RM/Ibc0D22O0bSerGTPZ636ejptqerStqpftCrIKo2UhjoXMUNoXpQrJ63x/0A5i6Ek8edtLstgLInPzHndlKelEMZwDhNcntSdlqBD7C2vmdQkXuM+iQwBNjYbsGxHb16qasvbvn15S6FmnQPgKBGlqZ6bTqTlxtmnZo5F9XHTkzrN9/Mq3LxFpUKmI4gaq5lhOewDki7TzAM+mJ3eyHZ7tz3L4z0A0sDnSU/MBtaq0jXdse6tAv5V6b10ydOKXA6rVdfuK3/rY2CcyMgUPTn6029o3JLP5nwaunMad2+XtX/nt/W6dXjevRj71Hg/An5ExGFbIs/QMpWHFm8OurkbK0/6eZqdQ+0f+lFvf7aHWxzRBccfa023lBgmbqYekB3PM/q5zYQNx2U/Epc7zuWVLOJs+OxqUKtBMbCkOkt2uCFalNLgOSFE36FrQuQZ2m0+/rDP9xR/VJFf+2dRa18ABwa+3Tt15/T333xog6qVb0j69HH75vSmQ88TnltAPIQcvHCNbb58qxKu3GdmvLJG6W+ynW9+r/8qvbPN218EpdmJ4/+e3y99fAnnsodyb7gy8SxXCG5IoClKS7a1mUp4bLDtg4AJTuPpKtBlKcMo1Bo/CFS3keguLDvtgO42ijB0VF1vUuqV1GDwxD2OSQn1rwHO7ZsNQ/WaheWb6Fi5kNOHUu65R92FcbyOQOAEzc2gagmoEjd9+t1hccFRYVaK77JLy7xnipBWocRuRBkO0qmNUyn1Y8E5I5gbwn+ydZ3VHCPZOyPIigpbEo/osOKQ/n8WNtww3Z5pCuFhr6OWe7Y7uVhDAFqOpDAagEw1ud4DoCa73V1BAafD+a1mukrGekpGEAOu33yWKcUZR5BIkMkhcV2H1XQHnhVr7i0s9NT+VZFr75yRa/v7Wrj+IyOvPeCHllahkhQP5TT7KNt1pCvN7Rbb+vGRll3y1gerPoCLPzDW4e679ZrOqUSIN5XE1VwTX59uosSbTe5NzlEe3QjETmOL+nppx7UVCqhkNf6dUZqmQXbq2rr6pb620UtBXx6eCmiM8ejAGxYySTlcKG2bZ0yCgJ5MVE8+CK7sNrNiMqDGUBnHjVupy6i8GwFl3swmefoJsCdLmw1xLlVd+p2ozfZOo1K0DHA6xj2PXRYkgu7Wcd697F0Aw/RVcwrGjhUerqk2Ipbnrk52tOW/VGPNG2D9tptxvRaETCterXXdqhMbOwc1LR+d1/e/U3FI0ZyWNxQFGXp06IN7FSHqq5h220D6PmYCTH1bX9RlNktwPI2cdYAtKYh8ach74CdboAl908H5aNuxnWbH1vn/T2VQh59lYAd3SDeDrCMtC8Kg4wLvm2deb5TLo8+iHP54KmRjp12KDJHDnn9qOwAiUlc2bQ18sT24zQA7lTqOrxb1tp6T7ecEeo/Kw/kslWsqweHVan+w0RQ49MLOAKv/uD1PbWvc/9mkc/fhXDISw+Ej1JzEKcwKHhNsqxDhoeUCQX25HxOHz/v17Eo9dzPaBUw9IWCuvftO/q5z31aFxvXAaYWsWqbyLjkhXgXXWn99dnTevLUlEpb+/oHV1+fLAP+0SOreuDRs3I/9qh68zPyBXGcFgNGotatQIw6UfMD4qXaqehevqqvXhvppTevaualX9afT9b12EnU88yyvnAjp29oVe/60+/SuYenNAJErx46datpKn6kBG01TfXebnZ0ZbuqqWFd970rq0TUjtIZKoDYyFJJ8xFzTB5tv1LT371yRVf/8Dcol19zwYiOpFd08sEPKQ2RPA5ARhz35B5uADo1KnZZ49SztCMuamNXv3bru1os7aIfyB0DxH/fr/0//Tffk82mv9KEuiynbdTDYSMfMLULdejx84CONiBKIfwoVD+Wge8OfwdHhRWnQnvNFmAaVLeAhB4sq+OeVx3oG9gIN4A4RrmZVaqSRJZIIwNhv3eyYercQhAl7JcXy+UBhZx9S0BDBhgOaxAeAda9fYXatzSuXccSlSFhAtO6AlBs4w4NOU30nTup0cw80iaC1URNDauU61DdNiAFUI4og80r6/XTKtU92j+IYRtDerVCcKGw2lFsWcalKipjOxaVPx7SMswbsP6wVkvzrTavuqbGZZ1K97SUSyoQCyoUiExEHJg6AcSJjeLV7WFxSZp+p6lCZVe72xXdraJcp4+rn80BJF6sa0eH63m9tksiNwGzoU/3V7H4xT1AZ0MzVy5riTZIEazxdBwHENRV6ufyyKvfpLG2bL6gjYahOB22SQW/d1IY66MeGZCh7M3yTSYwWsBbX5ORJBbsKOj3bkdHz2QaOrnY1LRtHmFEhBpCH0z2EgBBTVABam41OimV2zl1XIsQGEFH4jnco4kqcyLZJm1BmXBjWq/bdCZT50MliaVjJH2k1JCj21S7VFaF746zswDDSDWe35fqaOrIQLGjs5MJ8F7KOOq0J3hexEWsV6yd/LrS9OhqfaCbNlcVlTtz5bbeWd1SMtbR0TNHlDm1ACh4NKxXNTBbjbLfLI3029t1tetuHUMonAIEVkHWJA7Ia3smeIYqJB16y46CzgTVn8toQEKWmk0d7BxO1rqH40nl1yt6uIw68vgUCnqUi/omCqrSL+viG1cxR25FfB0Ay69zc2EtnZqRJ7egsalkHIsbx+MYky9jlM8YO9ynnL2galzzcGuoW7tO/fR3dlX3ZeWgTQMnk3rfdEB9V1cvv7St2fUdzfRvIqBuaBsSqjzyICBH2xrZVWkv2DTgDeuHHMv6UGBJZ59aVjDhQZT0Vbyc19/5h39frw3XEBUDiMWteDyuw44fd9EUJVGSOP5gMqc/PTOnGO/5w5u39an2ofzk7UcDYf00rin0xGOqnHtMXTuHy0QAatrmvk4AiDyx9fztTpk4WdOn/9nv6F9ffFVh1Pljy3HFW1N6Dfd0xpPSj5x8h478+afkmY1NuiIKhbFeKo5VBtycxKiHmKmSk7MOpwLNroq4pZmzAQVwVBnul6T8e5Dpz/7qul51t/WO4ls6EfLrxpl367mOV0chvwVi7hP+pj50FBfbu6SQy1zWU7jN1YlQqPjW9PzdTXVehpis/P+hX5t/8R89G/H4vtiolbmRzb2zfSdRBwSKLzSegN3IVsQEeUgnMk4GqDWAkESNUATr23LGeKVgN2PHoIYtt6oll9pFvh+ioBCsPay6i4bu+nxq2FK9VEhulN9UNqR0zPO2jYKR3MTFsIEqArxctltSncYcHcjb2cJ+bJHE2HCnBSVMj3VyxOvS/WehsaMaeFGf6PMOlrdYbqrerSjorSlGvHn9YRI/rQ7sXC2HtLPr03YtrjerTiwricsz9nwjNQDHy6mI3MmkciRcBKXZ7wzULDc0KpU0W6ppDjtzFMVwYiGiTDaiKBbZphN5TNG5eAA+Y/Z6MjUENSueowkp3CvCtCW/vrqJbanHUVFJpQGcp2sjpdoVtSJdBQmQMCBh58Q4xk75UT7BaEQvUvO/Tlv04z45I9SVzzOZzGzdI1Wke/+wLvd+VbMtbDdeIk1Abvfa2sX2G76PsUbjEKDrA+jdJHYohpIL6J2omicT2LpUSQvTdXgIh8FbqGg5+lhYiGDYhWj6WHxsfqs7DynZ2TPYIgDPTcDaBGyPSUhCckg8NKgfWtDM6mSZpbvWUZz2cldrKD9sPc9x27aa26pNNr9NRPxKrGCNj2LhckZMkCQqcQwZVdpBwDmpqwDp3ZZH11oAdGeoVZ75WGikOGTlfWtbL7/yvBq+tpaOzCq5iIJZzig6M6V4NIadR83ku9p5dQsQGsq7EAB4PJNlxpv9vG5sX9XajS0MVUC9HMC3Oic38X9xc1dB7OWq06fXIZ5UNq2P+SM6ijiIIR6uFNe1uV/CTUXUgtyvFkqa4RpHw249MOPX4ycyml1akTdmy3QDVNdQLkjeAzBohN237QtHAdXLTu3fcetb14P6p+WB2nOxyTLcZ1Y9Ok6sNy6+pSuvfF1383nNzrhFeCpqK5OyZ/XVglPvruf0YwDr9PEUMWhqfqjGVkNf+Fuf1L9ofklb8Sn1jj5Ii9BmWGPrGnDU8yhvVBo55MJ+L3ukv5Cb0UcXZrS/mdcvHGxA2nVlieM/Ew7qw6shRc8cU+OBd6u2dEIj3I45Kpsza3NGsSAIna7axHH96vP6J//os3qxU9dMKj3ZevAk9fY/nk1o8YGsuuELaj7wqPrW10qs1it9XTwcaXuMmiaO7GQHD7FVw9G0iy2l+lU9hXUYE7sVMMLirdYf6zMv7OtLL9YgQreOHM9qkWf5n1cKWk2OUP1l/b0//890h/J/6v0fU+wnP2S2SY7GZY0jbyAoKv9xAPSPv3773f/zM+NR7RsZz0BBChKlsf2ugUJxLG4Oq0OyuQh+J0rU6WrwMCgLMMDOnhnHebgw3ghl1Mequ1Amw3JJo/2iOrfLKmx5tLfhUE8xDSI5lAcqJBFVHRCq22Fm3COO1crwiqFsTDO6WqjeWkPeFgGHTXDx8lg/bfeQINgiADdBKFtaSIZGd7ALoNPiuzUKraqBCtttOPXq/kC3DnvyRcOTkd2ZTAq29smFwqqud7H2WNURYIAqjge78qOuRzxzE6bbxDpsunmeSFg+G82FAZudvvKVtg4qXR0eNpUqYvdRqw/CqCezHi3nXIqF+4qg1KOe/gQInNZxOAFU6s0An2s0qgOSwaVb20N9tzTQt3jWfRRkLOHX4X5TZ/fbOt93oHq9SgdjMLNTX0oHtLsS0mw6NFkaaFasCyi9gfXM71DXWyUFGy0dGXrV8UF6boe22y31qtRZv48yNTjjPwt26wMwJUn4jkctBfs9nXW29Wh6rHct+3T2VFSJuZAC2anJQAVoCeC01W2W1XXOc5WIenWHWsMUIjcMkQVJJEiE+Jjsps89xqaIqesmydMeoDJ4bpuDmOuQAAeQtWuoETHVSfoI9rbqr29qfNhW5mRYmTMOhRa5NnbVjtzw9DrqdtyTfu3NTlDXil5tAqaNtlMx6s5Xrim1yeevX1OtXgZkZnXi6fMKHEm+ffDZ7S05Z92af3gZyx6YAEwVNXtjq6g/uH2o5++VdLJu5/bkNWzuq6WO7vjHKs2l5X/gvJ4gtl/PF7XaJZ7yBdWwrDao+UP8bSYT0ULDVtyRtLXeBMCQCqhpgIX2sfXksYFHsUjUtIbm59wKJRyTvSk90IxnXEKN7VO/zclgYg/HU7xNe984p0+7s/JNe/TOVZ8Wkh7dfeOi9v/gUyqi5sukQaI2p0+c/4hO/5lH5E9BCrgNLqJqvqVvf/KO/mxzW33i0LFvo3+AJe3niCSFrdEo6dJSoK/TwyL5VtVBo6nwQUQfGPj0gw/P04ZOffn2pn69uK0SFjrBdX8q6tDHVrryzk9pPHNOzXPvVmt2edLObsDNAGkIQDux523As7Z7S1/89a/pq/sbxElPU9TZgyffp2enIL/khhzzD6lx/H7iwFZiIbIgTDsu6aLNhCB+rdvA3JwNAJ4I2SwdiIH2/FZ3qIht7EycxclTW1jz63+wrZuv1/V/veDQ+x9z6Ot/85f0P927ow+hro9/+J36kfMPK7I0M9k9rPD7v6t8dPc/LoD+8de/+ui/ek+w2/lKt1lQ0FnXvA9QGA2xrLbAwiMftjuYQT2GUCh+lIL1z8ScNAi0aEvgSBIHIDQeYNe6dQ1KBxqtF9S546DRUyhSN2ETVieR1TiVVWhlQQUfFhcgqmFFYyRNmmsvYEMCQ5KugapDRdnKEb8pom6ZimvI3VgDSAFRO3TKRrTcgHpgl+Dg5/R5NfyrWh+m9fUDl+56skTblDKZnJLW0CTsxp2irmOf5JxS0mx7dKDjWMJktItabqoDczU9Ue2PsBoQgwMLKIDUGLNJgxXqfV0pdLhGXaM6io/geJJkOpUiUbENc6GupvwVZVBboYCT5HGRTDaR3hQqag0r6YBNO9Wh8vsurhXS8/m+fheltI+6sRFzanKiGMfcFyktL85g7LJ13J0JQTnu7Ci0sSUP9RL3OpUgkIMElBfADmJpN7GZhdIhCtrAHFCjfScDgCSajfrb+VQ2sd+m7dgcUq9NTvYEdDyY0CPzizp/NIXK5tpHuHcSWvOh1ntFmsKUhk8DT5rfzaDqg6h+LDguxCZLg/fy2d4FZvPA3z42t8E9DxHjh6h5cFZHAeZwuUWSYGv5Rc8P6BMH/W2ufbNIwjUVnOsodQalbSvhnDbdDCLCMjZ7Pu3V/VqvBnS36VOl5lSk59Cq+sTNGHDCcZCM+T+8oV/96mf02uiu2k6AnXKE/AEUb0RzuaxWjs9NVuf8/tqWSoWwQrYIgjpwU+6d9r6GpWtyo4R9j57VDz/8iNozOeUD3slA01kU7F61rC9vbeuAug0RI89Ek3okGteSUGddl/ZqHr0w9Gh/6BPQRZMOlYNQL1CWJ9NDnU7uay5xXa60DSzG5XZC9gMcFqp4PIyp0l3Q3YOgbm0MtY5qXXn81ATYXv7mm4p+6rbe9+gTmv7AUcWSdhrBeEIMbQDmjZd29Pdef0GXhrsatYpyTJGbtpE2Lu9xQP6IK6CNnb5e2CZXKHsq4lQ2UNUR8mgVpfjB7LIehjztRIRLb6zpt0uodJRlAzdyH23wl1MtLc8QownIM3tc49MfVvn4BTkDECttCxZqDLF17fSFr97Rv3n1D3SjsaN2t6tLoYhGQZ8+/KGH9DPxjJ4kHgO4qv7skrqZKZ7PhcsZqIWxvIdAWR9CuLitkO2F6x6q1HVoE9dSyNeVSzS1dBrhxj3D5FbUBYnjbDZ+4Sv6+S9/ViHfWGff87CeI9Y+dfyszlw4B9HjkG7d1Ve/8sX/NAD6x19/6xO/8eFVb/AL7mYJJVikQoqa8g6VQZkawPmTllQBBdNmKZ1youAUNEAlMbE/o6gpVg/KxwYm6nIc7kl38modBlEOSfWGCfVCUTkyMbVdQTXdUVUdCd3uBlXwhJSEdk7GnVqxKSh91BsM6cOSumyHdNs/Elvs6hflbu3J2VqHwfcACQLCA+C6AVpPU4NoSnvuY3ozdEy3wkvqTC0Chn5t1Nu6c+dQV22rsmESEIlpAeA+wfPdH+sDfFVlR1hfmNf6LIvhKQ2xv3VAyjae8HsMhGwnd5G8tnLHhcJyTnYBKkOlhz1bb19TMr+j1fahHg439fS8R6szfaVnx4qmIRqvXwNXVMOxdZajWazjr7Cpzvrdye5FLzmy+rYrre9i0aGKSZDYlKIZn2/SP+UiYTrNjmol1FChqlgVuwSIIKIVw6LbRP0t1OVeCRfA+6zHatJrxf+Gkxb+I/DkfbZ0zzbys+NQxv6wesl5BZx+PV1v6jjW9aFcVGdXvZqercuDgnLNYh8B9n5/BJhCNo2Iaq2gBs6YuoMALjE8mVkR6TqVsv5SP684HjGAovC41Zr0cvBvvpz8I1CnDKgK688bAF5gn5oQSWunpm65Kk+qp+TRkdInA3JPJSAyiMT0GgTUanu0UwnqRjmkfdtmr+uWm5ibD4xIOkgXMksAXO4yxHRpXa9dfF1f3L4sKH3SP99B4Rqx2P4JUUgwFYxrNoxSjS3pTj1Am0JE0bpOp7zKRl0oyJimltMSoGUT7H3UZ68H6eIqdlDFr+Ma/D1cAi7Ib4Mu/N0WkwzMhUBaLkgr1LG5lQ3ZdFav06tjXmnFN9BDCax0tqVMmnL7G/KNeZnLIg67rrjynRgKfBqhsqTWyK1gy605h18hYmTIdbv1jrZfuanPvPZZvV6/g+Bs23J1OcNxOVaOqBSLartjswXIp3gE9enSImR9686+bleJGUHW7oAeioX0t5aies9UWLb/ws5GSVsb25PjTC41KtosFfSDka6eSlTAAJLAF8SJZuU49T61zz6pdnqK2MBmt3tqXsvrk7/yad3obitB2x95xxEN0in9Hkj7Fs7BuZHXXzy+oD93bE7HaYjx7FH15+yobsQGcWCLHzYh1TdaxFAY0qXOxrRVs4fwKHfkRcQ4mxXVTniUnvYDpG7FiaEArztv3tXXBnVt89kfuD3UnzqbUGB1DuHV0cab/5nORPqZ/+H33xNt974yx00zWME+YBoCENOAVYwgjiOlvaGx/JmgvHGvfICrx1shi6nYbFDDsMkBU15mXwtybR9i7Wuwe4rK4e8uH4HkA5ymVOgBrLF53R1FdYvfhQmMNEB6BmEzF3crQJK5BiCE9Y92Otj8mkY0qKNVVmB0CKjm5Rxscy/Ur01p8JhlbaocPamt+TO6kT2rUmpG28OhXiZxL5Kktru1HeQ/7sPSNviCQlgm6h5stBUdkxgpW0ZqyyYBLZQkIlt+SCIS8itm1oUkGZL4jcYA+wh4Aqh5LF2Fz3+7XVWxUcBGHqCIWjqF2voA+vuh4YaWsnnNHMPeLRwlmFfU88ZJkigMbiP7tiWeSxVYfKfUUrXY1CFBfmOvri8TNE2U+xJB2PSTwCFUezKKenJBMEONS9RHifqtkCiNujb3K1hLiIdwsY2jbUVrH7Z2kYBe21qMhPeitJtTKfmOL6IcHdr/7suK7NycdEGshpI65s9pyh3Wed5z4ohHc9mKXJEd/GgOIImjDu2UHL4Dnp32WPWeR2vU51sNt+qYh+XSWKexstm4Q5G0TVBHllJ/HYC7P6T+OoCndRg3u/I0sP7NvnpOAAECbeJoOnchszvWlwvYzoyVPTFW/DhWNGZzSyE1SH3QQeHWfLpbDeou6vh6yTHZUHra4o74OOZpKOosE3c7Guztq4xyrO+WJpuA1MjUMrFse/3YCPWRQExHwxEtAfLpQFazDz4jx+K8DlDneervNlSUB7DWUIxe10hBSD5LcnuA4krDqd2SG0Ih9njvZIxx+PYGNyXy5xruw41DO0JsbRTKmtvDQW3coM22FRlU5ezXhJ7XE8mR3nd/QCffuyz30jG5aAfP2CE3zqTQD+AuFhAgS1ybuiTmgoWe6hev6ys3ntft3h5gW1K3Qo5Q1pA3qnQsi8pMKhyMquZ36DvVit7sNzX6I1cjHGR4bV+pSmAycBiiPf/lfFbvWEUVoxCLEPHg5t6kX/7a7oG+0i7r5IxbHz3lU7wB41NmB/E0DiTkmD6h4Yl3qDG/qv18S5/5Z7+rt5p7Oh5K6Qc+/GFlHpnXwN1BxKzrVw8P9FlzZOTcmcu39H85MqfvObaqwNSKOjkUaQDnw3MPcAbd1tsb9WxDVMWBGx51Tg6ttO4YN7mygrN8dWdTjXckJ5vUBJ0uzSKM/NZl88pbyr5R09mP3K+RH8Fgm+ZMEO4/09cP/I3n3uvoub9sq1lOUuglWDcwRO3VG6iYusK9hqZpGJejpSSqNDofnOzO5LZdq4LYtJRfdhjU2KxrvYRqso2OrSPf+k3jKFIUTC+sktJqRWfVSqVUAEx2UCtdgMICdDXqnKy7tW3mXIMer7e3G3MC7rZqyNmp8MojhPflrd6D+mnYHuaJZOyHE9qZOqY7i+e1HZlWhX8fUME3EK33Kg5dqiADWoA9jWObKDixdjYKXgy5sP1jLaNOp3z9ydlOCSxYkuRK8Z6ZEHnM72whgGPAc3ZbNHQXBpZKNHJ+7MO6OkkegMU7wiLCuqV9nYF9Q+sbKJWysrMeJU+mNT9LwwdR2tTjKDAtW8zpRKE4+qR280CN9X0dXq/pyo2+rh4Odafv1jpJP/JHtRPCCcTCisWDiCPbQmWM7UL5U98jCMfUnQewCJAaHtTlFIBdxAoHM7OTDVKS2Nq1vbzCb72uYPGSTqMWZwnekM81GSxw8xz+rp2GGtLqdErHFkmceB2bB9BG78i5dF6jxFESAyJ0RLVVxUL3vNo8BLyp1/n9kWIkWMQLEecA/uhYHtzACFViczlBQY0AQyMjO6DMgX1zoZDqxa6aAGrLBSjZnqbVHnVcU3TWL/8ibmjVpdBiDIDhGk4IhDboAKaVZkjX8169js1fwx0MaY+LhYrKb2zJu3aLtikpEgnp9MKilrwBHa+U5SvmdWv3TYimqIYt9qD9rctjzhPWfSisoyir2XhMvkRyMsg4jsVRQm+fFHuA1bxLG39zUNN+1qNbwPE+Su04ID0FSMZwAw5XV3dbKLgKro4YCxC/QQLFRbtMNukmrvuT7zYg6UGdcu9gUKfmUnriVELHppYUPfuEAsScxmVV+xCkK6dOfEYlPhuy2Svrr8p7+TW9dHdPL9gySdxdxBvSVGxauVBGLpstgoupAer1UZM2qmgdv7xRb6mWilsUy2HHg9BW33vQ1c9AIA/PpHCTEd2jTqO1spLtAx0AqM9tbukr8YEe+ckP6ZmYU+e//JuTteiTyf0oRZue1ttx69dr0/oyeTWfmNM7zjyqpeNLimSpxzQOMAS4HW7qS5/+uv7+YkRVfv8odfMJ2u4jM0tKrSDTMoBygjamLeyri/gpXe3ppcZYGQR5GGxw2wwF6n+z2FfhXlM3KrsK3u/R+WnrXx0rjWhYDgSVBqhzTTstFrc8udp/5q8P/k9f+Z6QI/BvKzSWCPRYs4di6yqCBQ0Cqv5GTV6YNEcgzSHqEvM+xXJIb1utmCDA/dAypGn/N8Byqe4EOLGyLafGZuP6/BsLWHfE1fbGNCRIK6irhsOrFmovFHQrm0SZhklqFJUTIHX0+pO9IgckgWoNjZtFmLygQGdHgdo67I/NFQGMou1iY/KzRwDS0zqMzqlry0n7Hl22Scion/WKX606eo37+bDsAYIh6h8jdoZv7ziFNUgR3DGsQtgFxPnRXvw+OBooWK/KTz24AFw/wOtyAX4ErMsZVQMQbRNQTa5nxy+3Rx2sXw/eRvV4vQDlWKVyUfUrF5Vau6gnvGUdeSCuzLFTGsWzGninARhssxGHOQFTvDsN7dxp6MpaTzebtrOSrcixyc8EJt6xMe5pq9vVLgB6AFs3rUMSsFU6pyjAmYwkNIN69ANgdp7Srb11hbev6nSroVls3hJkNRuBKDxDnpNrogZbqNxuNwDJJHQkO63ZLO3rgRRQ1WPPdTlI8vHM/eqjajuAbRuC6gGgA1Rhbauj4h7kifqYPR+b7AoVAaScuA10mcbW5WMbUQMGQ1THECB0trHB2Lg+yrZZHWpnv6vtg4Y8pe5kM4lobKzIvANF6lBozjPZ/Mb2pB1C7iMSsd7yogi9uoXNf73u1Z02lrA+wLKi5Pexxwe7EqQ2RZ3GkYwZZ19L/Dva3NXazhVI2EZ9PdjxkPw+m7NK25KMF/xBnbPJ/FjhZCapYDaBtQbZeI+p4kajpLx7pPV4QG96B9qjHcqbhyq8cV2N/QJKyvoxMD2AKFWA8+D5aKMy1+guT+npAEqfWjmGuzCAn4od1dTph+ULQ6oIRjt/rFFt6d5BSbdDHUVX4rSnT3PEZWBcVcp/oGDjGhb6ut76ekmv7SXV8KXlBwhrxAe3m2y9WO63ddCuaROX4vAk1E5ArAlUT/4Q4DnQ+TPz+vuxjN5NPXqw93dQNDFINRc30O/r0t0d/Tyke8NBe3g8+t4pn/7UCb8Sbai939JwX/pqa0afVRJVn9aHv/8ZhS6cV6uCaqw5bSxRQerIEUFhOuqTPSZ+8WsvK/70I3omdWKy6nHc3tXTbpzWuWMT+29zx+0BOp2unHcox0Ffo5MBdcGJIkTW5O9lgNKW/l49LOsWgD+f8es44GzLT48FQ5om5/5PAdA//vrr//hLH9hsD/+wRCLfaI4UaKG4bF9NZPYKqvBUt6NFrH6gW9GUs6tjEYeygGlqCkDx9yZTmMYw93AUJtgxGiMcN6zohIHtXIHBYY+EsrOWgmrIr9qA4LTDqwisYRTrb3Y67iWxnZMd72wbNIdNYG6iRPs99QiAbr2MIgXUuiX52oBp94A0BWBRyYM0YHrmfhWWH9ZhaEZDd0LFrkvXC9K38059HTvYHfh4L/lFYLutExugSaEKQth8LzeN+0byeQYE7Ehb7Z52sCtR7ITX19NsaKATERor7tJ87O1yQhEApaks23ChP+lfdXqwsjxyvlnX7SvXdHhpQ/n1Q+V3dlVu1VD1Qz0yH9CpIz4dWY0re3JZ/syyxsGUOthvG8u1DTha9bZq+w1VdnvYppF26tJ2jwRuAhRtAMUZUCCY1FvpuOanF+SCjW3eXYuAu4oCGjSKUvmuRLCOsZg0isKow/tJ3gdh90cSXmWMMII9tQGHWrGJKskqnjyi2al5xQje0ABrb10ovGwX9FHuBKp0DsLwqEuwN0oNYiSoQjWkwyrg6O5reWak+SSEBDh7CPrhkLaHeEY2PY5E6NEA4wEJT51RMLWxxjtdt65QxDVAMHkw1OxGXvPDtqIpCHbRreAcpDeNpY4Dym6SjOAaDpyqtALaKof0Wt4zOcLiTt+ll/dqCt/b1JGNNwHRA3VQZbCeyjz/Wgsl719W5R2PonKiWhx5Jt1H+522EjiIROlAS9UDpXE9xwGVJ6YTWl2dUWhlWk6AyEGcTgbvbLCQ+NjotfXauKPvDpra2TiQ6+odFXEhpQYuCWIOTiXUSGd110DUzmVJpfXeZEY/6kvo8eyygqhRm39tSrWCYvwOAPUCHPBbmK0hFve0r6inVkd6aCFNecZKOoqac64rAMHbwG1rNK9S1aO7ay59YX2gl+ojXQbYKSAJRKAbonRxdN2mPDxXoryhE/2qThO7719e0DuyM3LhVO4kyL9bOzodws1EETulsp576Zr+wc1XVYOE5lHnqxDhjy97dZSYKB209RlHFkcT0k+lS/IuQeRz59Q8+wHlFaUOuKcjAKH6FMoE5Emjg/0Duapd1QHsz77xhkorfv1ATjo1lURgTWsQn5PDhwBDXU5OF6i05PtaRaMszzATViXm0+0+eYCjOUCxbtabatZrut3u66OQt7nS/1MB9I+/fvX//bn3FRqeL92pjvUdEP92D2Zo0yAEmq851KlOXQ+hmhaGHflaVR31dpUNjZWaDcgbdCkQC0wmo4ciJA1JYqOMLkBzlLe5hYANlTMYe+QJhlFQPgRrRA0slSuXVtfmN2A1/UGzO0NgFtU3Ro06bK8e1C5AOmo2ULd1tcsFeR01+Sp35cnfURCWdqVqcjywpNHRd6NEF7h+RKWuVzuHbn1ty6NvoVq2AfOCKVdA0g2QWhltsxE7JmIMCIJC2OORHAGvAjQYXKA+7zOxNz3oKOwb6IynpzmU6v0Jt6aDdk5SE0AV1hinQ+BaQoxQJH6UgPVdVg5aym/s6tpb9/TctQ0doq7rA1QuYJZFZTxxbFH3Y4OWVgGwmSiqK6w+ylMA1Zj32b6YQ+q+fkDg7Ay0vefB6kd0LZNWP+pXkPfaRg4dx1hXq3WV763Lu3NNqzZIFowo60vqEgF28EekJFUAgvpk8rnT79BsLKjHKPwcymzUDunh6KKOhoKK1ftKR7oKhapy9u4BXFWNQqgLOzIit6BOGEK0zVraI56xr+0Nrow6TM24tDjrmMyA8BIn3hZuYoC9d4UmS3Z7AGqPWHDa0mKbFjaiPUj+zeJQ9zZbeut2WcN6R8sovnmeIRt2KWq7RM2gSmdwBkmUeRh88LxtlZttD2AaQZ34dLkT0AZK91q1p/RhVWc29nRAov3OXFytuVlikXtCfRPJRjuPAU8yEde1rwchikBvTzubkB6EEhoEFKd4s9D0aiCmp6ZndXx1XpHj03LkEggCSNnIjmtdBUyvhZy6RH5srK/L/9Il1fNYfZxVxOsnLyI6NzOreHhRx1fOKp1OEH8EF3WwR4y8tN/Tl/lsYtU72SHqrXtOwMhNu3Y162vpiSWnzmacWqa+Mq2CVrSjTKhGW/bkDGZxc0m1aa/SG3f08ot39GtbO9qutSbHZCcAbzsaO2izFnhs6z8/gaN43O/VO+5/QGNU9sub2yotZnX/yGI6wGWHunV7S//whW/pO52ipvwRzU4H9VEV5CcZXnFntAgB/mQcZ5grTcZFFLR9BxBG6QfVSJzT2oFXnci0UsRJKOGXNz5WMG2Lcdpyt9fkLbwmR3IO5xbQxaturn8Uh5vDceBGETZGsgPi37FTUmgfBYFrqgHkV8iLb5syBRO6CLvrt9uaa9s+tv8FfX3hF3/1Y9Vx8HOIAe11pHVk1XVw9K7td8jPtsdolsT48LCvGSx/oFNWAnY7CqBkMtjIrE0MR03CsrYxsbPnIplQJVSMA0DCP8AaLirT9mr0oZz8AF5YPX9YAwDEARA7+LyXBPIBcK4eygN7NG6iKLotdWoV9Zs11ZslDQCD0LiptKuhkLsqTwzrPw+bTR9D2c6qMchqu5LWy/tJfaHq1rdRb2Ype6ikP4JmLGkHa9khr1DTLv6NXXybxc1e8B2liV/i3zAdv4p7x5rCWp4iIs/Y/LuoU7NB52QuYNA9oBwj+VF4tj7B5osOBm2sS0WD6o4q65e1eSOvq1eburzj0WVy2OlO6uzxhxU9MqfldEzzCaemEthtq0tbOeCZ9GZhzW3+qlfVVlj3ql7tt5yTreJ2aZMdLKD3zi3NDO/pTGSkuNsGPmw8fqw4CtVHPVfqHj4bJ0gjimNXc7k4wW/7a0pV2nYPO21HVNv6fNu9aTXk0fun/TriryrjPwSA9nh+3mx7oyay6pCcY8BhSAKNqZg+yY+T1KiMKyjtK5TtypWZloek8zQhwxqEhXrqAaZjVKmtdOrbYF+IZ6TO2+WR9nArd3c7epVXs9HWPOrrNEQc55XJWWxxLVypbbsXTFN8wJSgAA9RctTNdj6i1yshrTtCkKNLh52R7ta6qnH/m7byDdAclwns4m3NjQ/0UADXAUmPD/OqofybvKcL2by91JFyUTyqUW6b0sWNL0RXNd+ta4XGPfPAEeWOZCbLMvtBv6qo+xu095v+sa53OmoAZFN3djSHe7h/+rhmVo4qErMVQKjvvkP3wMAv1Qfa4PoVx1Dbjp7O59pKo0xfg/TvtYiBdkv+V79IHK8p+96Hde4E17Axi5ff1In9LZ08Qs4d6SuVgqwCKH3/rNpenv2wpLvPX9VX3qjp1jihDoDs5UGQOPznAFS9er8roIfPnycnicOrt/RvQ3099cH36nytj20fqI3L+K3PfVX/urStSnRKhfOP6ploSj9SvKvrh5v6C7NVZacA5dEhhEZc8DXZdQoFT+DiWB7Unk7hBiNyzWYn084Mn0MQogescJK3IxsY3L+l/ktXVPyWU/vhWR35yXfKvZyZdG9YN8sIJewlLr0HWErU/bgx1s3nD/RPUi7lj/s1255MEvwv7+vFX/+5j/bHwd/bq7q0jV14veLQzZFPb8C86hqTS8nOQEtU9gWY/FinORmlnkepzZLAUyhR20/UTYIFo7ZFW5AgBEhp6Ilkt4ndBKltUDzG/rYJ0o4Tmz+ilpOJyTZ2k6NU+YwbhehCadkAjy3jcnCvThH7mS+iBNpqAKrBXlMpd0PZmO3EhNLKALiZY6olntK+f5WADOvr1YH2sQK2nNK2iWxiy4b+vqZQNEHnQN5aXa+v76tq+wOgMhzYvbEdHobMTKLoAnyWnETxOZQjUY7ymra5d0EpF0B5oezmAP6IcwIVCjtQqM42j2p2ssLztuXqE3CDEiSwr+7+ng7XUJZ3kio6z6mQPKYewWoztd3UT4QyTYUGygKooSTlgYldqBcTURC0Gi0sXamvXqOpGvZmrz5WsTnWerWvKpbQO3QrTf3dn4lpeiqmTNxr538BDh6VUWp29vxrB1W92mjolWZbLesPhulDFrg0UZt6/kHU/7PhzmRHpAVkmSfU48IoONpTvEYQZS8FGEc9tKvtjkSQQ3iq70gHd3AHi3KGpwBfEmfSx1HRsA2RuWIa4EDGTgAIgh34THWN1a+7dHDQ1T3U+xvFDsBtI+BjZVHidsxxOuxRNIdTweb7sxB6ErJK2kY6rYmy7PYD2qv6dfkgrJsoyQJkbdPUXr9d0u1vvCz/4GUtBDvKBvzyU3+9Fm1NCka9qCboYzKI0Wup2qiqBrn2rZ/aBoPCAc2nMgr6U6ramVpK6tTOgWb8Qz1wclWruYiC82n1ckkdeB3aBkgOiKGetUHTraNYmjj1W6UOXj8c6xVA/7ajq9c3d7Xw1ks6Nd5WMBVRcWVeb87PabfqUCAEufYb2vnS5xQs1BTJ5LTyoccVWpxSp1DXzMv3FNjbwymVNBdraTE90OrcgaYXES05Yj9wknpPqrO2o7vfWCO2O9ojhweIgWR/qGe9qOPTZyaDwi9evakvP3pEsTRqtIHL6uAINw704lcv6u/VN7SNvdxOzZMPC0oQIz+Qjep7ctRJfVNZXFnGnwf0blGXBCbxaWdkOf1xjZPn1Fp9p0q1gLodhFMRoYFTjT6cwuJHkFh1cLGi9sgv97ij3je+pkt1ynHugqZnchO1zpUmZOboQCiQgx0IqZsF/dJf/w39og1gTRDrv9Cv137zL72/nA8+dw+bdLMS0G2s0hrWfA8QDDm9mMKRZgnuC8RhqF1XDtYMY2GdvYpmyPJZ7Hnc75zsrJMk0fwJG9SxkeYgjQuIEpj2fWSDG0Bkj0BrYLertv0cFsNG7t1Qlx0VYquIbKWIsIdOrj2qt2iQ+iSYDkjMOgnvQknGIoB4oqVEaiRXOKhW6ria4YXJUQTbDZdeB1xeRQWsUa4AQW0rs2wbtdYYXcq18wbWqE+bfO82L88tB4COTRca9YkOEs3L89hqnXkAKhvk334sVtihFKopRFltZ+/AYKxItw3RVDQ93ieB6orGBjDwmKA1DQypck0H9+yRWL1mQPWSX/vFiPK1hLZQmuW2nVzkQAQ7tBDhBWAsZNqKxYYKAiY2oDa0Psd2FzvcVas4ULFKsAIiva5XYSw5UlSdfF39QlN5bK0BxfU5COPxZdUhgxsvflcPtPb1zOmsljMYV2ybzxNStdDV7sFY3U0pWwNRyzxHsqu5FZ981r+FmTJXMURlt+JD9eejckZxHQGvXDYIM7bdoWgDQNiHknD4AnAm2dNBeVg/+yGkMkiq74rzXi9KFhUFkDZom06DF5a8CIherw/VQEENbPML7Gq8Sb2j/HK5IOAJL0XHCiR6Csa7AN0A0sVJkMjNpks7ewG9Wojoui+oAvjdPKwp+epV7e29hhWvKh33yYX6BFOQmi7V+23dKOyoVjNXYqPozkl3lD8SUi4W1nIoxrNAYiC7bUSz1R1rpx3XcWV0wuHXY6srmlsIKZDCUUW5fwzFGQMcbMku2BJB4WVsFdy3XtWLr35bV51lVUJOBWknmyURcvs1WlyQ871P6ZvXurp6CTGwY3MddzVepH5nczrh9esY+RNPpRUnB5ovvEr8lNVFye616mrUq4qQWg/Px/S+1YhOnswpvDivLuTsGhB1B4iEb1/VnZd3NOuxLqQVyNmv57d39cqHHkXE2LnyTX0EEkuSH3sX1/QPL7+l7zgBYNAv8eQFVZVQwT1DvaW0jCh6H836/YOmzhz8oRKJ18hrVLw5DLMzto1lYlXj5XeqMnVqsklP7fUSFr2qxR/MyXffnFyBgLyDXWLjOnm/oL4jLWcxr8YreQ0ffEzhXFp2LIu9NECFHx4g3cn5NrFkQPVf+tcvfN8Hvn+96fvsNswUiqQ1jGQVCSYnq2tsg2LnAHuFFQtjgXzdrqaaKEVYvFs7VApwymL3Y6izBAkSivkUJhiD0bCcIT8vEgsbZNMy7MjYAYDa4Vp2dlEVMO2j/rooA7yVIiSOnTce4O9uktL22LS9tXrI/BpAWi51VIOpeoGOEsmmlmMFRfnZ3emCe0FsWkZ73ZwK8Xld80T1Evfe4z6TXaq4RWvY1YaDAG+VZAsHbB6TzZkbD/CLbco3JCDKJJftxUlG/FirpqeHDWxKUHcgg8pUCisSIDH9PJ+bZ+ZZTJGhEAPYyShAN4dtXEC0ZQChMAkf8vWxunXizLoQRtiWiAZD28Hdp3bbibocql7oq7Tb0rjdANT7WM+hUnYGVRwbOpUAlAPy+AGh0VCDEWoO21rFPZQBvp2CU69vtHSrPNBVPtc/DhAsxVSsNVR/9YaeGZd1fsmp++YTCqF6xijDfiOg/i510gEs7dA8CGVYtX7DvoZ2jo+nreUp3EXGDqijrWmfRs+pEsTXiDsEXymchEQCHoCG18jFMwJGtJ29+HGyiQmyRI5SWSpw7X4cVZoleey4DQ/fPWoAgh3qoG7n4UNItxtD7drac+4XhbhPU6/TEFYmhWKKc/2AqeOmYvGm3BHu4x1MpoLVy0O9ecOnr/XT2iRZO9TheHdXmbUr8ufXKE9flX4L8KaeCvtqo9Btf1bbq9TWc3twIUuZpBZ9cQRAaLLnasuT0XPRnBrpReQRgoD4tQPxzlW6erLS0bvjbk0fNzKCoLHInqRX7nSMMqEQAd5IpSHfVl79rT3tQU43K3ndIp7udJuqkh+O9z9JjIf1Gy9X5MxNy/P1LykzC5ksZ1WxLgZAOUe8vS8e1XwNcvzmq9oobarQIJbIIz+5koS0IjDoHIr4DCR3elaav29G/rkjGgUytAv52GrKee9Ag+t5vQJhfvmJ+xXcK+rZr1zTiZUZeWzJJ6p0GyD93bU1fXpcU8PrUc+b0E3ayHEiIx05rTFuypud1UcB9T//2qf0zvNb0ix5h8sUeWMbj4x9STnT59U98oRKgZxKn91U5ZVDhU41dOT7MnKcPgWPueXroGZHOxq7k+o5cho3HcQjl5k/Sl1S1xDB5HTc4sGfDAD946/33ff49yd8ns9Oh9yKx6LyRTI01DQPGkNdhBQceWBo2JZEtlH0dqmoEVYo0G4qCLB5Bx2UK6qUxg3AXCEa358IyxcOyU1gK+Sd2PpJf4fTORl06FKhbRRv0+YbRqk8VCmhKF+bSsSfOWzZHqoKD6hxd6B2ra1qr6sGlnqI/Ux79mDSPcVG23KVbsjRSqvovaB89KQOXHO61YvoNZK2GEG1EexD90jFUVs7/ar2ewXUESBt8+6wGYJAHNx3fGiT/Mc6V63omUuv6QLOO7a8wjVn9CbqrROACMJu1RJ+zWdCCsHcboLejixwdh0KgtampqNce54kn/JUNE8Z495t+QBmd9CW04a4r3X0AWQ84aCPHW1jc2HdHkQxKNoeoCOsNpoShWrn/4QTHZTJAOVt3SSU1xFVv+ef2KeKTQVqeLSRt0Eb3EWhpRplmKZcuchIj2djSgB4UZRUAPXqQQnaElQXvzNiK7faKuw0NUbpjgJd5VIB3MZQaWxsHGUaACQc/ZoGjZq2UMJrxER4JqKplZBiU6gyK46DuiOh3S7aeNRHLfK7oU1hQ5F2acMSFq3EdXrYPw+A6qTsTgCr65edDdQAePa7Tm3VBzqootz3G5AbjiPo0cl0UFGeO4zy89hBaQGUb6ACsFKfgCmRATC2tX3Pqa9VU7oxWTXnVmS7pOzmbdXyN1Tobeva4S6AC0GSmjYV0vYECESjWsjNKRdc1sVoWtdDIJGD9jFFbf0MpmBtMLJW1KlyUT8+G9Pp+Yy2N9ra3bGpLfuadlV1/viU5k/k5FpITZZNu6hfD2DgL9cVpF1tjfeo2VUNq7pZqenlNG7s6Qf02T+8pjc6QZ25fFVnHJXJApAxxHHo66i7mNHMsSM6srqIDnbp5a88r1vPv8Aze3BuECCxE0bdemEt0grxQX15OjoS2qM8Lk2fOyvPzHGuRxAPHbaRmjoV3N2Lb8rxwq6SR87JubJEe0CEe2W9jK3/2/nbk4Uof/lITre9Ef18waNtnIINbjmmyWOcw8ndTX0QR/jTJ6d07FHrMDWwQ5TYlos2lyU4Lc09qeryg6q2EAvPFVV5fUvZc2XlPgSYrh6T7dzm712iXNQLuTB0JTSuhtVxoH7jKGra5k8UgP7x1/c98MAHsx7HH2QBhqA/ihKNoRiSWM24QsCb3+tVMmR7TgISZn1RCz6Cw2d9mKg6s5y2qiMciUz6wVywSjAekxcQcwOUHgDWkstp+wmSeD3U2YgkGThtMxMq34VCox3GtjTMBqv6I/kA5hEKwJhpgE3sAaidVhcGa8NaVcVCO4r4YP3uvsa1PQAX9VyeRdGsqhhe1aVYRuuxgKowex6DXRz0sI4dNVxtbQ1ak53Oozy7DzDZ6bp0zMZUKETk22/psXZRyUhcvfgsQY39JakCPEOb8lSw+cMEFg1lGo2HIGSb+2owAhGgAEaU3UYrvFiTWGlHq7W7WnbfQ2045M2l5IFUnMQkuTFJWjsy184qIhUmOyw1UIRdbGG1iE0/LABgBawOJmvRodgsrZG042IhOQjJhfp19tqoyc2J5e9VISlPkmfK6XA/rNpBRs4O7UcZA5kgf3Oqgco72KvrCmppD+XVQ0G1cRPztN8sAHCE17QHtR0ZKJ1xyBfsylvdUG/vnjYKVV2jzdIzQc2eXVUkl1UoQR34XXIC+GPqwemBFIkRkBRSsq0OiRGIUHVAbLvIe7Ko/YxaYxvJj6hpWyrQ9tuQZBFFagfsbZdtp3WUKHV+LODVXDwsv28I8LkBErDN0cQ51eVNOACCpvrdslr7bV25m9Tn6wn1sOh21HRst6SLL/9b5feuUYfDyXlNjlBajSPnVZw9TdwSjNYQtKvfOdTCAEdQuqPq+hvyo/yOzE3pT73jKSVRpZvX38LE3NQucbmBur7ZyugK5P1urOl0664eSad03/FFJZcTcs2n5IwEKLNPfuokMBEFlBW1PiA+irkY7qqnK9db+vZhR87dDf5+oHx/H0NUof0guVRY3gsn9Ni73qHDRluf/tef0lrxUMl4QKcBmjmHSwGUexAn1+vXVerUdLB7oCgO8RyO6f2zEZ19/KS8K1Ny2P68tPHYhUPsQhL7ENtd2sW7Kke+ravPva6/e++qrvVKeiJke2JQh1NntUacvWyrqvavy7G/o+hwqA+44/orH/9hLTw0r2jnUP7t30OEvGz8RFvbXG0bxV/WaOmd2ps5odprbRW/sa9uu6LVh3GzH53VaGZF/u4t8vwu9U+5bIaPcxnxkPyTCaB//PWDj9/3/d6x47Nw9eT8ITvUI0m25wDGVDyCogorDEjYK+W2xBwpQEIZaYOG6hAcI0dAY9TSyHbYwR7ZdAav/+2dYQIRlGoK6xwy6uQzfoIKWWBHB9hSyd4Au0ojTE4WRRF6CBRbrgL2amQDBCjULkDK2zRw2OBQFdCuyhUx29ySs3mo0UFbtUpAO+GTqsCKu8OQNrj2Fgr5gHvtUmbbny/hd2Pneopih9zY5RiMHjKCQAHGsMMjLHq9NlaXpHaR7G1TWCiTdrutPIBe5x+mTOOpuBZQe1EIw/oQ7dA/F2pvDPuPAPwwwJEmGcfFAmWD6dtvaHpqT4tnK4ouALooZ5dvBmJJUw9vbwBsiW6BNbKFCCRU3+w5wGp9VaVwDmXS0pxzU17b58AfJxFik1UytnEFMS7n0HZmcqvbdKpdRLGhosvulPYOHCpVqgDotq7vrOveQUWxWFpzM1O0b0quoFfLYWwt1t2DGk2hmqNeFG0Wm+psytWtTga5Dgp93aoi0EK4jpRTy0fcys4F+JnPAXROXIb1gZq3NwI0VToeovI7ICWqcbx2G1DFynmxncEpdVwxtToe6taDpnGqCODYMSWvN5sq87OjP9aqO6jzAFIqYAs3XPJFubaPZ/M3FEwRE94ugF2Ws97QvTt9vbo7oxdQvAVEwfWNkkrbh2pSpDHEL+y2s1fVrJqAUVNelLbNWe5Sf/vduly1ob737FN690efUheHsXPtklqtV20k7+3pcqT54Wis59d6ulxtqdxL47SWlcDqzzavKODqaDmTnewbO4U6PXviiE6ks8q6iDPssqlUW4lj4G2zW9o4mHZloK1rr+sNO7+rg1tSR3cpi82zfvQnvk8XTpycTLd6/uvf1e+9elFNm3Jk/azRkN5JPqQPN7WzsS4X5N1EXR6PxnVmFNVT2RUNl5IqPzyrmf1XNJ2+owRgL+8R6jUu3cXplZJq3z7US2+t6Rf2bumWbXYCQM8kZ3Rj6WFEySLgX1Z2sK0/44rrY088qdyD05P9Qtf/we8pVPyUzn18TYrOyTHGZVl/KfFvXSFj74ra049qfT2mwiXimvqzRT1zjw6UfBeqFVER6L4BweUJXLCBWvkT//WDT973Q+3R+Lft8Db36O1NAAI0th8G84Jey9i5GQL6JMoglg5PlJitRHCjVMe8f2STtMc2Euom1T1q8LPZo4A/iIoIyoP69ITcqDhYFHY0EWD9hUZj7SYgjCJzElR2bIKTYLMjINzDgcZ9kgSbOgZIe3iTntulFiqs68YCD/kbLNw/KE22UrNpR35UolCYHRqmBpi3kC+3fRF9CTCd7DaOegqitrzY7hnKkoLRc9aPa1aCe9sGuO2GbSbdVhcbGGxgqUdtRUc9eUhsL3jg9yXlJljrgKytrSr7+CzP1zTgoE46lL/eG2oNEPz23W0FL72swMEVJVHBOe9Ij2DRzx336vT9aaWXFhVMZwAFm5wNEJslJl3RduqPvBpM+hlrGlXW1AEEe1XA3ZmSb/GY3GGUPoDu9o4BZACMerdNScZj+zlOOaIoeICmVlNzt6g337qlb1w6kDM8remZWWWTU7RNSAk76YDP1RstHHhTUwprKZBWbjqiZAyH4ICwanfkqF3WONxRObSgfM+tEmDpGda0mCoqdWRWDpJp7EvQtgmewA3JmiJFbg6sfxTlhxPW1prGeUjAlcQCzmoYnJmMvFfqDtosMDnquYl12R87dcuBOgfkRBtM9W0JoE+rcQ/Ab9OS+hBJT4H4AHK2Q/Nsv9QWz+DUm/dc+p1bA72IKt2yutzcU2btDd03OlCa2LH13H2Iyo1gCPHf8dCSHn3qQc08tKBBdaBrz7+savOLk8VibtsQBsdgp9C+sEX9FOq6VymqZl0ExEyHv1UCKfUjWOi2V/HiumKDHWKhKd90Vr7zx/XeC2f0dDyp4zzfHG2TQHS4TaGbaDfBAMmMcXSdVluHewd66Y0rerXf1N75JT34Ix/T/PQMarOt7e9cVOnydd1VVxvUxU1yUeTWUeu3Xd+S1jeV8fpwjGHl5hYU//j7IL+O1n/lk3LXbusTropOUZ5uIEZMzKLmbUJ+SI3Ktm4V7+qXXtjWpRpW2+/UbuA+7U09gECo66douD/77EOaPkp7QQKVP7yrW1/+f+rZX7hPoytbALFfU9lDgBPRgLgSj+aw/DdA9Z1TtXtGN9cAbiduFULweqpaeR9S7cFl4h3lPUGg/0q+3vvEuY84R+PPW3CAcOoBKq6RRzGSOU6wHEVlHAlENBUOKptKKRqNyY2KsZFbB6quj83swDhdAqWOihigrroAjU0M9wRsU2LbWQbgBWgmVYe6tLlitsXZRIGR+l77udebDLYgQExe0SCAKYp0VO+rVe1MzvlpD00BA9bd9uTcHNeA5I+PlQ1gpaMATwcjzzXq8mnbu6CD9DF93RPWli+gW/z+2qipk4DoYsKl1ahfSZtiA7jaEkEDrjYB3as1lazWtYB4MGtWzXdVqjmwoT31qIsCib0G0G+RZ56IQ3upgHwRv2ITRebSFdRPuwqI7G5KG1iYg21FiiVFBn0lIJAZ1N67VyK672xGUyfSysxHFUIh2nlNXhS2y0lykTCyjVn4b4g6GlKvo+6Qx9sH+MtyxyCnoI3EZnivX0MnBOSmwAT7pLvAZkQA3sPOLrb3msr7CVXr0yr2E5ND7FwgxYj2LlZKKtbKOuB5AwD16diSluIZ1GZUsRBt0S9oXHiJpLqFhZNuXxzrN68M9eqgp+nQQB8529IT2LXYsYewkMs8AwjkgtBIcMcY+QopWne0o4UKW7sox56tgrNBmbSG4VniJK5aExUdSKhMO9j5m9uQ9xVUT8kWcdAmaUA7x/MfDWL3fQNFw1jl4ABS7qPObbclgG1UUBeQu7HV1cu7Sf3KMK5D3ILtBt/f31WksK65TlMP+bP6wNwJHTs9rzDtP4BsNl65qc3bn1YnWsA6R8E4nBWx/O2DrvbWIW1A/U5hV/VqkzoFhBEQ1huTiceJG5veFdAdV0olN9Z0r6vc4etwR0eFOSz+Mw/pR08c10OxhFbGLq3QrLOdkUKAsqhDPAz1Qf0gAMx99WsQAjG0s5hW4fTipJtivweBvXVTze+8pLvtgtZ2d8hRIiQS02ESZzI7paPkzyzPcuy9T03A17Fb0PVf/A3Nlm7qYe4STZ/QtzfaEKVTjx2fVWoJwks21Ei1tXNnV//r7xf0WrepNc9JtY48rQ8Tg3/pgTmdfvQEeetU7/qBMrFvyfHkBchauvTJdf0pxPr/0NjWT0zdUvTovsau9ttzccECQICHmlXffb92DmdV62Yn5zm5cRvZB215wH+FX9/z1LnvDwZcn7VNFWy7tCGKo0Xw2+BJkFZexCotuIKaR5UmUJphGDFOAzojbgDEa4N2VCAg50Qx8vcWNt8mk7edYflC6Ul/l4fgtGkfQQLGQ8N4UINubLZtfmtHY7gIDAcA5Edt2H6VznEHcMX6d1oaNLl2c6gaAWhqyLalawPEYwDZTzAmwwNlUCZBX0ceUycEdyO1onIsp/2BX5eKI72Wb+u5XlN5U0gBl5LpoB7MBLSYxDYCphlAMUJyoLEnyrSFDSwelHVpc1cvHezrkHKMSQSHdWHYABVk4SDxxzGv3JmoZqdTSvqoLxR6hbLlKVvXNpEGqFQuSnv7cldqsilBD1GnJxen9ODpVS2nIppxDpQAtPxYZK/NZPKUscoFABUgojwTJLI+PlPotlUhFqqnGWynT07/PGWiXM6GfNSdHVbosPl9dmImtnpkp6IOAdUONrqNSm9Rd3ZE9VZRd7a29c3NDQK9icUcatob1QeWVvUor+lsVMkUgNVD7VSvSu07KCfpsJjV87sVfRUbHPW7dN+MSyfPxDV77pTC2Xl5o1HKhLq26YC29nxyTklXY+yvY/s25IJy6SbkQBnLNwOop9XEijZR0e2Af2LxK0TLm0OhTCFmyAe9rjgBeZLsWwCnEyFII0jZArR5bCyn2XtQfsh7q+WxLm849MJhULeIW6+V0e/Tu1NBCBciJ95aXOvmflufLBb0zUFjclggb1ME4o5Q7lajpxAq0W2TUtsVHRzk1a5RKojbATBncTzZztt7pVqMVmmfIfFcwVnc7dAWNY+WShXd66ypspCR6+n7dO7CKf1wdkpTPNdSuaNZgDR575Cc4KFwNCM+b0uOrR91iHUvp2PamEtqNxZWkfIdXr+pN37tt9SpFrVDzPsiuEMPrs/hBmwTCn/0PXrszOnJvODUYVEHv/xZJSGPqVhUv7zbRUmX9VFvXD964bSyR7KT2QXDZldbd7b1mTdv6uuupp4+d0yPf/gJHYXIHP0jGh6bVv/6oaYSz0mPPYqKjmr/9z+lT3zhnvZQvjM4i5VxQj+1kNMTsQ0Fgpcg9jbxRi4PyY0Bisj3sPLtCyqPpgDSP6GDSP9Hvz7+jvM/5nQ5f71G/lUBK4ThJH9NLcZgGAucEAARHbmVISlnrc8HW5lMBBQMOrDwWPKgi2BALeJP6y6SFdtUG4RRSlHjQ1SrLf4MkexBhYNuPh8gyO0UUdqH4PWOHPIQuAFvm9/1YUE7nhfAgMVs4LdOPpbaQ4xGQLZOoNcHkLGBaTsOxYEa9XQV5nOTlUUEYpP72Ek0Nt9+A6X12kFD+32HPst9+z7gMuzVNGry8ZxXCymX5uN23o5TXQDrsNrQHezwN2/vaufWBjfOTza0VXYOECPjKKudfTT54v7jqZTis2mdBghs4wSv9afxTH3UYZ3KLNrMBgI5C6Csjv1aoWzHg1FICfa2/t9SQe3yXXnbl5ScLii23FQ0B0kFpgBGHyBp9wQgSbTRKESA2nJLAKiBhRoESb4WdViQN1BCaUJMACI/UN8QktO6X2yaewIXiSpsV9U6vEhi3tLF73T0tdtu3Wg5J5sb5zwxfTizpGcfOaaF49MKAjIu5xaf3+B5+xqXD7X7hldfAihe7ls/h1vLswk9tJhSbinJKw6YRiAqN23rlQtCkYP32RrwJsG1BSjnKa8zBfDhHmyifmBOHcUAs5DaPGuHZ6xCvPdouBfzNV0fo9pwSTYLYQXyOoHyX5kGyJI2EIYiDbQBUwDICdFBkjZRoFp08axJQDhEXVAPVN8QgNnfb+kP1tb128O6ajgUpCVlINlxEraM1Emk2sbUHj5AzRHn3IO6b7qGWrIBO0AzagOPXt6Ja7MZGpPNlTsdFW3Cf6kFkLfUJFgHxbbqe4fapl1HqZGCT87o9MOn9VAmraneSPObRa28vKYj+QqiJCSvnR0Spiy4EjuqpTSd1p0ZFKcNAONiMnd3FXvhshqFvO60qrqHSt134R5PH9XSD39ECQDVxhSCpaoOv3FRN4Nd3f3aRd3d3FGanHyXN6U/d/qEMg8eR7wQn6jrzuahXn/pmr4DiJ4729SF7z1NdRxXa3hGoWhf0a3fkee+kyj1eb34f//7+tPr5HtnqMeOxvWX3kGMHD2H6apo/YWbulA90MrxpsYZ4tQm7IIV4551AT6iw9aJ/7oB9I+/3nv+/Mf6Tvfn7CyUofVzYKVsA2CT6SNAoQPTTzYiGTuBQpemMT9Jfp7hPTaymgYPQn4CzIeyNF/u96vlBLAA3dY4qEYvLFcwjX1Jqo3t9JAwkWBQfgAtixo0YLXJ/L4u1t6NyrAjTdw0CCDdJ2h7FKlNsPcA9AGsXwMQR4Co2egAlhynLj8KwVOuyFU5kLOWR1l3ddAbqk6b1lCQ3/Lm9KojimUEBI3xyaFQ0qsnbC1z2qNkwKEYQtMwqw341QsVtXcO5a91NRuOaQR53CjWtFbp6XKrq3LXWBfQipLcqahOzqa0HA8pBIh4SIaWE0VKvVi9ganyoCJChiudLmqXIC4UdHBnXWtXL+mgsKUGaifC837fmaHe8y6fTswByOGwPNZZ54lzBRLfopHrWQfbcBymbbCVg66c3Ty29jZg6sDyL2GvUcl+LCMJ6bCXeBmgAV4OVOrQBo9aO2rlS9q9WdGNWxGFFme0snhCIZSGiiEFWkHFSDCvh+To3YTJDuRAIG9tjnSRB7sMEHnDSYX9IRSiTwmALRlta+GYX5E5O+8oS1sGqU8KTVKpTXuVUczVgcY2D7m6jnKxQTPbASsOWYZUbvsmg50Kh7QNsN/FsV9rdLXZ7gC2Y2wp7d3uKwdBPTQX1vQ890r1J7uQeSBzty1bxDWMun5Vam4VK05dO/ToCkBcgCA9+YLS1SuKevaol7Ze3ufaG3ViyaFGIKQOwNoKuVXGlTmJsyHx7whF5PYFJ4sXbE25k2CMdD0q2YwHgL0D8M5SDwGvQwmCxw5wNDXeoK7r5NNtOz/j5Tex/K/JsUydvvOsPnDiKOTP+3bzcn3yBR1Z39eDuYyOrM4oGkatR6Lam0tr80ha9VhA04DkfKGh6ZubqN06dUkMuT26d2FJNZyNTSO01YBTr96S68XXdbFR0M9DlGOILEP0/aXksp596j75js6jEIFbmwtFfNvWjb/z+g398uEdreIQvv+dj+vsU1PKZrblW0ziFrJSp6zxpRf00u9e024gppP3rWhm7ri8CdvHytR9TYWdTY0B+tXyHgIAex+COK2bsP8feCrnn7Svnzh93/d3XO7PNvi5S6PVYZQ6QduFcVvWaUx1WP+hnUFkZOPG3vgAMCesbHu+RwHbBWxukuBIoMiiBGSQBB6MUE5j26DV5rqFlPXOKoTVH/kjGgO2VQA1YduExcPYxLdB2QOIeWzlUM6vIbZNaaw0yqf/R6OVtmzTpkzVe6b27AgKh8aNkVwkWBQ5kmjU1NnfxFZXVeLNh+6Ybo8jKnL/PYKvjWrepTwbbsoXo7yRsT4y7VcO25e03d1t7T13qB9WFKgPND0CZE2l2Lp8UKzX5H5NEstNEsew4gCnjdrbVK4KUtkAoOQZTjbWbdiUE6rPVmvZzkE96q3D81U6De2hLLa2t3X95l2FK4f6AMH3iVNVLUcG4IjN8STgYzmVamGUdUhhFH2KsgZGVxUI7E82eXEFQ6gpIzzAR9TpwKb48CubC2kjp1ivIS873tjlbgCwNUBtSDuCN5TTtkwbW9cJqraHe7D5uvkbNd17vq8U4DY/G1AmY4NGmyTFAcHR1AhLfOiK66orraujhK63XFofRHXPk9GjmZTeuxrTqaW+Zmaon+gYsrT+Xuw3RKJGQ47dm3JcuUE5esRBGMKEJMa8govUuh37gTpFcTc8fm2Uu7qBA9gFmCwm3zgoUYSBZgmLh2mNh5ZwE9wnGqeGck7543ZuOeDMe0e0RQdleOeu9M1CRuu4gArPPuiO5Ll0T+Hyjna6HcGHGviiemkALFAnFttxXl0v36nGs7iGgCi3o64GoFHrIiqI/SujtlqlhjqA/jAR17GpGcVjKEsIxh/0q08ejckDE+U2RnC5PNDeH2xrDMk7RrvSmZh0fgWpPJT71q5m3zrQ6Zpf/twRRRYXVc2hRI/4UPwRPZKOaqXa0fK9PIIB5W0ZSVltdzYbqBp12xqY/Sdm//Hla3oFhzLmuo/6sd2Lx3Xi3IocuZgcSYANxW9AOlrb1fZr6/qdckm/dnCDnHXpr94f0vv/2lPqJS8ocv2XVPjql5R833k5555RL3iKfI7LR+50EQGdYkX5QlH10iGEbI6qqgjxdyabUDwMUVLG/+a+/vWJCz8xDHp/tWSd3OBVDVbfw5tONizGxjaxL20bEiIQLVPNQjgJVgeWw3ZQ8mKF7NC6MBk66c9CdQawliEHwGj/OfyEvRcw8irsjioWTCqWRF/A8OEkiY59SQAemYhXsXhAPkB1splvBCtrnVZhW8tLkvAr25SqOXAo3xqpYHafTLABhQTwFxl3sF5DRXmOuk3gr/VVbjh0q9bTtg+lgcWx7Y/73aHu2iogxPOFLFYRe5+y3axQpS7bQBgr6ms7JmejZ7nHLJ+zI2dtTbytzLDdvC1Q+9icbns4WQe/WW3rW72m9kmAQgLVHsYG8f44gBgiGa1v2PpLqDE1+n21eiRAtaK0o6GZ+rai7VtaAqxu383rk7f7yh+6lAFMbInqCPC1o1D8qMqz2NilaacW5oKaPp5TeCqnQHKWOozJF7AjkiEd6tw56VLhebo7qJVdngvQhIhoTpiQstCmTvGsqOohir0/9KiLLaxc2lL7ll/tUkTTmSjqxCawk/xjlEkXqoUM746O6uVSWn+35dZtA32bSkZdLqGqf7CV1zsTt3TyEQhocQUSpCwAittipwEor78hvfE8jh+FmphBkaKAHdhapQH+WWIthSqNqOWNqUTUvFnp6zk7vZX6n6b8RyOoZdogTjul3AMcSVexWBM13FQgjcqz/kYjMOp5aAOS+YEu3fPo+XJM30AZB4mf7EZR3fU15SHbLfdI24C1w2Xzp+M4Kp4ZQFxESduWfR7q3dUqa6O1D3EXNawDgpXiZEmsYVI0GFCSdnLRTrZloW2BZ+fc22qwOsLA+8Fn9cTp+/XqnbEutqikUlfDa9fkvPd1jdNtjZ+5X46ZKY33K8q+dkf+1+/gpnpqpCCkx8/oocfP6+GpKZ2EQI6+saUQTsusue1YNoKYRsW6Cvt5vbyd128NsPUQVA7S/XhkXk/P5JReSsoRo47TADc5MOnXJ38ORwF9+/K+/tXnP0M97ulv/1BMiR94pwaX39Kf+79d1l1c1ZlzT+vZH/uYjuLU5r0lzcRR0BGX+sEUAE7e3bqrnSs93cjbQLNPTjtrjZb8b/brxcfv+8TI4fhkCSDsEfR5gHAfEF3rot5QgAWzyNgp62eyAakhwEVcEzS2QG+MAuIf/N2LCvViuSOuiJK+COrUNl0NKjjGtvdhfOs77I0UwhIlQ0lFIwmF4km5SY5YMq6YbQ+H1ff5XZOOfAeJ4ghy7cn8UwCC4GzDiOWuQ1Wu2fWOFA4MFOMzAQ9NSNnsHjbpfIAa7aA+mgBunQSu1QZqAaz5Dg2PWtkjqGxPgMUU1gmLnwiOiTNbngr42GBDbayloUtRQMnm/nVtUwvYv82rWupogwS/ikpYq3f04hirngGcpgjYXFBLmfBk1/8VbK+P+rRZAREC0wf5eFGmPA04NlIcDeayZN7c0zdfvaTi5asIv30EA0kKOVESvgdR61k5g9MahhJKJKbUnYrpzHRcyzGHlhBzK1jqXKyvSITER0nZVnkD27XJgXMwdda3PlTui6sYYz/t/CIbibX+Pet4sO6bIck1ROEM6nx2s6fOQRQyCUyWuPp9HWRbic/6qfMpHQzjuo5F/+SVa8qv3VF+kIdIasrxnE8sx/RDT+SwgFlF5nNyA6Qj1LuTmBq3a3LvvSK9+g05Ovjx8BTtalOmUMMOEn2URlHOTqZuVftY7XBc93Abd4jDGnVh4Ei1TabReCCikKereKColazZ6gMlclh/21Ql6MXBvL2kc0QsVPbHev1WWJ9pB9XBMbk6XXXfvKTrl59Tp1PUgLZphDKQ9jxkmlI5GFTIFSAWXDiyvmq2U1i1LmcHS0zjWZfUaX8UAILgvT2t2dnvRoymEonB9qCi7eaB/KdO6BM/+YPEZkav3aP8EPzFrT0tvfCSbg72iIGyRrMexd9xQffPzajY7Kn1/Bsaf/MVNdttlY4vavUDT+lHHrxPWQA7XGsq3uoq9+Y9Le0WJv1GlcOavr2T16fqBwrRjn8hu6gHTy0qsJDTqNRWo1BTwAbFTsxJGeoaPhsD5tuvrOlvfOuLekMV2tVJ3vu16fUrbbHXLKsRO6366acUCGb0pO2z4WvqqeW8ziwfKDPnkyt7TM3gilrY9yog8d80gP7x1/VnH/sBX7D3GeAHG2lJ6EP1eXSn5dDdrlf7ANcBMVQewpQ2p5N46eFZJtuPobhs13IbKe+6w6qhikawustLoAGi/KQcr6PYCT/snkPp2lpaG52MYfGTkaSckfhkJZSPYIknUKmoHDty1RMASGyZJCBqxyZ3+MyQ+w081oc1ErfE5hrYoL0I0smeoIC6wUOfe3SxqsPBmMQE7AHVKsBXLbTVaY61j7Rt2fxP55jvgAgJ4CJJQx23sraDO07URYDdGrbUtuOIx11lfSNNOZtq1Fo63B7qN1A7DVSwTWPhQaQUWn0eMI26bT8HxVGsbQo5H4sBdnFlAkY0Nljhmmws3aa8rXZP/VJdN66sqX5lQ1MNl2rxrF7PxlVPJXHlAc0CDEHK0uGa9+p1uXZ29WyroPdNeXQcQPW7TGcXUWoHikUOFUm35DWl/0ebXI+wmV5U9eSYFWtwwNX2PLUJ9H2emRpGcbshRv9kqlUPS+yyPQcOOvLZstIeVrG2hZ2soWpxKTtb+uLFpn4VgVqEZO4CID1fUA+kEno8E9OTCyOdOjFWbhUCTaZQiAlIkcay+YV2/lZxF4u/A0MD+jb3NYiSdgCs4yRtN62+7bPZT6iEauqEIroHaF+uS7sQd4m6dmLfk86BMt6xMq6O3N19rWDvk4GhuL0C02k5MynAlPshwUe4hsOtrl69G9cXuz79Hs/e3yxr9c3XNSq/DBEL0ofokNUWB1VUuvkuNyS41y6pbAMzxHA/xMVjs5oLJGkPmzkyRjSEUKbBSf3epWyVCs9jM0PiXX3wA/N68sI5vbXr0n7Dr7daTV24eE8H2y/qhreqyTnwAa65OqvQ2azePZ/VTqeptW9fVfqL31WZ2G5/75N64L7TyjW7uv3/+h0lt+/oZ9JxPXRkXluDmF7eL+uNZk0/kcnq5OllBeJRDdcrCkUDipw5wvVxDJUW8YvLA2jdxF1/DSX6e1/Xv+hsqEcs2MIYBzFmXQUd3JINlv7NH35U73nXI5AWzqteUxE73ywcYAcL8odGk4HFGI7lvwPo/8/X4Y8/+1MhX+eXK4MGyTQynaRmZzwZPW2NPQCoQ3vY4Y22i9dYeUDR+irt3HJb/DZ2R1TCvlcjGYItJIc3APvSMICbKVXbESdJxh5D5WaGXewsyuyPprVEAN9gMCp/IKxUKi0fljiRCisc8+FWCVDAzkaHOwS4wwdEuvsajJqTzTTcTmxOIKixDQiYRUSxjm2AzJr3/wuoEAOJPtnJHvAcAaq2KbFNcalU+9qFne244H1T3pTVjmwYoKKsK8NO7/QD0mOu5ev2Scg2FrUnN1avkq9oDXbZ5Wc8FvcDUFGCmByeF7XUJlkhpHYkrX5ujsSe1onFnFamEpqJ+JQIeAFVCImkdVPPbesmsG7EngMlTZkpixPiijUAr+INXb32KrnZQe2mdG5mUTMkTigQUL1V0+bOhkpbN3RQW5ezW9cjsz3d/1hKs8fOoxzumyg/WzRhYGmHy9kG2mgQykp5IRJTeTY2YNNvJqOtfaf6TWqRBHTnD+UoFOWokfjYWxUPdVjy6fObY/3+0K3vAFTJUBz7h8ugyY/7h1qK1nTheFEzKxVFZ49DlKvYygT1CNlAcI4ecVEkKe8+z7N1sPcztBRqCVsvJxbfgb0PJtTMJlSl7stVh27sjHUHEVbgo0MX5aeusQlKtBvyQXRpR0vTcbdy3r6mogNFj0Xkm52eTJWzLfu61aF2rg/161sh/SZOo9LrKLK7p8c3LsvR3sJVtdVHHNh7bU/M3WZJ1UZbA4SDB5C1xSVBrmU7gtksClvJ50YsDKnXMgy82USC9Gx2hEf+dFbPvPukzj92WoWGV2t5ryqtoaZuFvSt7XU17AQDQyDr9w9RacmQQgtezSyHIASfSnuHyn/5NQ3WN5V/8qSmLhxT97PPy/fyG8rhmr4vm1MJAL/F8x/HBdYDDrVQyRdqTn3vg2c0uzwnF3EyCr+9cGbQsJkFVC9ubHhvXc994yX9fPm2Dmy4yEiV3Ojacm8SJu116z0feVDvfOYRJRoltffXVdzc0m7eVnLxPncUYfFf2UT6/1hfWz/zMz8eGPf/zXCE9XJ1AaO2hp4GAT1UczjE/riULyH9K2Pt9b26BUsdkPhlkqhjShAwrTkDKrlDannD6pHgY5edbURSApZk5yQ4xyjYIDbhKK0QBiRsvXCY39v5OQao2VhGEQA1Ek8obhufRGxNO9fHwvQBKOAGxiyq38lz1cZklVIwFlE0TfLxGU88Lk/URrlRFiTg5Ex57mX7AEy+CJS+TTcCXNsAXZdnaBEc1WZfmwBrvjbSRrGrTtuj2w6Sw4CZxInxs4+6cEMgbcDFuV9Uq1JXrL6vUOMeSrY62VnIjo6wpYR2YmoxnFDfh50lMG3KVNwVVyU3q+zcrM7Op7UISEwlg0raFoIWwZCVnYTo77Q13yvKX7mhZvUNvYRtsy33ct6kFjMLSsRSAKhftVZLd7a29PrVayRrVZv1Hk4gp7mTR/Sec6uKzEwrSjskHU2txLrKhMsKhTDItr8o9WIbjNiSYIe1E7bbFD0cOummmfQBA3gmVx0oYMe972h8b1uOw9ZkkGO/5Nbnqxm9BLhs1IcAjPWB2tS1sVLdopLDvI7F83rnO3GTx5fkjgOktjuzP0lbpiEo6gSgxh5obCds2ry7bpP70U4j2s87r6HF0WxU3WxmMuBZ2hnpyu2xnq/0dUDZNomIeyioI/wtDiCchm+PALCJiXMYajoxVPK4Q5GVKfVxAuZQOqWe1m+69U+2Q3rO4mLU0dO0ZXr9Taz0LhiP0+hVtFMo8fy4G2IzYqcGAFKTM4UAnKCHG0FyLsC0YvOSG3UI0PpHHQqFgzqaW1IGFbr6Pe/iEV168xoKGmWd3LHZEds6bAHqxJUB38CFB6QqbOmyEj2FT/p1LhWRKx6Rp1BX/dWrEHFQFYRF/HNfU/cOROnGfXHvqH2+P9T9xMJWCMe3PKPvS8zo4cwM7WDznO2Il4hq6VkNEnG5d0oKbN/UQXVbX3z5iv7N4ZYOqTdoA/KwaYO2Mz0OgftNjoKxAye5j+3mZafOzkP89x3J/XcA/f/3dfsv/NWPRwPOTzsJQq/3bevkADi6JHW71lO7hTUp9QFOr3aqXZUJsp1uV3s0QB51Y6P96LW3BzFEUvkik/XjZVizigpqkKwGpkjDyYYk6vew/A5lUJl2pEPE6ZPbrIcngCAKTrYy8wVjaqFy4iRpjc++PejSnGyvt4T6ywGutqopEuI66aQi2SRKgICJh+SyTUWwHUTApNMf0Tfp27Jt02xup+GWzUIwS9PpoK6x/Q0bnCJJD4skam2ga82BbgMad/1m4UyxcQGQxonazDY7muP503nIppFXo1Of7O94ByvYyASxfyRb1CcnqmZU2pXyZWW6KBhXWMP5VXVOLurRpRmdyEa1EPEqRY5GqUfv2FT6CLs4UA2Fc2/zUJ5Gc7LJdMJjNQahNTq6tV/X18p9vZmOyp1MKBgJa9rHczZ7Ch7u68n2jh4MbikRacuOly7uN1FrI8VzqKIZL/bP/G9MLtpJBgzjADbfT/34wAoKw6PayaQOG9Wv5+UoXdP4zu9I62GNKlFtDI/ou1jv30EhAoHyo2o7KMxmHxtcLANoI73zyEDvemqghQceUTB3mrawna+SxFZ2Qq6EF2DaQZGuSztX5CijvMETx3iK/8tAQFENFtLqLMxr7AmqSfvs3O3py1f6egm38xoEn0TSB/geR1knW32lIPipdlc5yHI54VR6uqOpE0MFljLqEEtd6+vfoW1vhPTLdVxXQDpBPGXv3NPW9ne1VrinertJ6Zw4JBwRttjI14AlANEEEAYwjTq9hrZr9clpDja5bDqa0lwiDVklFT21LOcz9ykIyZTXCjq8Qg7x/sH111TEFq8RE71aQz3iqEvMWP/7iGfwQHqeTE7JR84q++h9mprOgq+4H+IuCmGUPvU1vfnKa9ofttUjb2xZ79BDjsyd1DMLWf3EQljPEN9R2+ugO1AblV87dRwRMVa4fVeh4aYGW0Ot36vom5s7+qXdNRxnb6LCSQOuR+Xzg626m08FNExHNH7nYzp2/JSWeM7/DqD/B75u/Zm/+dNxv/eXBn6jaV40rm0qYqucBjZw0+6pUW+piAqrdQDS8UBbNGiVbMijFJukk1lviGuiaoYoDg/y3/qZnE6/WtBuyRFSnwSwtTresYvkcys2+e5Sd2gWw6ZYcQGHG6b0aA9WHZHcSKgJ+z7q9ek+v1dnUXGzNHIYy+9HzZn9tj7KEWUyZ2o7EXligFgAQAiiiO1M77BvsjHH2IftR2Ga/Sd8JvbZIsTOlOoRmL0+1p6EbLVGKgGmVSzRNmp1ozPSLdh/F+VmO6hnBkbYHR1HXYcLLQVaDQB+jMrgme0+QRSTo4oi4VXaUQs77KlbL5tf+fi0XMsLWM8VPTU/paOAfibgJoBRpJPWsEE9HoSy2eYQA1RziXLcaAwgLnIEBVaDiK5X68pfu63U4RV9j/uezqRLWrAt8KIJSCiihj+sb91oa9R26ACL1izVNO0Zazky0oVVt+aOJpWczcmfsk2eQ4h462tGgZN4E4Vq9Wqrknp2VMc1Oe58XmNASO1zKniP662KWy/cqGkL+7vZ2dftg7I8lC3ocmrW79b7uf6HnljV9NkFBacA7VgSQqNdcC42IOMw1OQ1hoQch5e49m0UKsqvn6QOAFNvAtKZ0mhpRd1gGA52qEld79wd61v3HHrLgo0GDxM/NeLPT+BFuziNWkeJw6YWieVsAGWaHSm10FHsGKCDRe/0nNq+OdTFO36toSBH/p48pYJmN9fVL1CfOKBE0K8wCsxHfQQBJw/38uJ+7Ix1L/lBiE/6THvkRRtiq5TbKlRtQ+2GNmoV3atXVBl0IWDbLxX3RQyHEQxJ4jhGDBuTRxZR2heOyjWT1jAZnUwXbL5+VU5Y25NMazCbkWcuowWcWalY0Rv/4rPauXpFRerLYsSJowjw8qK0H/FH9PFUVudXqevUsmoLxzWaCym9TJvkwvJu3tX4lRZtG1FnD2Wcz+sra2v6vZ0t1H1T3W5bGQTHsyfTOrkcnGx9GckckS8++98B9N/l6zvf93d+Ohb0/ZIt8phsIAyomXIzgLENHnqdnprGik07dbGhKgnQwv43nB1zEBBZX5Mz1gEAO66hCyA1x4CmzfMEHO2cJjehFKQhvTZJ2+HHDkZQJx6C0q0mrWXgYEtMNwBqGzCynertnJk0N7gAMDxAYOWyIcVnIvKHbWcps6V80FQu1qpPwnscWBOzJShlG/MeY8lHQWw+4GYT50e2NwDg6uZ3PaB0RKIMTely38kWZ2ZveG7rV21DIg3UeLUx0jYq/AALu8nPb6B2HAR7FrDNwAoR3o+OU4okcaGAEdXqOweo3Ib2Wvs6aOZVbpY1qrdRvyiicFr7AOl4ZUb3oaKPJ2NaCnmVgBRiBLNtZOEC6O0x2gBDj9cIy1Uo13XlzTVdufi8uvtv6thUV+9LtDWVdSmXTk1GVwORuA6p99+/2JnYu41mRdfW9lE9kArXDUMS5lCPx+J650xSZ1fDyq6EFZ0O47r98odsVdQfTa8xFWKKiecFLVCQRkQkuDOEIqK+84c6uHxTX//iNX0D210d+ZWL5fTMmUd1/6MPKhhC0dlqM/fO5IgQd8bq3WZAdCCI5qTLRbYuf8APdaRt6QbKdJuf+Z1ttWddATzX4NgJdUNx9YihkXUnbXd0445DL5fGEC5xgoKK2nQnL2UlVgfYd0d9oEXaKA3RpwIDhYID+XMdeWfc6kCmw7pf3V2/7tkuWT6HLmScSvbbCpa5YuVAA9vCsNJUo1jl0Vu0AULCuoKIK1tOOgFI6rEP33URraEgdRKi4Zem1P/A/XKEA2q+dFWF9SquyqNZV0V2wkClM9Z12vPlVlOjQk3uTkd+wDhuQgJAbJFvlnse1Ozh3KxGD55R6OS8SgDn6esbqrz0psZb25OZEF7izZRsG/D2o5YfdKT0g/d/j05/4LgWzzc0nJtDzJAbL12Xo4CQiFCvqHLbYaxxZ0ef+4Pv6F9V76rYNQU+1lI8qMfOJpQ+cVwz6dX/DqD/Pl+//b6f+4TH5/6kx3YScpPMWLUBDD+ZRN4bAFKAKY1WJwns0DGaHLBsYzfNHmPPYNhOt6Oq2f1eSyWCrTQgYZzeyeCVE0C0ftAQijTrTMDQYSx5VkN+3/L4SX7ra7WRUr74bjtQRVBfCQAlAyDMxyJKpvhM1K8EYOqNAYy4LEt4O+PFNnoYt7qotzoKDPs/GUCxBQRmxQCH0P+HvfcAkyQ7q0RP+MyM9FmZ5V1XV3sz3mtG3o4MA9LihZFYBA+zBvZhdpdlWZxYFrcgEAgBkkASQmZkRhq50RhpTM9MT3tfXd6k95ERGfHOHz3v+9733u5bgwCNFP8oVdVZmRE37r3/+c+55r8xuEQQnR1cT8URhNI7AYcO6PF5xSFkR4osJxEMkbWx0pNk4qE7oPP0PFS6HmpkhVty8mXDxzoZqxOmnfOQJnPOs9wG6yFP9mIz0Cj1CiM9GanbgkdHDMjsB3yuDXborekC+nyOVDGNDMF9TECHbCdOmT1O1pQQxsHrEULJfHwyyi4uCgNt7GCa4DyjNNHYXsGU1cViXEGa5X+qpePY6V64KHyZ9XDy8gb6DGh9VpTk5rQcHQUC15yRxZ5EFgUGzAzZey7toZSqYWKvi/yMgWTRRlKWpMnSHpH9UodkfkFAEGS7+bokApHdQ6xnXre/3oBTzaKfmYeRyBMEGLgYhIZsj26lDKXzHLLF00jNjMGJZ5E0EgRl9hmZ7KJagUIAYqAIGHBQPgVlpc66KhJM81DISgOCfn9qgtdnnTEID1gv7CwYMIg1yiZObQfYYrCWo2RkpVzA9ujtyJEsPhLskzaDwaTlh8dtK7KN1GKbNtin23Fssz/WWd4KicJu9tuJfgVFpUxy0Cbo8DYMiDL0IblzXQZ9h/VQ6zhkn21s1RrYbjVRliQj9I1qj4DL9pdZfxYjVC4SDMOhJPYJ8RtZZiT90RcCYMWwh9W7f8TG4kQO+ycKyIxm2cezrOshvnK5gY88fRG1A/M4cGgXgnwOHz1+Gu3jl3D96atYKGbglBuoVDp4cfY6vPRVt+PATW2YN5XCzQ+955bQ6+QwzsBq6GkqTAND9ne30UTl0Qt49xPH8JnBTrimWY4s2TOXx+yLXhUB6N/HPvL2j7xN1ax3u+F6Q0Z5ooksOJez0lV2AEms7A0o8ckau06LoNrmvxnJXIIXJUybr+pwgB3+e8fvocqI3SMMmGw8kd6ynk+nsxTMeHi6pT+kBNXSjKqUfHYOnpWkI8issiylYoTX6eSU9+SPSJGR5gl+tkwskU3I+lVDzjCSgXEBPQK1F4I92WND8mY2Cf5kUCyDrH6RJSwWpZqmJSj509AmR9AtpNEh4AzJTktZC7EYJaIh410DWLw2OSlB45ozCEP1CPTkDGizHmQ1A5UcNuoDbDYo9ztATbLOewGS/Gn2hljoOUj1yHB6LQIiQZTfH7LgrrB93nedIFodJQOknNfYiX3+jPP5JgiqKdaBZPapEcu7LJMMseToAJbIV9ajwevFGLySZDiW18V2uYalU2vhgvfqoImTV5exVu2iSSm8QUWgUMoe8lOYInjmCFxpXj9J4K8yGJ5qraKidDHFIHIoH8d8UcGtNxQwtZBBguWUHWYy7C0L02XPP3sDgc/mGxm2bpKKIMuAG8eAkciXTP99jwBK5lZpo756ke2+inihi7G5HGK5HFQyNznzXJKYqL7DOmPlqXxQSn45lgSdLQSrp4FtfmYwwXorEpiy2NxSUJGC3MggTNanWywbQ6hLhdComCDpxln+TphEre+jxufPs0xj7Hs2g3ucrG+ULZiQOtQZnvgIOwlRPyqutlSUSino6WEIukkCZPnKWaxuX0S528KmbKdl3RIWIWuUZcjDZJ+SMX3JZmYxAMqUaozth4VxZGYnoV2t4AlzBl9TE5TwFm69XiYIDcpnM8wodlOnjVH6lkwuxulTMYneNEnQ89yZNfzVxx7HVaqriXuux+7XvhiZZIokxscE+3qM7fqFizVo53q4j3UzP5dEPllFfr+sS63ggX//Rbzr9A5uDiy8Y88hTLz0KPTdsxjwuesbF/HVLx7Hs+e2kElnGKQpAtptTBxeiAD062H/9ic/86O+Fv+jPlmmLLoft+hs7CA2pdEoo2aMja8TrGRrWb9ap9QhI+01yDxa6FNSyznUkoG+yUgrkbs8cLDSb6DlNghGZAUEwBIlmNsZoM4OobAz5CnzS1oGo1aJHWGEcsim9CYXi8XC8R+TCCNAXIwLiMqZQOx4BHmV0ijMkEPg7LU7GLBz73Q6qJJVbFCCVvoE0mGXcp8gxsguHV8zhGXNojYxiWBhAsPxOGZzKcxR4hfoION8ZWT5R4MdNEnwsXWWhy+yFTmWma5OFkEgZNnlWJEuAaPPn03KxxZ7Y7npo9qhUxP9BnUGDTJBWZ0TZ3AhNiFJoI7Rz/hYZG0mmmQ7TYuyMqagTmkp19b5M856khnSPpmrTGpnU2TwckyLRrbF+ksI4PKZJNenbIxoE6wNn0Gu30FrfQPLZy7i3Po2VsmeL7aHYeaue1wGr3Aiz6LjDHF5UMX6sIENfkd24UigipHRxVnGGyZTuD5vYjGrYmZcoQP7SNqs97yMmzHoxW0CKqOTjA/I+LWeYn8hw1cpGVk3wqREOsqkoN/awXDtPILtJcRKZO6LB+BLzlItB1MW6bY2oDhkoVQlYfJPWS43YNs21qCsLYf7/dEfpVzPY3tLdtwl0dudRmr/CGKyooNgRo3BOldw/KyPiz0KVBkDVwikBHNGc/YVHzlhXEIKen2CKRuDINZxeqhJ0g/K4wrbY5lBZJ3qaYkB49Wsz4NaDbviXdixPixJYp0gsPPahgwnMbjJgnxZCWKwP8qON2GdkrMUqVR48N5DF/r4z+Ir6RqslIY5K4FvSyXxOpIF8S3Zvir9WXLuCggz+mPlygY+9KEncL5RxvdetxuFGw6w/6VR3juLaiqBFq+nNqkC2Yls1kWJjHt/2kF6asDe24TzuQfxK+++iCfLG2iwL7/CyeLHjx7C+MuuC4nA2QefxK9fPokuycH3TO3CPTcfRXyqFAHo19N+6Bce+p5O4L+vx8gYExAjiJYIBhQZmCGIFYyADFEkLGV/l2JTFu52mgSzXjiG1iU7anV7aFL2NDqU+GR27cBBkyDa9dsokyV2yFTZ1UCFRblBAKPjZMkSzZjM8GtIJErwyRi9eBpuIgmVwJqmk0um9smkxXuTlbHVLfqIHKsrR1h47IgOAVTGOBvdDqWsh53KJuq9Gpr9GkG1j5HEDJCbwercDNozOehkg3k+0xRBerTjYqZJFzh/Fe3qRSSTvB//HiNjNQoECd5XzSUR0NmGZBxytLRKZtR2PHTo9D12bsknUCVorZGJltm5twiukl1d3Lw1JLMlwOR4nyzLKS9JzuLTIdeop1ppE31LC9m+HONgksFO6TECaIpyOIYBAV2GI1Q+uBwdrJEtMzqE84GSPUkj65ZxzAFBsVGtEUgv4/i5JVza3MZYl4y63cJQhl0YIGX/eZfyt8+6E6nPcMXWpROzjDIjHQvZFsvK3/Nsj7QWx9HiBG7YN4rpRQX2LDngSApqlgGP7EbR6mxNNoYkWZbF9nJcBGEhnI5nmcLz5DsNKga2OoMl0Y9B0obD6yZ8Fk7+zvpQ5WB8k9eLMcoQ2MEgLWch4eoKgvYsb5Ej9tlYqcfRGI2jeMcETEnhqFBqS51vaji2xmBKjmrwmWSXVo/ANmAwcRnshpTxEwzcNp8zR8UU598s3ZWMcOglyGLZv5qegQqZeyxtYW6cfdN2kbfZHjKeKwNOMm4tk0xsIz0c7mAMEV/g+zKPUJOhL0ty8Cp44sI6fq9dw4at4K5UGnfH4rg3n0aRIDrk5+TIkwQDjqx2dvm57fNr+ODHjuHZ8iZ+/NAU9nznq5GRZTDnt7G8bwIXZ0rosK9O0RcURu3uegu7J2MolmQCjGWgVD9xsgUrSY3QXUb3/EU898WV8ByuWyamkM6ksL20g9/fOo/nrCH9W8dhMuUIQP8B7Jd/7bG3bRjxd5fJoFpkcHTdcHYyQ5/YpcgsrIKZpEH2Qn/QffoOmQdlbvjqDtj3Kfv52S6Bq8PO0uG/qwTWLn/v9duU2nRoslfd9eFQzsmcuYzjGDIOy47dpkMPY0nYmXE0EjmsWmmy0ASyZAIzBJH9lPaTyRgSsnSKTmhTcrIPhbue5Cx92bLqE7i9YZ+slyy11Q2Ti5R7afSnZnDBtnExRTlLFihZ9hMtF+m1LmbWd6CuXSYwSoZ9GR9VkSCQiNyWfKvJLKUZmas5IktTCPqSHsrm/WS7Kh2hQx+r0JmrVKllWew/0LHMMm7xuXm5MI/kVYdMnR8clfWWZIhXCMrjhQzZmYEJkq6u18dGcxt7mzUk610cpGSeMjIoyRhYJokuy9Dj/TQ5ApntoDHY0SdZB5TSdGLZFCHjdRUC6dKFK1g5QWl8/jxJTgUOg41NlynQESfJ4AQkU/wp2Y66rLMw7yXbIUEgHMuXMDs2j/nd+5EtlKANWcGtAQbb20gVKUEzbK9EB1qqhsBukqnxxcCjEhx1MvdAlfXHrBCWR5GDlXhnX/JR8v4KA6dCVTDU5YwqPVQKPlm9S8Yo6kSGPzRd1uGSqfp8SWKOCtnqegNBdwxBfh/6LF+fgU32jQdsdzkXSjB3Z0fFc6vAssdgwOeTbbCSRLzPgMM4j1rZY4CixGd75Fi+AvtejI1jEvAtk/0xo6LNIF0RdcHvxzMELcqwgj3gSyXj77OvSRnlnoKpCiS7l+yHl4zxXQKjTNeUWacPr27g3a0qUskErtMTuHVbx12LRRSS7KvsL6YwY947YLBffeoy/vD+x7HJ6//Anmnc9X0vg1qaQeLyBmJnVtDcPYbLBNHz/GZNiI0TYI/TZ9moSNgHg9oAl2oaqlRxWaeMGZX+xcDarJRx+SvPYvmJTUwESUyPl9AqO/jQ1go+PaxFAPoPaR//rcd/YhiL/965ZpfOrxAghrAp4Swiiq35GEtolJg6kvw9Hacjy1AZO5BoXtmNIzPLJKJoEUyadI4NAoewQ/a28HRDij8yVxdJsiKTskPllwadHtqNKprdGlpuh3H/2mylHBPSM2Jo0rlzjOaSpOIgmWqG1yhmyZJzknGJkZgsWZHkJgSDIdmZzNa73W64lrLtmKAIQpdgdJGS7bSMOcoyGQaAVIfgtdGCXa1jR9izR7Bn5+4PHLQJgLK9oEh5OsqHs1neGXbiLMFL47PbadkgYFBC8tkYVeQ8flmw32QHb5Idy6xrm88vWfx9yt0KJfNVOthSYFAWJ7BNKTiU8Vp+dpaAm6XTtbYuw9q+hJEeQYPgklBsZOwCdhUn4SQyGGQKCEZyqJOhJkush6SKDMGY5JhSXxgqpSXbq0xGXm804JbL6F25igHZabB6NZxcGA6J9DRJPiMA0yDAm2S+N2d242WHb8fC7QdgTxdZr2Q9BBOvzcBYp+qoyLlRHbS3K+GyomG8D3NWQ3ZKRXEqCzuph0MChmT0p/IwjAZbkUxTcwieZKuscxlTDSj/QwqoxlhfWfhk8Z5LTjYgy+vJGDLViu7w1YaiUm1QvaDNNt0kQjYZbeLT8HKEwIkSgpCVaxgMLTTbOi6tKuEpqpIuUUCaXEB4NiW+ApnSqjUZPFsekjKcpLL92R8ttneR4GhpZMJE2DYBvDygqiEzFWacyqoYLSphvtqkzjZh+ysEWwHScLE6n/LauKlCNuriAt//aqOOY9UKNMr4J067eL0/ijcuWtg7rSLF+8QYPNCsw7m0gj/566/icreOe+ZK+LY33w1lekGEBjJPXITWbqCRsfDkoIu/ZZ3rtxzAy4t57GP9lDJxpNYuof7FNZxgX9yZySMpE7FUOBbVTKy8Cnf1ErylLWTbSUyOL0KpDXH1ymYEoP8Ydvw3P/8Dvhn7c0l+1aVTtlxGafYXKlQ6iY4EG0rGgkwyIhmvMy2RcDKrrBB8GMkpBZuSTIQdtEpnlQkgSXybJhBLggmbPVDyJZqM4LrjokRQtSgxtXYdXrNNtjpAt0cwJXA1ed8NXqPLnzK2tz+dxq5EAvmkj5FiHElhhyGYUTzLDLFmUNpe2/bpS1Zusi8ln0CZ99ghoK25dBB20jbBsUXAd/h+k2XZoQxrsYzLBNI1/q7y/VkCnksmneXfkwwGQ0pym3/3KEEbLHeSACQLlwUkRokRixqDhOayjlzWhYOeQmCmzG6rBsqahR2FYGrnKN9tLMcp7aTe5NlbNZiUvaXaJrTmMrRBjY7pwmU5ZVeRLlKZ4rtgjiORnoWXKPK5i9Bn8zCnbEwWyd7JULMMKIbBwEaVYBJceix3g2yu1abU39lGZ22HTrUJY5VakWpBZZDZlR3F7S86iskjM+EJoJZBlkewFwAFQabP8nd7zVA5DKQxugE09gdZdUH1Dj9GNRH3kErLGLZM5vG7fHqdgUbX2b6KA0PvwTAZsSDyn+CqEhgpvKFL0gyyVX2U6iFNtWKQmTIAsk5k6DWus08oLX6+wXpiaJXoXFlF0CEwT10HP1eCz/ZlDaIfZFBvmqg2dDQIgpLMxmHgkvP3G4wbfQKnzI7rvsb6oFpg5Uq+hRyfcZQMXzY/pGXMmWVXCZjbbNfKQM7EokSn3LEzCibyKqb502I7M3SznA7/zj7Gfk7+zT5FkCJAnvFcPLFdxUef5PN2xtlWWbwq4eOeCRe3jpMAKC7UegVXn72Cv/zk05gfyeD73nId9D2H4LH+NT5f/rHT9A8ZDvPw5HIZf31mE+rrbsaRo7swkTEx16GC+tJpWOyzvbkUNqdjOCXVQ6ZvplPX5g82N1B88hns15MYWThE/xIPjewfzS79xt+8zdOsd9e7FKyyGFvmiOmUAZ1Hoq6MQcrKTJfsy7PIGCXaUyJW+fcawUFkjcgPWSIlM+1FAkKaHVQWSccJuDIeJ1nxLHY6Q4CV7+tuD5awWnYcGeskfyEIeFjpDlDr0okIgiVK4cMFG3n6eJpApMbJftIWdJuSkZLepyfLRI1sz/MIun0yTgFSASRZB9qlYzUHPjbJUmq858pgQHAjWNNRXAF8/l2WN8tefGGlIu1J38LnsHm9joAsryljbrK9FQRjlRdX6OQJAtOQ/55sUfoxCEwSgDXJV+k2ECcDlMkgWf8XBhbWj8syDvisXYJeQCmWHsge8U64/jWmmQxa4vhkrpI+zkhCiY8SSwuwUyOYzxcxlabkL1DGjSQp7QKoZC1xyvtMQrJlCWMWnsTq5HP2WVYZZum3umjUm8g0BxgjWzs6VUSeDF/G+WR5U7gsh/8FlNa+nCMiTJDSWhK9dGV8kUEofLspz04oZFtLkiY9SYBiE4QrHAjAcsSH8EBNZqKpWGIxFl3yIgQd3qfHAFcTgRpeG4rsniqwKgsYDGwqGlkhQrbH8ltBlz2vzO802b7seT1et8MgULkMJGfgZ2fhJ7PshwUCZwqtlop6l4GUAdBxlXCYZYNA6kvuAnYtlXFgwCDv8m8en8ckkMqxVgU2s+wkS1DV2FQzajCAm2C/4FP0WScC8AP+LOTJXHNUZPEg3CIs46Gy7thlTUsOgMcDBy1W/COXe/jCCWGsYaVgnmTj9dkBvm2vigWy3WB7FY98+SK2qQ7e9PrDMKd3UVFZ4abnRKNLJnoWcqx2o+/gmSstrPbjOPTWgzBmYug7HhrblPRLDYwz2CqzOnrZOFbbTRyjZD9H4N/J5VCiX05RwSWMODT26whA/wls84/e+y8MI/bb1XafHTvAgCDkM6IPJNcngeianxAizQSCZAYtMqZVetIqwXSLANpihJemG5WJFb4y7Kg5ypm8bNEkeNoyME8Htxg1wyM6CDIy0SHLiwYEmBaBtCnDA3TgcpvMj05bgo4cAU9mqzME0bjsZLIJ7LyWR/D0CO5yYqcwZV42XJ8ns/nEvxAgBQwk25FMCNVaLtq8f5PMp6UQZAwPqgzUC3DyPsJgRIbT7wgQGlIEAYuONiQ77PP9Dp1PQHlbPsPn4VOEs9NbZKp1lrsr6fUI0nZX0uzRKSmzrT5ZFpnGUJIh9+pIydjwoA6bYNX3GmRElM+8luyykkWxdT7XIEFwsfJAfoQVMIb5sREczWYwk7VRSsdgM3jIBEODdVhh2WSc0OTDx/i+xnYwWd8JBoprRz0QUMn6XQYljRIxS9Y+TVIYFxlo6EinJIcBGZYAFqFBzqUX6Sp1IKgWsDzC4iTvpF/nu6KdWV0BUUhL8kVJL6n4BEDDF9vyWltIQCLo6gyarGdLkyV1XfaDdSj+Jj9HMMUI751nsC6yHdMEOgFXXmtAee+WKYO3oCXY6QS4ZWlZfYtA7iHILcC382z/HANlEp1+DB2CvUMgZrWjEuZOUMOgz2aRRSYYeARSj+AozyL9mH0rzcAppyqkWEYS67CtA/7ekHF21mObDLxPgFcYELJpKih7iIxJVksgE579CMG9nrFRsFJoVn185myAZ+q8IOssz7a5xfbw5nEfdxS7SKxfxsmTdRw5nIa5uMhuamIgQxBsv+HKJrJkqWFiHMqmWrIE95ZpxHdbCHjvVqWGS0s1JFk3o3y2Iq+7bZs4R2mwFE9i1YrhbE3WGLOePQOlZDSJ9E9qlfe855+7mvmutjidABQZlyyN8YSBhUSM7IwyYogUPDuDddny6Zu4RCbg0ft0fmaUDrJoKQRPH1k6LMU3nVMAmTdgdBeRQVdlxw4oy9jxCXp9ytIqGWqVAOXwfQFbgx1e9i+nCBiSik4kZZwdJgRLGb8j+DV5T4ed1oyRpZIVhcMN/Ckz/CZ/l0QLwjyERcpwgkJJppItuUPKXvIAydcp2eoFSHvyzJR/BoOCZHkbSvlzChIEbqmLgI660yAAuzo6DCxh8goC35ABpkvp5BCgPAk4lIay317mS4S1erx3vSebFPqUgB4y3TYGfbLwIeWrQ+ba2OH7nXByJEyYzWezYjY8k3WspdG1R8KsWOliBolcjI7FOkzyeXWWh3UjiCcJnBOpFBmTiTTLmyG4FSn3Jfdoj/cUVixrbGUro+J0wxnyNOsgyfctsn+dDChOB5W9/OKBVoJsPy1HaNtQ5Xe5j+AkpbGyQyBh3WIiDpWMVHIOSptIRikxAWHJui+bGWRHmWyn9IV1U9YqXgWmUud7ZJsWQZWXJeqzorJ8dgHUGPtHlkqA12KdWW6LEr8DIy7XYsdj4WQVAMwsgZTBhuDb7pGtDSxUOpTyBPse27BHBdMRNkoyIIk9BnxP+pX0Nxk7lWoW9isnOlgEvDyDfTFhMpSyHqh2BqrLwNhHVa7XZ2A2yEizKvJkpabh4mR1Bx+slXF4fga70jkqEB9Lqwo+vqpiqS9bfH3sJ3N9ZcHHG0ZbGB/Wr01qjY9Bj5N9059ktNpjQcytHYxcJFMnAHpTM2gVMlCSJBbDXji8I7kg3C0SGyOBRtJEmyqsxUDV5bM06ScbvHebZF1XYyQtYfNF9k9t7b96/9tU03h3g2F8yGgpgdtnbxfwI1chg+LvjKQ932KnBcqOik0ylPAM+q6LHEFknB3A7DVhgw5DB5PxHl3GDskCh2S3DiVWh8Db8hPwKF09stseQaFOJ25TjgtAyE6igBJForU4sez9ltRudGN2UQFiOYiMTEnWHpI5mozOKllYiiCS5Ocz7FAyF5GWiRiCtJySx2BPMGFZ6PgWpZwrMpZXDFg+coOQMcborElrACtNmZxJ8JqxcL2grBWUNGqkM2FQcbtDMlKDTkbAoH/rrK+gSunaVuFI9iWyIdknHxBcHEdmda918B5ldkBwbbZaqPMlu8DaTgMaKZLuiGtdA3aHJZMhBwFeOaZiQMCWc4/iiRzWWA8uZX8tlUclZ2Mjn8FINkuHjmM0byNJpimTT7K20ef1hODJQXIyLCurJOIEt4wZhEemGJTYFutATmDVyJzjvF+cdW7TKQ22hU4Q0oSVktINttpwNlnmOutBWD8rWYYVNNaVyXvLhgFdxhwFdPk/PaS1vD9VhmzEkE0dku7Q0FzYcbYBJbRmNNmuwu348uT54wRVBhDkCMQmNJeI15TM/jtsZ97XGA0BUBLQSspG30ij1TNZnzp2Wlq4+UAYaTcEUzMc4++x33bZ5yRzlKgKgcs4r6GxbDr/LbP4MhJts1eVEgoyCQKeHO3MINtjnTSaBCq2Z591tknAvb++A9vZwb6ciVsW5jDBfpph0YcVXn+HQE/mnGMQS8sx0bEK24I3kMrXqKII5rIpgx5DJGddCUi3CNyy11+OhGa7SRayDp8hJBmsQwFLCSE9vq+Hk3IM2m0SEzqn9BE5I0rWHUcA+g1k3b9877+OJxLvbDlkMQQpGR/yZPsmu59s45Tf5VUne6mw7wuQtFt0RHbchEsQJap4lXUkug3YLmXtoAXL7MHo1xm1q+w+lO3tLju0Ee6Zrri8tmqjzCjeIlC4crCYaWMYy6Csx7DGb7gEkhT/1mX5bHbGnsmozN/NeBwOpX6PTCKRiCFGAJHz9jNkwwU5nZSOnWGHln04Fq8jW12J5ejKki2CCb0ICYIquTEKJpmB4lDa9WFThiZsylUBBV5LodyT/UzhsZSU5j4dyWvLdk+yW17HJJvUOmWolF9y5smwHodHx3a6cd7HJpAlqFR1BiGVqpjBgkGo3O6hI+STzzFkiLLoFYF4BmWx5IWUTDwsJZ2fikA+Q8ZM3+InCRQMcLISwEpmyVwobVlnTrKAXtIms4+hR1baI5j1MjGsJHUUcnGMMcCkWCc5BoUEy2wwkMT5XDH+HieApfkzzfoYMQmOZO062bskkSENZPDz+N4AbouQtFmFd3INlWeWsC1jkLkxZGfGkZ+XpCfxcNxaSfB7DGCeSBjKAUm2Lc+kUepbvL/s4rJZv5ZJ4W30+TcZIXQIkA3WMQGTslrRCrw1NS3ZmMJ/w+XfZF0qwTEIcgTbOGuC/UXNk3km0GIwlyQkA97Y8/VwXLdH0JGRetnUIHUvSZplnFSCs0QX2XAix2prA36K7yVYvzIElRMAjDPQUD7HyE5lz4DPPq6HqwsYCATwB6yLFANWNsl+QzDssd06DDgEa5WBfciy6uyXgfgP+5+MRUvYHjAgh+P1JAo1AmXYH/gSwiJj47IVu+8Nw4nbel9OdeDnKj0kG7y+bIdlQAsYxLb5jR5/yrE+EYB+A9rgr/78J9h1fk+Yn0cWNDCs8OgBzyBoaZRQdGKPjJSBGg1GyDaBtEe2F2b7YbcdFZnXbIdnEMnWRaPTYAcjiGp9pCjrlP4O2auDAd+XtX0dGcviteRQvAYBp0Wg3CHTW2XH7JE5tGTQXiXr0fnSEmRlArJJDONFrArQ50eQjsvhdRZcviZSRjiGOE4JlCWwptmp4wQEyUYvO27oM6Gskh0oMq4qu0lMoqtklk+QgRRSGpKUkSSiBBs6A9kx3Shck9rbaaKzSUDZIZxRH+pGD3ECQVxjRJEhA4KjX+1i0KQj9Qh4ZbmX5KrkS0CU0k1kp2QodyivJUuV7ADq+s0wqYTkBRAyl7Hi4XCERckbjt2qRlgH4Tgqnb/h9tAfkiEyFoiTOmSVorpltl0UQxBLoamnUSbIrZSKuDSdwuhkAYtkUBO2ZAoakuEQLHhpEdKSMrHIW5S0AUb43KLWiXUEd/JZSvKU2kPalaGACozqOoxNunHZwNVeCfXkJDBWgpaxCXgEaDJfcXQZH5V8pSrrXXCL5CsckxUAjxGkEgQhMybbTQmmBPDwZFOP7NTd5M9lfoEcTLK+hMsDeAEqnzBDFIGPcMfgliHDyzIYpTBQMuyPFpyhLG2X8V4jBFLJjuWIvJcXv9cmeMqJr23+u+uxXPx7nM9ospwJllcWqMcVD5PsQ1neNkYGKmfcy5HMPsFN6l6YOKudICxsUCYNGfTYl+R3eV92Dkkil3AjAMtSJiERAiDsciAMk4xU+l8vnLgU2R6gw88IIdmQNdctvh9OsvYxZCdIah4KWQ2plILZjA7ZYNcgEUle7UQA+o1s/t/81dsUp/9uSawga94dmZI14wRTm0yIQCrQE0+jE3YWsjsCK/ss5duQ8tQHIY6ykLIyTM7Rg9JokamSdXRrdJZuKJ1jg2Y46aIPZME8X90uI6+LJjWZRGHp8OF4Ke+1zk63RgARp2gLm+D9+gTajJqlbB9DLFkiGy1iK5NEoljA+FgW5mSC72uUaTFkKPlF4os0DxNF0FxKa9nDrvGaDd53yE5N7ki88pBP000p75KyPpXPMvBctNoDtBsBtusBylX5/LWTSwVshLX5lK0JAp5POAsou3okYh4Z6DaDxGrfwRLlst/soev0MEvQ2uW0UNAHGCUT69TLBE0HOYLKqADdQgZju0yosnPISMDpMbg0NNQ2CX4kvDvVdph9K2YZyI/ImUSyfdMmyLANGixvq48+fzpDDRccBU+QzZ8u2uiU8ijLFsVMImTbJTJDYV05MtEkwWyc6DnK90dEJhJMJJGJZPePUYpnJQkIgc7UHMp8hli2s4wF9xksXNcgMOjsKwIgMvJNRtXrkr0O4DQ8ODu98FwgpyXZpnQkR2zk5jKwR1n0EYsMNgGD7TQksEveW8UTTcsIG7hhn5JJNFXA0+H3ZeKTKsZjIPUY3IdULm2XddNlO5KNOjIuyrYNl8Gxb/bYvk2Wqycz9TIGzr9JOQXAwu2rDF6SFi9GFjimkz4wkJl8/vCEXFaoTKAJoZClZMQ63osSm783CXqywkMIcoVllZ1Vap+BifdrdXrI8n7JLoMQ2cYO+9dlAuMK7+24bQQyzKTx2wxcQZIXyRAkR2M4WkxhMm1iOmMgl4yzfygYYb8pst9Ms0+p/RZq4wkErKsIQF8A5r3/L36G/ec3/VoNPjsv6Ij9och6OrXscSaIDuwk/BSltmyRpFPJkiiJsLLnXc7/0SihNQIVyQ1S7NAB2ZzstNCGsryHMpavmAy1E1AMp0+pXIZTbxEECBLNJgbsgG2ZBWcH3GGH3+a11nidDfmdHbzLDi0z3DqdLB3ECQZZTCcmMDU2h/jEOLSpkfDIWSMXg0aZqZg65ERNQ6QTRWSPoNORa5CVCKh2CXiuACFjRpaOlOV3TMpS6fMSUIRBeERHAcYhGeXVzgANOm2F3+2zbHSjMJgs0bHWeAcRnZKTNWCdyLjjHoLpjXSG68lRpoYOCv0G5FzMrN+CHe8gZTQZBOpQ9mYwnDsCP1OiEkjS8Xw0V7Zx4VgFl59l3dJBUxMmZg+VYI9lwqTMqimpCA2CAAMay8Pikt1QGjZdVDa7uHC2jScqHp4h2HYJzjuskzTrYYrMNEe2LgCetDw+s08w1ZBno42Rqk5Q4mfJ0uLh+lgPtinsXca6CTKy9EakPpmdrNkdtNvolmu8J4MfAVwlnTfiDLrCRglAHbalxs/J8ilyKgKjAUv6EEFUjZvQCdo9gr6wxy4lgy/rUWU8VX6yHmNsZ4vtI/+xAKxrGTMkeLILbfC6Fd9Ak3UVrh0l4xPw6zKQ8+qoE/BrbBPJfiVLvGSsWOS2AOaMBAuRx1rAPimsk8FVAJbt2GXf6/Ha3Y5k/GI/7LQwT1b9sjz7M/vNNgNqmmU8cnSIo/ul/vow2WGGvI6caXaxpuITO338LYlB3DSRsEwcZLCfS8SxK5lEjkonybKwNCyjg3PbW5g9cQmv2DmH2X0JKLsnEbA/+xpDPIOKR1CNAPQFZN6HPvCvNM/5LV/W7JEpBgztAyUOl1zTS+QJorkQSD06gEuqF04TDFw0eg7KrRaBh+A0UK5lFjJkAJwymR0sG5OF3CS3/F1yhZrPZzGS8ThZN6dIXsZmC16ljKBWCc/H7hNYa40GymSEdbLUMgF6h8BVFXBmZ08RzFTKuJQfoyMkYOpko1YahfEZxMdLGJL96KU0aiznUMZSRTezfAElYJUg15KxNIKQHLXRtsRJEZ6flDEJqAQUnYAhaexMSmeNLMXki/8MBzaJVZCjoB2R6vxdjoSWM6wcmZDiM8sWwITjI0sgzdOpd2m+THITPPtk7H3kLbJKstKE3oWqV6hgCRqUb0PK8i6DUWerjfPPdbF8xYc9YuLI7Wlk909ATRehaAQjXeiMQYZlyN0IHrKMRmbKA/SaZIArLdSf2cHKxRYuGjGsF0awLScFkO30GVgkbaBGVquqbFky0/EU2SjvP0Fgld1ro6wDOb9PZpoTMp/Hz+lUE1rA8vJ3hapCI0v12E88aa/Ty+guEbhaOaoGskaCjEykVRpdbO20cbLVRI0gW02Oozcyh/bcNOxSEb1EAimCjE1gocInA1UZhAh6BDU59kJn+8j2Sxk7lPXMssHDkSEH/r1JgI4zwBkMGnaZPbHbIhCSOasEQSvAKtv9on5tJ5mctBDP2bixQBCz2B/ZzhafPxx2oOSuMRL2h1QaBOS4KBTeUybl5vQhjox3sG+efTpNFswyuGznRpV1Q92fHJH1vgwoQ4/M2MFxtvlp9pE0A9u4rOVkubPs+AXex5ZxcKeJ4sYVpM6uQh9uQLsuA3dqmhfLw9DZ2xg0pIMJJ/bJxAdkuRGAvgDN+djfvV0f9P9E6XcxbHchmeqHavyac0gOyjDZhBFKKOnwsrSv1u+gzs9eIphus1MOCW7kS+ywBorsfEnbCgftU5TLdpJyLhwvI/0Tliqz1eycIuc0Op5K9jqs1qBUKnA3VsMjibvVOpqNHjp0KhlO8AjsDNDU6CqSLE+CQKEQ1IYExoEAOTTUyaS3yJSVbA5tsoAmX5U4AwIB1VVNOjVlH69TTdhQkmTc6SQmCSALto5pMrM0WUqKECVnNMlSFtmpI4esxVh2WSMpwCrjf/AouemEJEkwCPIyoSVjsRrrxqQTGXyfns9n5E+ZXSICqyFrJwhoZKykP7LHvFMboF0bEgSlvlXoSRWJ8QAju2KgCIBtyehfJ2TJsoLBZ3sMGTiGlP/0+zDBtF/vY3i1gsHVKnbWymja/FuuCJWAJePPK6qNS3ELS2Rjck5QioBqCBsTJm4HyCeunSI9QVCXUzlLZKxBMGCQotyXtaAEUnVYoxzu8rmbZKXkhQy0kl8VazvAygDlS2T85QGWr27hbHkHD5N9PyvbfinFBwT/fnwCTmYW1clJ1nsKQYzsK5UMpewiw4EcbzHFyszoFiyqCEkQftV18cjAwVkZM2FwV3p9OdYId9frmEcXu8d62H0dyzuZgt7qobfWxuqKgzrBrtpOYFMp4Dk7g9UkX3LmEYOJZttsT0nKc223XoJtINm5xhUtBFBJJzjOQLdnlME147AN+EeWUdp6h3V9gkxzjeAJg/1EAgFZp8lAlma7G1QgKgNMjD40wj5eaG8i3n8WyV1pKBlSWivDHiWqyqCao08pkphZxpQHJBY9KsEePKo13jGyF6r1P/7xn7VM7TfcaoXEipJWBpsYYeUYX5nt9ASwJHJ3+2ROlHKdPiVvH+tkXZt8f53XaJNdxMkAEpT/49k0xtPp8PcRO8ZOnIDkEJVEG5awIlk0LoDKmwibUAd8tTtQyUaVWg3a+gqClavoUPrLWL9scJFjKiR1m8oOGK771CRhrUmmRqFEaSZDA806gZ0M94TXx8lBFzu8Z5UsYYVSSbfyBKo86pTPfaLUZHoEg0Ic85ReaZsOxLItJAyMErXydJ4MAVTkrWmQ9/HWcoytTqCReSiZxFLIjHw+O8gOJSOlZB2SA9NkDaDG99yurJ+UsknskLR/gq6yIougynqVrFkmHVgmudWB3EcmbAiyBG2RoJI7wIorZKEiTwmovJXkiJXkKkPeWxHZyoqR7bUuZaKM4/XIomW4oU0W6Cgpgmoe63TgZcruVpIsjyAiO3EsyXpCALMIqGky5nycMpUMtWC4mGCASfGehO1w66mw0hiaVBLNa5maGAT8EEipsXc2gdUd9C87WD7Xx5PLNTzWquLRfjNcoiMLRhMMYOFzkkErOoMhA2MqGcOuKRt3H0xggpJ2fjTDwJuFJukU2abotuGur2P5ibP4+IPbeJwBNce2eHHWwM0THmZv1pG66QCU4gICi8AckGWyziUVn0sVI5tJGNkITgG6Pem3JmW/jXLPwEY/hiuOivNsg7o8JQkCa5Hfpwrg92QpWJJ9yZFddgz0Fzp1BmD2zTTl/K4EmXsM5YostO9iarmKhfVVqP0KA6zsnhugQNIwN+5jcbaMkcke9EyCQdhGn0GzshZgYyVApTkIx5pNqqsc2fie+WQEoN8M1r3//p+Lq9qv9pvsWnRwSVHny+A/WYFL6iM+IdsvB44bZgivMQKvMwLX+YcdOm+TrLNrkQGSxapmEipBqxDPYiqdwyg7XjaXgE3mZxOwEgKmBCpZFiNgIadPasJMZYkJI7peb0Df3sKwViVYSIo4Dz5Zr0swMkx6PR1N5b0MoVR0moBslNBM2UfZ3uyjtl3DUrOGp0hNHmYHX6a0qlEu9omGcpSsG6Z0KyCTKEArjMLOJvDiZBbzlJsZYdMsayYWUOazvApBhFJW1/swE5R/4qsyxkUWqpIR6mQoIaCJQwpO+iYcWYvbJ0MnyMqOGiIkP8jvyFhtuOOIL35fXuK8cj3Z7SXHlAQybU8maBDMZFG9LNSXkxxDJ5Ox0AHbgkjpsy1E0js+pS3BztUI6orHthqEKyJcnaChxLBNNVFhPcl6RTnWpUnA6RPo5Z4GyxQm3CYTi1MWzyRc7M4Ow8kng4DK5iIjlecn0/JlqZJktCfqyzEhbCvFIdixjfyNDVSOb+PpE0N8ZXPAADZAKpPFXKqECQJ5ms/vsX13tirYqhN49R7mpgMcvR6Y26OiWIzDLB6miphBV5Xzmkz2M37u/AW8/1fO4IGdAYqsy5eTZd9+/SimZgIkk1eg7M3BH1vAMCVbaSUhismwLLKdTI/1JsMAcrSLPHNvIOuBbRIAFcstBtaugXJgokp1U+d3pJmkLdp8PBlzPskgIQflmVRcd9IHjpKNz44MkIz7YWKe9RUXG1UH85N93LCLgJrYYH8d4NxX6Qes+/H5Hqx0BbWLDaxdkZURBnaND8meh7BHDaTTGRilUWgzhyIA/Way3ic/+WN00v+qijwR6daQNZNNOu61ReUeO5VsyRQGJusxm/VKOHkjRzQsyTImzUKZzinSeodAmorlsJAfQSmfx1guh0TCoozUoBNwZYxJAOnaDiQ6MqWSRUeTY4j1dgtWrw2NUl+2C4rEE8cKXOda7spuh4ATo+NIMmG+T0ANZDyN5ZPtgAF/yhk25R0C6NYOvlpex1PdKtYIMhsyjkkwVQzKTbLSbmoCyfw47i4tolQqYIqSeG82RYDVyVAtSj3KXrJnsykg3yb4s24IOhrZosg9SV7hkNV5MsgnbJElHTZZ5nqA5opkMFLgpvi8dBy9QKdM8/kpJ2U8UHBUxm0VGRKRn+HUFZHLYx0TKGVfuN8nNR0SBNp03qaPBgOFQkfOjhAoEgwuMm7AMqq8lsdAIes2ZahNcg+IknDJkhuejqajo+0aWHMVbAtz499lvDBNdj1CljdpuZjPDpCzXSqGAZm+jEnKJAclKOtWFrMTQsmeZP1tDZazTRZdZvu02Ed20FhZxdLxLp47RYBySmRjezE7P49kNsNnpZqpOKhc3sKVtas4Ub2AS32CDsF4b9LHDQSWI4cIqEcmoWYyZNYalp9q4JNf0VDpljBb2oWD01PIUr7bVAhFZwul+jMw/POQ457cAtt+3zzU6WnGMIuxhmqq3sbOiS2Uj7fgxsYQm5yAmxxDj1K/rCThUCGFO7gIbh77qzyf7DVo8Hm32O2arNY2+/h4MMR+BpeJtBNuEY2x/dkg2Nzx8MwF1gilw3jJRW7YQOxqD0mjEC7xSttrGC9eQnw8zTYfJ77bMhMIf2sT6soOVUSBATMbAeg3o/U/fv/PWor6G7Ju0ms22NhtAlc/nJEfCAuijA6TmBCMhgTZAdmezK67qhHOYkuKuhodtE8QcpN0ICuJtpnDyMF9ODgzDXJUdFoOtiSJsuwXt2WZDSM8wcHoNZEa9pEi84mJ3CTTEpYky20UWdQtXU52BnW6BDRKS5ZJiSVIl+xw779LeST7tD0yV0lD12/30G800SKzXd0s4/H2Jh6VDOQEmxpBp2eYaLODe9kxZAozuHlsCgdLk9hXyGKMjHQ0JWNfKlmaCouSWycQeOU6QYsgLkkEUvyVAcGVxYbCtggWMuPrOz7rhUDa7ZMte7AzLcRLceiUehqBSxIsh+cwkSkJ4oU/WW4ZKpbyd8l0HIqAuix32lKwvGPhyo6s0QSm8zpm8iqvSUBOUiZT/cqxLILeMmabTpgho5UtnCrbgdUKSTa9WVew2dTQIBPrU14HCdm0EGBXFnxOF6NZBcnYkJAry3kI1DL+TZbWJJDL4YW8KGOPwfcJsGTnNjqw3R0y0XMYdNZQ36mjtd2Ds0rGVxulhB8lIKaRKmURmFQB3QbqbIOl1WWc2KjhWL2OTY9sln1OdjwlNAYX1okhLz5UnmxuX34Kc6Nsm3wpZNGi9BN2D+PmFYyldpDolRHbZB8Vdm16aJJBb7F9ri7z2RMGJvbGUToygURxL5TUPrLzEgNyGh1K6b5DGU/G2mPbDgmEMgI98AzU2kq4OaTLkjUIqiYDWpr1kY7JmLYDi31V1IlKBt9kv9xssr22dNj1AeaTCsaSDop2C3nlJIzBJvt/jHWdoh8x2PfZYVyqp5hkhpX/IvumNe8Tn/j3mm7+ktcikMrYnzMIGeGAAHbtEDw6r4BbqwKztQq/WcdQcn+SocrhcQNK0gEdfphIokGmtuUn0RrbhcT8ArLFcZTLHTx7voJ1aigllOQ+TILUDNncHv6zyM6a0Qdkg5RtBCg5ldMiqCqeLIKn43XbBNM2VJYHBPuAAKYQsGV8TI5jkAF8j4Aq45Bem8BHkG9S4jebTZxb38ITvQYe9ntkJAR9kbiU8hOFacxQGt7Cn4sjBeTSNvIZG/Fwvz5Bx/Ng8roxAXaWNRzuIDdzVAYYsiPxDVkvLsNxAqZWnGBAwNTJ8mIyGaG6sMiEA7cVTtDIVsggoGTsu3RsDbLldig7t4Z07AaBrzpEo6xic5112rAYlDTMTujIlRTkx/UQUAw6v6nFoAzIF8lmwzOxCPqqzEQTUId8tVmorSaBga96VwkXfltsn2TcwQiBeFQWetsBv0sAJUozVhHUfZZL1k0GYblIqqHblNxs2/A4DZkcoypwO00MatvoXr3MemkjX7CQLOUQyxTCYZdwd9aAcMRr9hgc21tlXH5qA089XcOT6+uoDzp8yaYElpX9zuDPFEF0nt89kk1iby6JrOxhZ4Bs96iCyDrN5Dav3yTj6yKxVcE4A2RyjP1ibgSOmUFlexMbm7Vw+MmO11GatmCOjcPM3Mg+soihvYiBVmTMyjBYaYzJJrptDTuknlsMIY4sxeJzyhbO7pBMmHUrqzIyBPppsuappBcOcUj6OlXW0daoQBiRcww46pV15BQCu1+DwjqV50acHUPMZIOxPRg1+b+QDkT2zW7+/ff/VADtd2SSKejzJXJOZhFlDI8sZxgMoLc2ydBqlNcVkrNuOJOqydY19mB+I5T+4d5mjbyFrwr5S5USpj1Mst/FcLmvYluxUDF0XCKAHqZkHyd7Omz4GFcHKJIP5AwHhtEnE5BtcLxn4NKJyUB5f7UjgNSjfG6ErAtxRnqLzDRzbWlQOBvKzi1JRBq1PrrbrXB51sVqC0+0qjg2bGJHEmgQjOJ6HIcKk1gojGN6ZBJjkzPQUhkkyUq75MBddvyGrG8U0igMRdYnUp4Z3Q6GTgUDg8yXYKqkDCTyJjK5BOJxg0BHdwnLSyB1/TD3asCfPoGOZBlXqw30wsX7ZHBkfYYfl4lwSa8PZ4tSmYCbzAHp6SGmF2LIzqRhsFyuS+Alu1SaLNCmbHiQCTCLzJigSiAwkgwofC6Hddv0dWywDbdYDzLk0JXVl2zDEfp30qRElzWkMTNkoLqMkxL8ZK2lzGZJCkKPZW8y4MmaTdm+KEFCVmo0GKBalTZGyPhvGQPGpyxYVBaaAC2/E1RraC+1sf40pfWVAdbaLVxulHG1v4OWHEXj1SmbO+gMu2wrssehh10E7Ru1OG7J5zFpp1DM5REfKYVHgFcqTVTK1fDsr67SgD6sYiHRw3zMZXCmUrJdNHMx9EsaYpKNym9SWkvyEdmPP8LnIxNldA+8IrTcXgxLu+Elxqhi0nDYT7odDfWWiZ2WQoZKVuoqJAAM8NI/+Mxy8okk9E6Q3mfZrjn28RTlvtVmcGS54glZfdIhiJLdsr/JEjSV/UvXJSkOG3s4IGCzra65WGTfCja4/zM/q2vGb8jsvMxiygSzrJEL2BlcMgt10ITl7MDqbEGTfztUlQQWRUCNYOW3yWLZoWSXS1+JsWPGUKFMq6lxtDWyVCWJvpVD3bSxQdCj6gzZ3jTZ3yQdfIzsyKTDJPwWcpI8hG5sOA1KRYovOrxkEAr6HUqlJgIZJ5WM7wa/aOcIJHJoHtHHSmIwJGDReXqU2FVKTlmLutxo05nbWKUDl8lKuwTnBNnHWCyO2XgW8/lpZPNzSO+ahjJeRJVMYot1sEVnKtOBmmSQa70Bzm9UCc6rZLt1OpSPg7yvaWsoEEzGbD4H5fWuJBksFb9BoBJgk3OeZG91jV55kQ641HLpwKwvglysRgZec5Ck3E0RcPRUF3t29zC5oMEezZBlptB382jUTbgNAunVDvzVzXANZ8joyOICBpIEAcggiMvib4tsyCK4CuOV8U0KdtTZplsE8yqlumtoYaq9fMYKd2KmJEE2iZMAqksl0SUzbZGVtodsRz4H1TCfg/9HoNS7ZNpk5nupGqZLKtJpsmGdf+d3JPhKQPBqCqpX+1gr+1jtOliu98IdQmX2lSYDb7PbQrpfh+6WMe47mOR197BM4bDKRAF2IRmukFAl0XVAZkuWNyTL7PjrMPkzFu9Bj8lYCJklyxIuh2NdymGMrhMjix5BLL8bZmE+3E6sIE4myfJTocjpqx7rx7ezDDgE04EFt8dwzYcYMIA0egRvPvS2qAWCKKsGLA3LIltGfeRNHwmDfZMqQ1OoLlj+TsdDq62j12Qwc6msch3kE2uw/UsRgH4r2vDTX/yPqpX4RYedXo4dHgoTIRXzZbaWAGR2txEfbCIIU7GJSiVbpAOFufUkexGlt4yjyWypzw8MCDKeZaNN6doILFRjY2jFC3BjKdTJTB3Kqxjlc4LMN8eObLMMQbmGBAHbHrQo+Xg9lkTG5Qy/AznfScBccwkigx5ZBhmAMCGbst5IQJV9+GQ2hFwyKhvdlodavY9Wzw8XcFcHDAh02h6ldculgxJMJX1dhno5EyuQjY6hOHcQ6swEVghEFcPAcoIASLbWIJt7utsjw2rC3d4gG29fe2bHx4sGGu4koN+YiMMguIu0TWQzcFIxbJKFnmYQKBsKgrSFBsFmQOdX6Phe00W6HaAwGGLc6CGV6qFodxhEvHD7rFMlgBCYGjUXHQarNrV/n4FtwGs6kGxHDrKGib1kdLsTFnaVYuG5/7GUpMHLUh3EyCbjDCQGGWoCm34M1VwcFQK8HE/dY9AjQjL46GiRdSm8rkYWLjvTDJbZdweQo1XCw9XIHnME2hQBNUumZcfJAAnGMf5NjieW1QSBQ1ks2ZJkVpxlrlMedwhMPfaHjuuQaQeoOG3IeWBumf9uetiteZTzCeyfTGF0PA4tSTaZlSDHftDegdaiXJa21hhAKDyCTApevw/3/Ab6q2SKDJ761Az0XBZuks/M55LDCWVLsCwTCwefeW/ioQxFh8HA77eI0kMG9Tg6pkw8ZXldtl1Msl6Z6FMtNGU4hIpBMuw3yVzL7OIM48hKX2R7ydEoMVkVQPXUZY+TnDX9io6MwaAwTgUnDhXZt6YN7v/szwa69RtyjAP9KfQxT8I9QVQngKndTTIPSjKyURndkhEfmSHn/5ONUOb7BBc5GZIvyZokCTQCRn3JD9nXKO/pCZUgR2ZEJ/Yow+nYA8dAmlI/TgmdYGe16MTD+g4ySgsWr6dqXUIGORU7v4zHDghenpyGSWAdkilLVn2RrAELbBGwTbKzYWBATeRDttof6mizSK0hWVm/h0qviw0683q7HspZmZm2yT5ssmU9PY6Z4iL08QmsUUo3CErnUirMtIkmn3fAwPJcq4FiowLZ/WWxHJvNLkZaPmpysiNBuUuwllzEPhmgnkwTgMkKJZN/zKLT2+jJv2XFgczQU0on+e9beF2L0lH2K+XJmnXWcbInO8UcbFa3UW3Ved1+2BY6gUzj+5Ke8IhtYyFp4RCvP0GWNKbXKbEJEmmN9S6AkmEdp8loJSiMEETH0CuOoa7YbAMd2wS+bSPGwEYGyyAgO89IqpEh2BQkeJK5y/nvMQKt5HyNWQRP9gtNgJX1LSu4ZIOCDBBLb3CpAoZ9BSTXqDYli5Hs0FERl50JZJUt9gnZ+Xah4qHZViBnTBEGsY8PPlfUkI35yNnDcJ2x0ZdNAMMwoYj8JysRpE9K4JaF9wrlskCbz++oNp+BZQxMC0Oybm+7juF6Df3NKtuliVqW5Z7NIjk/wucQZtkNhYyk5Bt0GZDacbj6KLoaaXlK1hrLzVh2svkBP1Nmtx7w2br8fY3gL0miJYnMas/Fk+02bu328Xp+V9YRRwAaGfqf/OzP6Dp+kwQxdBR6IQHLhUL2BkoxeOxRAUHUl7ya7MiyI0O8idFfvCogw1OGjNtDfo4m7uWbGXhGCh2yo9bQwqqTJJOicxNIOy5lZ1d2YFsEMh1ZMpwUI7pKxpsgQzOHHeh+k0xY0tfRMap1ft5FlTK94/YxoLPLmsY4+VkuRnYizm4akPOlNNWGE5B9DSjXKAGXOi4uksksExyW+d0WgUkeUSNNoXCjw8rZSDmMFXZDGZlBeWIC9VICVi6BHBmeIYBLBp5ttRDvd2C2ymh1GjjXdlCrdnCezi0Lt+V8f4UOKAkmIDO2NsFMT0E1TfiiV+lwMgwhwC9pphTj2p5rqcKsM0TL6WHYa2PYaSHoNqA062Ey4zmyKlmK1ZQNAWNjZK827sjlcYQsapGsq9CpYoxwXwjW+TzbZOsVKKwTkKkH8SzAZ3KyBNI0P8U2aRtZSuUYlmSYW7VYRgYi1l+KDDFO1pXVerC0PmxeI5yE4d9lT7/K8svxJDIpEy5rIuGTJUSsHgYPfo6A41MaC0jJylqXimaoSmYqWXuJcHKn4Wrh6QsCOir7jYSVCVsSp5DtElTl6BTJjSCbDmStrgxQS7Jvn4HEYztqdfYxGUZiX1SzfC/F+5ga6u0+qrUe26Ubjtf7ARm1KQlaJGhJ6OoT6DeQTXeRH+G1yWAHSh7Neho7rTRa3Vw4a++mDbJi9kuZzOQzKyQWks9U8pvKiooKg+QZKhE5Nfdu1v3LMs+v8Y0sMrHhRz/4q6oV+7lAvINSO8zYLtJIZloopxWnRgBt0onYgQligSO77aULSQQnfZVdKzJgRgcIF0kqJjw7BzceJ5P00GEnrQQxNMi9al4C213Z3yxLb8hK6TwjCUp9AkyMgCHp7awBmUO7Aa1ZhdtoYMCfnUaV0stBuUPWEXh0F8kq5SBPgJFM+rJsyqWc7HpGeLTuEvnsOst0xqUD89qSZCWuWcgQEMJjdOmgVV5Hjn0wrAK6yUmkRueQLIxgf6GAYiaGBdvECFmVzUDh9ygxyUj7K1dRXl3CWreD450eLvGZnyHN6ZDRKJmxcFmWJHaWzEVKWyabJODw30KFLKKFZIaPxcPxTJWyeo71Jwfr2U2HjK6JHoFRMgYZAwc9SlVk8whYHiVNlp9KQ4ubWDTjuI1OfTf/foAfyThNZIMGYsM666QDI6hD9RrXFIRCaCFDDkYn0cvPoElAHRg2ulQDDoNJl3UxIBrG9AAZ3UWS37WtPoFoGOZ+lYX/0sYyESXbGgPWIQjAsjCNbxC4+cMR2UxQacvmAhHTKjyybkkXJ+ta5SDDIX867BuynddhnciCd5njMlkHchqCLPOilmEf43f4fk9SL/GXHgE07rON2DdlBYWMUQrg6vwpAd1teeiRLbbrDrusnP/Ffit5C6hgBr1emLqwzSDXpbpStAaJZxWj4zGoxTSVSBqbgzzleRJb9Riyszamp+MMoGS6vOeWJI+WsX9WQY9Bss5fGgMPc3yOCEAj+/+Y/9GP/FvF939ZOr0c0RCI08t6PzoiBgRNh7KxWybrqIasFF6PXZ7+RRAKzxxS4vIvAuk1YB2OziMYmYRHBicZpbq9IRkigVTkNvu/Z9qQM9XlXkOfwEZJnrdssj86FoFPJjWCfhNqpwatV8OwuoPW5galVQddpw+nX+V9+BkCe0yWGZlBuJffIwjLLpYd18RmX+5FOWylUaD0T5KhJSmJKRzJyFycoUR/zu/iKp1uoCWQJVsrJUYxkxjBbWMTyKfJVCmdw7FazQmf2as20djZwPGNSzjpdnCa8vyknQ0DhsLnkTP6FTpv0GxgTGb5KdXDbawEvp6ZQDedxVQyg2SKZZEM86RLsqym2e6Ex0hXujImHcMGnVfOxXITebKiNIbJBDRK8NFYAkW2jaxmOMLrzhGJ9tgq9uUZiFgv5rCFtC5jeARTBhrNZXthwEolOyUQ91Ij6CdyfN44wiTbBAtZmSEJiWU3U1JvUo7LkSCsd6XMoMm2Zvk0u8hnLBE/CcgMBsMh2022vwoLJdD5TbLGARGdda/0ZNMBmS7rj3KBoE0wZICUrFByyGDfI5iS4a0xyFS7Aa52vWvjx2S6ibiCHBHVFvbNAJAkeMsZ9DbLKol0JG2hxW4WJ+jHqWDkMEFJitImD3VY9zJBKrvlmp0AW1Ufax0fFu+TIqvPxxg0qSJ6bEONn0/bvH6RJICqo90l2+Z1CgTR2V0xJJImtisGztV0XCQjFXabIDOPs5NFABrZf9cGH/7kv9Y19Z1ysJwiiUXYv2QvfOCQjfbqlJoVMtMmlA7BVBJkBpSxoukow2TZjDhbQBBVJMGJLDGZ2huOXSkXnkNQroQ7YwJK3IHsPiH7a5sx1I0Cei6BTUuj2iOAC9ARWDIW5TSdQaN8Gq6XKe0rBNIt3pdssLsDzeD7LiU/5SfsHozwILYhLJvOTWcMk6qXyXradGYtB9NMh1vyzGyO99DINHxs05mO72zi8XYVJ7oEagKXyYe2Wf6JeBFj8QJmRyYwnslRSjNIaAo/E6BSrWG1VsGF2hrOMsDUVD63FqPT6+Hs9IDvmW6XTtnj1QYw5Xv8jEhhTU7vTNvIZFIEbQuFBEGaQWNAgBiEoCbymIzMM8mAdWSRQM6KIZZh+TNJjJBVxgKNDJxsVoYkKLMJg6Fzi+6UTP9pncwy6LC4HeheGyrBho0VBrwh7yHjmN2uRjUQwzZBzxgbgT9mUT0wGNksL+s2rtUJ7jswOmu8Dpkpn18jCGusl6GSpSpQ0SPjd1syICxrdz2WlGXh9fUgAcuNs9+wnlnm4QgldMYi+2Uc0mXEm8bfRb3IBoQyga5VHeL0qoNHGw6elC1vrLPbExp2JVTMpbXwAETJeSvPKwyVzRCCLnEWspBfBFHPYx0yaLbJdD32oamMj3wiQEqGJQiaAuAD9tE+i1zv8L6bPs6udtGRsVqCtmS3l2VckyPA+IiFMhn2SlOHT8U0VIco8GcEoJH9D63zyUd+PZGy/40n46IqnZmSXpX1kDIe2iX7k3FSAqpsC0Rngz93KFkJZKEeI1DIOk6CkTiWIlviXPZy9njZCSUKkJ4QOogsxu/rIwTTPHYCvrQRyvAYVhtaOG5nk2VlKVfzdCjZRGS6AwJxG4OtZShd3pcAOkQLml6HQsd3qZS9pCxXoXwkO1JqLowWHa5FVsPrJcnEcqOjZHNkcQQyGT9rNTpotxq4vL6KRzZW8DRl3yZZkhznLF6Z07LI2dPopUfgJLPhetUkpbBORxth0ChpXphVPkvpK2OEAzKqdrVBttNHtV1Drd9AzZMlOy1KwTbafHaHrxhZa5wMa5TAuJBIY5ed5n0SBHqdVSOTNS400nU5okgYU4KfS+QzDBxGuHBdIfDEZcJFGCI/L4lfJNGzrAENz0WSHINDsmuP9UKWzdoPpa4w3f5OL1zFUCaL3BAGR/afmigiPZ2FMZ1CYUzWq5IhSxDTJaeAC1vt8NWE6WyyH2jwtAL6ZolyV8cG26RcqcMwr7HGFElvjiAW76tIsg5ZYrZ1AsNUMlzB0GVQdfgcFdZfn7+T5IX5YGs1H1tX+/jclSYeY1Dx4lQ4toGFXBwvKsaxkNdRIGN02TaXako4+TPFtt6VY1vYZK0y3upIHgOWmf2A8SLcKx+O8wt4s46knjTWkaw9lnSHW13gfNmDz3pwhwwcJNI+gVbW9ioylCDjDXzpDFAaQTYC0Mj+p6318HO/YhnaL7gERyMIwj3woKxTKV9J7dg7ZcsoqV6HUrFPVuqU2elaCOi4/CBJD+WrjKWx28n4qiLjaHSmkC4IQIkRJGVsbWjk0ItNoKwU0NSzaPpxbDQNlBsyK0oAJTjE6CwT1HByMJmkJ+vt8H7dbSgDstNhAx4d2CV4tPUhKixzueOg3XMwaPaRI+OY5L0XM3lkixlkSTOsJGUmGbEsn/E6LXR3dnD18mWcatRxmQx1mY63xkdu0BN1lu8sZf4gs4voMIIb0iXcOJLDvhEbc3kVedMla+OzEviCeg/dy2XU13awvbONplNH1WlgfdjEBTLDOoNRjIFBdiTN2kkcyOYxlSW7JEPOESR1vh+Q0UlSFiJ5mMXJ4OdlGY9BkLUowcM0a2S7cuyFjHcKOCgxEwEZnsKX5AAdkq05ZLZyeGC510Gn10Wj2cHmZg0btTql7gAev5/VbbK1GHbPjWB6rghrkjWVH4ESz4Y7miQRdtKUJNUe0p1tJDpUIZTpPTMZDjccJ0g3COZmqwddxozJFGUTREYhmBIox1jHBbJAm9HTICj6bMd+tYONU2vY6DqopslOi0lYpQxiDL7NJZbtfBtfu7KORxmU6lRDgc2AV0wRMQtAKY35pIVX5pK4u2himr9LDlMZR5UUil6HddJgyJChnayM4cquJKoSxn9ZsSFjraExiMt5SZKqUGbdu/I761vW+Gr8jiSNScRUSFJpGQ4aOhGARva/YbWvHP9ZwtxvSCZ035MTN4l5nsh3goXXJyMhoPabZIQyVko22tvizy2CZ4+dmnREESAlKOji+ARWSVbLl7DT8D2TzE4mKog/vqvDVeKos7O2+ha2ZN9yLI26GgsTT1gEkbTBFwsRY8fXBEBaA3S2KO+7TQz5chsVtJoVrJIt75BlbBPst1neGJn0mGrgUMzG7lIWM1NjZHaUxzKTTs+Q5/HbdXS3N9FYW8Jmh2yUxHqHYLFBkLlKudsnuFvpBaRK89g9UcKBXUWUJiRZL+vEoWTuEUQaLXhb2+jVmmgTUCXD+1a1iWfKmzhB1lz2HTTlqGU+w4SqYZEAtY+Sfg/BM025a5Nl0XMJ7gZ6dGo5z79KZy4PXMgK2iaDkUNA0WQiJkFWx4CStYTRkqsSyCRXqByJ4TDgOby+LM9qMyDUen006k1sbZWxcXUFg1qbTLeH3bzXi8dSuPGAifEb55GQySsjA2+QQKcpax9KcIYxVMnKhNkPez5k4j/DZ2s0a4gT07SszIa34eosjdknu3PR71i4SPYvGZYSVoxMO04wBUYT15iyz/K0Lm5g5cwK1io7KO2fwtSLDyJVHCXUKtgggD7ymZP4/JNPk8VXw5UBLfaTJutqMDoGa2Ycr9o1j4NTJSyyPSeSCQKpTgauotf3YGwPUOiSmY/H4WcZKPk3yaUrJyD0uwpqO7L7iMGdwSdcd8w6kzXSMsQgAirc9hwnaBJcGUf5igA0sr+H1b/07G/ELP1nh32yT7IojUBKAcaoT5CUn2RFgfxtIAlNKPXdCoJOhX+vsPd1wnFChYwGMTIJhSBKRqpQPgYyu6sn2ZH5N7Itpd2G3+lTgRJ8rCTayRHUkmMYpPLwYmSBSoyf1cl2VZhkCzrlnkWnNsgyfbI/l8Ale717jXW+NlGrbmOJcvoqQbTnS2Z1FQWW/Hoyv92FLEaKaWRzNiw6tuwrVwn6Qb0Cr7KB3uYaKm3Z6UQmRA7VJ1p01BzBPIeEPcFXAgU7TqalIq4MwrRxElwGDCwtOmCVjrjZHfLeARm1h4vNHpb7LYKgjMl1ERt2oPltjNCJJ03K0biKPekYpX0qXNMYp+yV7MpUuCi7dHqWY1mAnddrGBqaArT8TC6dRCqVQpaMT87rFwAy+aVAhlQo3YUVOgTLAZn76vY2NgXgWx0MCcqTSRMvPjqBW66fxOjCKGJxK9z6KGOxXj+A00pgu1dAe5jDcwxoK31Jfq2H62LHegPcE7SQba+jNFZFcoJBtcD2TLAeWZadWoCLOxYudWJYCeJscx0jWRvjVBJZSmwB8PIGA92OrLjoYCRhITOahe8nEdui+iCDLozryMR8tLfLWDuzjONLV9CQVRsMGtldUygd2IWR3TMYKxWQTyYpKgjQBMZ2q4vydgPZ5gDTWQvp0TSBPs2gxmut95FkoEpm2X8Y4AKS/SGDgycTY3JQnoxbE1DlHCXGTcg5ZNIGEYBG9ve28mePvTOmqf9aJklUAU2+qLSeH2uiwxJcBWDZG+mElPftbbLDdQJp9RojJWOSmemAICqZn+hpoZTnu2HHl8PLSHZDRiq7TpQYWZaWhJssohUroBfPsEMbZFgWJbovWcfCox10SlJZqJ8ji9A9FwaZQ18mryrbcMj+qquXsV3fwRa1XI18wqLEJNfCHpuSkJI+TwmZLQhwEX7oKZKhXiUQD8traG/tULLKkcZF9FgGU03zGSip6VQpm47mDGGQ4cjkhmoSGQwdDWeAOgFsieW6RKn6tZ6Lp7oerhD0JdUgK4D1BMS9LiYZYAqunJBZxS467S49wCIBskh5W5LD31IxqLE4ZDtuuz3AVbLHUy0HZ8nAq5KSn6CUmRpHppCDwe/JukZiZpgfVrbi6nIqK8Gu12him88yqDQZqxxKVg8zZL7XHRrHiwii+V1pzBKILAYEGb2U7aMdOSvJTaDqUBn0DCy1TFxu62S5Cczx3rtImCcGHdjly8i0H4U5ywYhOxwmbNaDwUCRQL2jYaVsYIWM9njXwHo8RWWhw0waDILkd+wrQ1m/W+thnXV5Hct8MJHAgZE0CikGKAa3OK/lSiIa9jE5HlmOmZExd4sgz5vAkok+m+DJuhqaVCzyedaxMMeeQzUkpyvIZKjpojiaQ5LBLy5jxgRKnZ1NY3u5GzW01jS0lxiA3DgDKoOJzb5psU4ZaCIAjezrZtWPfO3nDQz/kyWgSFBSNUIgnVfkj0wUqTLoLl7sNCjpt/kZ2fO+Q4a6QuCg3JfZYZ8dUyadDEp5ymR6FJ0ioLSXsVF5Ja5JfjUOl8A6tFJ0DBs9vtcnAPbC3JmUuK0gXLYi++Z7ZFU2ETBDWTbG8iQFQAhg3dUtdJeXCIZX0emUyWJkvI6X52dTsRiKGTKj8RFkyVLSmXRYfjWcRBOGQvAhwx2QufYJHEE6R5mdCccH0wLG9W3KeLJsce64nNfDZ2dFyEF4DZav0hviNNnnBcfHxzotHBMJK8t9GAgU8PnJ9iTwpHo1HCWDt1wZ261hKqFjMq5jhiCas0yMsFxyyqUcnCbXXN6u41y9jqY2hMtyxMmqUmSQiTidnkysRqYuSVSaMpRBJt0mO+83upThcqYS5S1BZjSXwfWUz9fvL2HffArjI3LuvxbuSPJVlo3yvelZqPQJhoM4OgMLG22DrJSymPUtZxpNW3qY0rBkOLD9VYqMGuwcQSnhQGMdychNMNTIgE1st8iiqzpOd00865OZxm3UZQaccjkpww862SsBssDgOUYYHyWIj/A5bD53WhQHQ62Mh8ct+SmTQg4szUFC7xMQZc0y+yLbzCdj98l6ewT92kDBGpnoxU4H5Vad5e6QsRuYovooJOOsL7bZQLYtD7GyXMPS2S3Yqx2MlvuYYOAqMpik5Ziaa10/ssi+flb+s0d+nSzs38iuJV0OOVM9Oi9RlMRIlo+EdJLSOVxbKiDa34HS30DgrlBekkWAAKsJWFLGywSJQdDUCKayJlUmMUKUuyb1iVi8FpmeJ1sLh/AoaSWje1vPocbvtGBhx5O8kRYlq09ZbSBBpxNWGqPsVRt9YreDxtYqlMYWkWUHzqDJ66swKR9lFtwWSU42Y8XJUNIZ6JTHPp03oAP1WYYWJd6ADFoYDqkaPx8j+6UkbDYIgHJUcpdMiOWWtaFkgBgSSOmb9ZaL9a6Lq+0hHuLnPzzoYpUAIbUkSZkVnXKcVSWrFtRuG7u6VYz0KkgOKwSIAWazSYxTpufIMpP5NJkyAZjP5na7qG9so0Gm3amTWw8dMifWmTBkS0Vj0MMWgXuj3ccKWagkHg6XVDHAxE1K2xEb+3ZN4qaDJRyeT2OhJGdmyS4vAjXr0pfdZH0NjbZKIDYZEDQCkoE1AmjDM9GmkuizXTSCYDqpEfQDzCU9jBE80wkClcnAYPRhKk2ZQmSdWOj2Wa5+HFstC6vtGM7wepd0A1usghjboUjGmdPJAlnOsKwMSOFpBwxGMkmU4/NkHBdTpoKiRfYZGyDDe0vXUSQdYcyEHIstk2StnQrOPLqKZ75WxQ6DWCnlYau2gS2/i2C2iIP7d2NibhKj42Ow5Two/ifniV2tVbC5vY0k6zdD5r6L7RcBaGT/YLb1/id+N2OpP+l7bSrYAYGUjipgKlv0RN2TUYS6ko4JjwyUwCUTTooj7HSTf9sit+hBIYMKQEBVbH5PpD4jvy+D/SKtjRA0QlDlT+p7/hC3vPY5OQakp6XQkcXiquy8MSnj6Ez8vkrwU8lEVJdgSUdU6Yhuo4NBe5vSTpJbUEJLxiiCqEkHTCQJoHLQGaWkTiAN+O9AFsUTtAdkyB1NJwtTw3PpbDKw0TiB2iUrajUR71cIFmRDlH3XNhvQ9fi3QdOlc3pYaRBICWQPkAk+oQTYJJD1+RypwCLDA+SgPleSk3R6SMj2zVYNJa+OkiIAYCJbkKVGNoy45Ps00CCzqperqK5fQa28Cc+V448F3xlsyKIl+32HdVbnPfsy8cYaE7Y3StCbIBPbM5PFoUOjmFmwYY8RQNM28TdF5si6G/KZCXiVlopWh4A9tPgMKqoE1RZfZTLhDQLgBQYYYd95gt9CTsPBtIznEuDsITLxARJkp5baIeNvwWDf8Mg+JWdCva9js6biSs3AV+sqjvM6clJpnvJ+PhvDiEkVQcYpZ1zJsIwsqBfJ7lPqy8CktKXTGKDI/hDnWybrTs6Rv8pK/HTNwyMEvo7IfP7hLVMKZhSy8dUqVs8sIb2+Ga6bnZsdwe6bF5HbM4lcKc96ZVDUZGsogwjpc5fg3ZQhg8giiyyyyCKLLLLIIossssgiiyyyyCKLLLLIIossssgiiyyyyCKLLLLIIossssgiiyyyyCKLLLLIIossssgiiyyyyCKLLLLIIossssgiiyyyyCKLLLLIIossssgiiyyyyCKLLLLIIossssgiiyyyyCKLLLLIIossssgiiyyyyCKLLLLIIossssgiiyyyyCKLLLLIIossssgiiyyyyCKLLLLIIossssgiiyyyyCKLLLLIIossssgiiyyyyCKLLLLIIossssgiiyyyyCKLLLLIIossssgiiyyyyCKLLLLIIossssgiiyyyyCKLLLLIIossssgiiyyyyCKLLLLIIossssgiiyyyyCKL7IVnB/Yc+Ivnf43sH9jU539GFllkL3Dbv+fQZ1VF+/4j+6/7+PNvRfYPaNrzPyOLLLIXsI3vPfIpJ8CrhoqieEGwd3ykdGCnsv23z/85sn8AU57/GVlkkb1A7daDL/+Cqw1f2h324SkBLPjIGgpM3//Il44/+R3Pfyyyr7NF4BlZZC9ge8nhe59M6rGbdEUHcRMxTYWqKWhobew4TdS7/QfOnvnqa57/eGRfR4tke2SRvUBt/uBdz1kBrtcUlTRIhREo4P8jZSaR9tMo6gXktdTuYHzypTsbF9/7/Nci+zpZNGEUWWQvQPveP/vjx2vf//LDJ0YCXB2UseXsoO330Bs66DgOfF+YkQn76Bh+57+8+e7O+b/50vNfjezrZJFsjyyyF5gde/z+B9efuvTy3zx/Dg+TeiquB+1qBZn1GooNFyU1hYKRw8T1efzST+7BSD5BPa/Ddwaf1Gb++eufv0xkf0+LwDOyyF5A5q3/8SdWuguvb++k0L96ER8/ewLvsnyUkymg1QFWdpBY3sBezcR77zuMPbsCoKBDjdkw4nEMB8MPGnM/9Z3PXy6yv4dF4BlZZC8QG5x45afU1I2v6WoHlE+Xx3FYz2PUaOLShRP4FTLPB/I5eDBguMBjR0dxfcGjdm+jM5hCy7OQwzEYwy0g6P21se/3v/v5y0b2v2nRhFFkkb0A7C/fsecrSu/8y9PxdcU201judvFoz8RkNolD0xq+/cAcvq00gU9W11C34nCNJPJGFhmjiL43DZ3Q2SlvQev8Kfzmo4f/zQ+kr/v193Y/+PzlI/vfsAg8I4vsG9xeddvBp5fK+q1fO5PBynIHE8VtTKVvxCB9AJc9H5aiwna+hLnBCXzb+CiaXhx/fmkDlyjdM/0YHi+v470feR/GjC9jd2qIQSeB8tn8vrtnb73zQ0+d+6vnbxPZ/6JFsj2yyL6Bzd539MmxYXBTTFeh+R68W27Cr/zEW3HP7Bh8J44HKys4sbSGQ5kBFlfeiX0HfxD9wrfhQaeOH3zySxiqNu5Ip/GLOR8325dRP3YaTx7P4eyyAcez4drmF9/5oV962fO3i+x/wSLwjCyyb1Bznnrz55fd/su+dqaDv7iwH/fcdi9++K7bkIuZcDsbMLfvx7981ydgmLsxe/09sNIa9p56Bgde9GIYo4s47zv4l5eP4/FGDa/OFHCLA3QuVJG/7GBiJIap/Rb27FVRyjqfiu/+0Xufv21k/5MWgWdkkX0DWvnXj37MzKXfiOQsBnu+C8au22HELHjuEE+eeQZfPPkRvN1/BP/Hh3xcWvWRedUhvOiWl+Ce+STuMk/DG+bRMe6GFsviMaeGX9i8gItDBa/U4/gXRQu35WtIWQMEgz66TQ9rZyc/uP+fvSmahf9fsAg8I4vsG8y8d4191BsrvLG/8FalP/rdSCUKQODD6TexfPUD+LH3fQiJzCLumZ7EOz/1KN481cEvvm4SZXMP/ma5gFvtAswrMaws15E+msUN1x2EnUljyzBxyuth2lIw4VYxRVC9fHwLZx51gZaHS831v/r3H/3V73++GJH9DywCz8gi+way/o8f+ay5b+SV/k0/gNae18KwYgiGQ3j1C7CdzyBoHENn0MIZ9R48VpnFTcU+rgueQ+WyhpNnCvjTQQPHciZe7ifxpgkTtx2MI1McgatOwgmmoMfS6Aw9NIIBHj1/CY9+/hm4K1uYrPEevR42uuW/+fBjH/yu54sT2f+PRbPtkUX2DWI/fvf1Xz2WvvmeA2/7Nejzt/IdBcNuB81H/xjPnfgY/vqxCzi2OsRksYi5BN8fxHGlPYqTmxNYetbHUD+GV9ziopjJ4HQ+i9ftSWE2F4dHVtnaTKLfTcHzXCQsHTkzgcV8AfZiAf+5s4rtYgzmwii6scGhkaF+8+rmygeulSqy/55FzDOyyL4BbPjuNz7RPPKjN3fnb0E2EYPvDqE8/TEkHvltkHKirbVQyeeQ27vIf49iu5XCl44n8YwSQ3Z0HDekynjl5AZi/He55eP/vJzBU0YCP6SkcTsWYFYDGIMAp8+fgTcTw+Fb92JmdhZQVaw4Hfza8in87XYZbxyouKnVws6nH33wdz/+/lc+X7zI/hsWMc/IIvsntrP/+be/ZL3yR+80F66DqWuoXDyLP/13P4cv/OVHcFO6AzPnwvJTSHeB1kYedaWPyRELh/alccNUh4wzjh1jguCYwOmHL+HJL1v8/DROxRQcT6h4tLGBVr2B8vllKJUu+isVPPfEs7hcW0KhkMV0ZgSvKozj3vwIjlk+HvJ8ZKenF66bn7v1+OOPv//5Ykb2/7IIPCOL7J/QTn/80x8ffePrX6UmM/CHZIcnv4TB+/5P3P/cCo68Mov5174ZPfcWxJpnoGke7L6Dztpj6JWWkE3uRsYex1hCwbNNFR/dMTHo7sV1ib3ob9dR9gYYjiWxnY6jGnORimkYLi/jzMVn8NWNs/jKk8eRvboFK2UgQwk/nkjhVZkSDhdS+GhjG24wXHzp7TceePqhx6KM9P8Ni8Azssj+iWzt1NkPFY8euk8JAsr0PnoX34fEk7+G9Hge996ZwZ673oTE5CT0hTTUXTa03CZQ3UI6UYJ2voynN2oIzB5Gc5PYlY2hqSexpGhoDHqYqvqYU1R04EIdzeNqysIVC1i02yisXUSm2saiaeFFLRvz5TqurJ1FVXFRyBUwE8/hRYUCPq27+JimHnzLW757/tTfffRjzxc7suctAs/IIvsnsMp2+WPxfO4+f+jBbSwh4T6ITMaBMrYHyuAk0LdgmB2o+TQMdRuaoaHTn8DOxRuR7LdgWjbGzvTwhUtdZMdSGMvlMGEbWFF1XI1b2HKruPLkV2EqVSRTNq9TRDwVw3o2h/mFeYz3mzixvIUz6GKBrFW/XMNnvvBJdMunkMiVCMhj+LbRGdxSKuAR3bvuurd+//yZv3h/BKD/D4vAM7LI/pGtXq1+CYryar/fB658kNL7Kh2xxb8EUO0EkM5D6T4ONB1gp0eQuxGmW4NpDnChm8IzZ3Zjt9KFPuHgkNrDzmkPVcr+6RQZZyaDDcXAlmRYStThnX0CFhS+PwYlmYJt22hkcmjPzmGX18HFy2vYIOu9NV1CUYnhPecu4J1f/jyMwSb2kNHuzY7jdflRLKbt67Jvfcuhx//kvR++9hSRReAZWWT/iFar1r+qaupdbrmC5h//FBTrfUDrabQ3noZfPwM9niWATgIJm7r+q0C3BFO9BZcbc/A6S5gZ7+CkX8Kpk2nsN8hU003k9Tq6p1ZxJuvhUFrHRDqHy8MYYplRHO7VcdOTlzEeN3Epmye7TUJXKefjNhKTUzhWXcPW+hbujhWwa2wM26qDZwiqsYtLuPrkl3ntLpKFWQJzDjOqdqD1+ntuOfm+D0fLmGgReEYW2T+SNeqNh1RVvbNx/8fR+ONfQHP0SfT8Fs5ecPHgY0V86enbEPMOI19Yg5ksAoUZss+nKekb0IMcanoc+dwS9k2sIruwhWPIIWEMkDYvImO5sE818EwljWmrgVImi1VjBAfm5nHHIRWZk0/AcJLYGB2FR1mfsCwMyUTPT4/hTHUZ040aDuZGMT9awoXWDuxOH+5mByeePI3tK0/AGUlhd3YSrxybXXz9O95+81/8wR9+ywNoBJ6RRfaPYJVK7RNetfzK8jv/A9rPvg+5VzUxtjuHePY6xNXvxGjsjSio89g828O7H/0y9k6fxcjIAWBkEUHlEaSGV9Bb09G3FRTnAmRHgd1Ta0gtuMBYHtBXkegrmFhpw93ZQM5uo50oYSc1AT1XwuIRA2X1FH5/x8RoskSw1RE3DczaGexe3IWna0vAhTUcNAso+hoq9QoMbxieyNnr9XD/uVNI7JzHjG5iojC15yf+1b889Du/+7vf0hI+As/IIvsHtmq5+jfDk8/d5/3mf8JG/xkEB1VUO7fw/ZeiV38zzp0J8JVjx1BuX8V2+ktwtFX8yWcN7BtZwNRcFopGYCuvI2dkCa5dDLpLSGbSUFIZIEbgNAMoGUr9iQQU5Qzi/UuIJddRTGg40c+hZU9DIwu9bTzA6wsW5uNptAiQXehIGgaSBNDmxDhOB5soOnUsZlKIKTUM4wG0lAKvmMAtuTiur1TRvvAELgyXsK3ED/zSz/+Hud//gz/4+POP+S1n0Q6jyCL7B7Sdza0PKl/4zFu8j38WG3YK2o27oGfuoOPZWH7uCu5/6gvoK10s7gXefF8TU9OU64qGZ55awLlKEd/94h62zn8RE1ceQJBYhDJwsDV1BBf8HubGKpgYmYYSLyAwbAT9CpTGKrD0ZWBFJaAm8PTkW/F48bWYoIw/oG9jl/YcfMXCs60JPDicQEs1oJFNOrzuy90KXp5eB9wWoPbhw4WnGQhUgqkeg6oG8IMAba+B1YGLZPwtSMZyfzoykn/784/7LWUReEYW2T+QbT737KeDD7z/Ne3yEM7iPYgtLGDYG6CzXseDjzyEitNEaTSON7+li8k9ZJHBEIEH+PUtPPHINPzUi3D9bTuU5E185ff/HHfGV5E+nAT27oI392I80WygsnMRdyW2kB3ZC9VKI5ALOG1K8PuhXO4D1iLOzr8ZD5XuwP5sCvvIYke0Z+AOU3i0OYtHMQlfsxDTNEyzzPPeKo7iIVgBgViL83q8nxEncMpPE4E/DM8r72sL8Ow7MBwKhATvy+Wy3yfP/K1kEXhGFtk/gD3x2//2IeXhy3drc3dC3X0I1M1orVbwwLEv4wubJ/H261+OhcNXcORADWY9AWPDwNLJHTy9sY3VnovtqVvxw294G9SRVSyOnMcvPXwRz33gIbxnMUDmRQFw6GYEhb1kkQE2Bz1UvQCT/hbyqRjvbhCBHQSbXwOeexqKfze6B78HX564KRzrPKpfQBLn0PET+Fp3H55ACYZmhtdKDPpIsXx7/va/wNlpYqgj3JlUyI6iMDkHw05iNebAeunPo5gdI5gqMAwdg0H3o5ls/r5rT/+tYdGYZ2SRfZ2t/ZcfeSgzjN99vjcH5GZQr5A5fu1hfOipz2GzX8NcMouu9TC+/bYnkRr3EJir8M0K7JxNoEriTNfBc70+Xnf05eiQRGqpr+GuvTfg/SfW8f5nm7i35yHur6FxUcPlehoTuTimEykEVgHlQMXQ78NUelATI1ByCRLDZ2FcegLzxgQ68XGsq0XCq4m8soJR04XpxVHVKfsp4V0y0IaWhp2ag/nF83CW48h0JzA3eguCTh6ffOwCPrJ4B+697i5omoqA/ymkYMc2Lux/1L18Y/XY5b9+vhq+6S0Cz8gi+zqa97vf/6l+Ov5yyx7HxOwYnn3uJD71zBOodtsYyZdwpn0Zj1Uu4tltHye3Ndyc2kFuLI9BvAFkLyKZ7+KGiSyuT+RRU/aglC7iM+efxW3TQ4xQmn/82CWc647iVekxpIIGNk7n8aHH13HWPYXxeBnjRgYxYwQDcxQuQU2NG9DiWQSxVWhnH0TJ1aAak3jWSVJ2djBm7mDEcKE4cQw0MmBNh2LFUE7kMD6bg/bsSUxN7MaFfgO/dPYpvDeu4nf+1S+SwZrQVA06wXY4GOAnP/DHOHtmfa9zaPdhnLn8oeer45vaIvCMLLKvk/3m/qN/PTi7/W2l7irS3kVYShyHblnADVNDZG0Tl6cCrJAIOrqKFpnl8rqCh5Zj2K13MJ7RoacSUAlmXvwK4qk6aq1bkDCKePqZbUzsbuDI/DSURhG5xiQqtSLlPN/Pb2Hj6hY+cbqKz5ys4kJ9G32CYjE2RNrMQ9En4SbGoCZHEcQ3oFz9AlKtASZl5l7NI2Z1kVKbyMUM6J6JfhAjiGpksQauxnKoFzWceeQ4Hqpu4wnfwV1v/R68+cB1UAmcCilnEAQ4tXUJv/+ffxdWb4BEEBww9+ya619c+qafhY/AM7LIvg72osMv+auuqnz3ysDAg1fauHh8G9kLJ2BUOxi555XYO9vHa+IX8MapLCZ3zWMlm0Ot0cLO5gCfOGNga9PHrLKOXNaESlbnqS30GneiUbOR92xcwQCH5wfIz01j/bkAZbLKK+U2FvXLOFQYwFlTsNQc4tnlPp45WcdnT6zhUmsLKctDRovDjM9ALd4BojD82oMwVx7HqKLCImgGlh/ugR/RHeiw4flxIoOOoWXhTKGIVqyJyeUtGLv34hd+9CeRifHv5K0i1z3Hwb977x+gfG4JcD3oAxeG612XnJkYby2vf/Ja7XxzWgSekUX297TvvO17PuJrw38WpMbhjhzAQmoWVTONL/cdfOLiRQwffRp7b3oFQCZnr30JN5iX8SMTDv75TBHt0hhOENy+ujTE3z2bgEdU3GVvIDuSJ4jN4dJyEYVEGk5Ng72rh5m8hys9FSd6ZTwcr1F+K3hx0sGE7mKpYiA+UGEMfQKZj3OX+/js1zbwoWeuouFdxYidRjq+AGXmHviTi1A2vgasnoUaIxBSjmt6Czm1C9VPhCCqmBbylPCH5xZw2/U97L3tXuwen4eiKmH6PF3X8eXLT+JP/+DdZNkEE76v+AEwHML0g5tyM+NTtdXN+5+vpm86i8Azssj+HvZTr/ipz13E6r2WaWDGLOJwooCx0QkkR0v4cMvDpjmCs76Hs48+ipceuAnq5PUITp6h3O0jRtB75UQfPzUXx8tLGXwlUcTfLAMPHrNRajuYpHda6VdCJwuMGza2Wz3MzzZh5mycf7yDDXuIC9kRdNQiXjniYxAoeDyRxFQqjnyghuORRUNDn+U49qyLzz0+RL5CyZ7xYFoJDGOzcNsa9PVTCLBOJulB1TeRU2owtBKJZCzM3tTndRKpeeybPkCA1AmearhMJxh6+PFf/2UMtyvESx9DN4Cm8S+KRuDn76pyQ35qfC8B9CPXauuby6QOIosssv8Ne8Udr/mSk/BfnB6ksGBMEFSGSKTj+GL9Mi40tzDwhtAVcji+nF4TC4kUPv7t96G0MI3qFz+JtLsJXWbbUz0gbhKAHFytavijS0n8VX9ASa7hd+/4JehxSmvK4Wavg7GbT2IyPcB/+TMPB3IOTuhdfCow8NKgjV/LbeAn6mO4PDQRuG2MqcCdnoNdnoJkvYt8H0gRYJ1eG24OSO4dwWp6AelMH4vOIwhGWY6xIpATKT+JqvpaLA/nsapYKKkGDqWyfGoBxxA6cWLtLN72jh8DnIHMufMt+RtJL8mnogQIhIXyDU1XP3rukWPfdMuYIuYZWWT/G/a6O1/8mZiVfflN1nXEmgSWupewrG7h0dolVNsNDJ0+4oFPduaSufloJywspyz85fIVFKtd3P7S1+AD5zZx/HIFi50CTI8y2Ughl1XxqukufoTAON4PYBQWYRRLIP7B8lXUajZGEmfQH8bRvezipcUzuHFoYbs9iXp3Gj88EeBBJ4P7g3R4vlFLi2MxiGFXi1K61iFwkqGaMbRjeTxB1vnh4QDnU1OoYQxTW01YHUmNZ0Gxk0ho55FmQAgwitmkrAUl65T/WBbPdfHI4+/Ek2fW4RKUA7LRIcEy8MlAKel9/i78VHYk0fZnpyYO11Y3vqlm4SPwjCyy/0X7wdve+jdHS7e86SVzt+Nc5xy+uPMYtsn8Nltt9HsO5XKAhKnAjpmIW5S+ehxJAlJ6qEB3fTy4vY3WlR2845Uvx5fMBH7u0hVsLdWRXfOQqVnQ/QxiiQz2z2iYbD2M5tIz6KsKWvk0zNQoNho+9ulXcbG8i6BbxeKuL2A8PcTF2hD2ShvfXizgmc4YftrM4t8R6Hatr0Ftkx3aY1jJT+IvC1n8YcrGe8iSz+s6Vg0V6Yl9WCoehdFWMdZ4fndRfA+MGEE3th+mliKI0lgOAcV25yJu0z6Au47wvgTKqysSKAIybY0E1A/lvRBPAVItlPn+gczk6K762tY3TULlCDwji+x/wX75lf/mvTftu/V7cmSSv/X4e/EEmWbLofQmYMSTOtI5E+kUgTNhIGkCCRDQ4CFBRkYdD5s/0pqBNmVtY2kLP/aS23Hz7G78xZUreG+5jqc3KamXazAuVBFccQEC6Vg6wLR7CrnqI9jxu9jKzCG2exqGVcDV9TymMktY2PcVXLe3j7WxNozyWfz0XAmHd7bRO3sGO30Fj2vj+C1zAv82mcLX4imsE9C9wILjqeFpm5cNHQdGJ9GeO4Jj/Sx2XbyEuN4E9L0IsjcQTNVQhstkkbDObvMryMXWULB6eNOCh7GFPh5eimHQZF1Ax8AlYxUmSuYZLmnicxNujibHSqPNja1PhZX5ArcIPCOL7H/S/uu3v/N9RxcPft/ZtVN44PTjWKPY9RQCY1JFLCmMSyZM+EEZ7+PLNxRkUjpUzeXLg2L5MAw3nCwKtC4uKGUsnzmJNxy9GW85eis+efpZnHHb+Aqv+TjB2O0G6G44uHiiivZKHynK8wW9jv36BTi8ftMuoHNgEn17lvL6JLR4FbNpG6ldcSiJLpTKCp455eK0E8O7FRWP+ixvrw60G0CHf2+2CehEte4QnUob52MKXjw5AXV8Bn8d5DFxehuFI69DkMzxoWQgUxXiia1eC6sDHQXdQMysAkYCB5MNvHx/E4/2xrBV9+HpYUWwKkK+yq+zPsJflJszU6Ol5vrWp8N/voAtAs/IIvufsL9+2598IpfOfMfJx/4KZ9eOEfh8fO+uu6AYW+GYpifYIovLRaaSpRFjwrHB4dALz0YPwZTe5ht8T/XRDyijFReXvR6++MTjuDWWxE9+53fh/PJ5nGvVUebnnzJ8HLcTuPe1P4NhOo+HnruEr53axsYz21gkM9zvPI0j8XVMjsyikn4TlqyXom6aSCnLiMVXoaUMmIkB/mj7Km7cbuCN/SbmnTo2O5touw0EvLdSuQqls4WgvoH25cuozxXw8tIUxgrj+MPcJF4ztUjA1MIXsRPuoI8nrz6FIDFJgJxETutDN3iveBYjpNr37nJgTk+zfjIYxGy4tgWfZXJNDa7OCtEp5xX15uTo6Fx7ffMFvZA+As/IIvsf2Lu/97c//4Gzn3/1p89/DocHLWi+Apf/ne05+IW5o3i1YeEG3cI4mZigZpksTQiX93wyYccNyFDVcPmOPyTQDoXHqXCHCnquj21liI9evYj85VX8yze9hdK3hccr2yFba/E7973s2zF5wy34wqkKLlAyF7K78cG1LXz+XAPVr65j6pknMLtzDFPqBnLqQZTNV+OidRt6fhvzsR7ecCiH5uQ6fne1C3W7i39pZfF9WgnzyjguDDpwnCqS/S6RsYcr58+iOzuKW3Lj+L6pWWTN2LUoQKP4Rn/5KXzlI7+KVqIIOzsHX59H2t9mwCCTtVKwkxncPjrEa3ancDkxjhNIoZ5NYThSgJLNwMvb6KVsJDKJ6yYPLhwon7r4gj3WOALPyCL7/7F33PvDD3zgyudfMak38I6EhYAyt+37MAkkptPFxZ6Bb58dx65UGkdSo7inMIGX2zkUydKEYVaIlAOZfeZLtjQ6BMthoECGQGUmOgRZgmt34OHhZhVrp0/jp1/xJtx56CjB8ln0SFxvGT+KqbkJGDsKBl4Gt972Wrzodfdhdv5WnHV1PLDdxCNnq4g/vY25yinkm89hVCVgYx/O1QyMqy4OTaXxyt3bqBHY3rPURb9WweuUNt5hA3eaBhTXQWc4QKI7wJVLl7DrhuvwsrEZskTBTgUq2XS300TxC7+Oo7aCDz/wCP6Iz3MoPw9Hm4cxWIWtJxCYOShmCZmkQgZbxdFSAs+6KWyRcmuZDKxcDhm+lEwKSqFwsHDbdQerjx17QWakj8Azssj+O/ZrL/vuDz3SfO4NwwQBhJ5ykYA5dIfQJYclUW+E0t3Tkqh1EjhsthAn8UySqeUtG7tjedwez+EWzcJcLMaPDwm6wkDlq/KTvwiCypAgWamMBwqYPuc4ePTU03jroRvxY2/4Dpw7fRYHU1MYn56FWW/Bc0xc2tnC7v2zyC1OYGFhHxYnbsTU5O14qOLgwStl4HIHs+U1ZNQrGBtW4Zy7AL0wCnvXd6F08Ha85NYCpg/nsTaoY42fv4X3vjeVxUssC9MEyR5Z8Q9+1/ejaBEM+TdVZstZwPc//Gk88KlP4aWTMbx63wjKX34a7zJVLJhzuIIJuBsPYpIBRrHG+J0UDLLThXwStxRNnGcUuFTtMkgMMdQp4Q0DDdaBY1gHky+6caH7lSc+ylu9oCwCz8gi+2/Y069763ume9vfU/ACOP6Q0lrB2lBSwSkoDgJoZJKBSiEby2BDLcIf6Bg0LsJpVuB1GjAVF3EK3VE7gwMmASRewos0G0c1E/OajjSxU9UIIrx2EKjhvI0qg4q8z47n4eTpc3jT2BS+7Q1vQLLXQ9/P4ezl05ga24V+x8Gw6yIzmYFJsCo3m8hm8xjPzpPhOXhX+zI+tdNH70IP420fuUQGam0D2ug0WvYhtAtHUZo5jBtuP4r9L86hnOygur6J8Z6CW2Jp3P76+7Dn5puhhRNEgvYEuaGDf/fBd+P4mS08utbDXYkaXnuEjPvkM/j1XgfT1gKW9N147Ct/gl19grXeg2ZaMHUbM6kC3rJvHHfuzkCP+Vip1VHZ3IHZ6KJdb8DpO0dx/d5RPH36BTULH4FnZJH9v+xn/9l//TPVyP9QIlPCvtEiDsdSGPFcAtMAK56PPGW2LDeaIR19lJQsH5sC0nN4kkD4icYFnHA6ONOo40JlB9uNGpqdFvpuNzyxMq+bmDIT2EvGehdB9U7DxiEjgd1WDDlVxziB9Z8ni3hrPI3G2hrq69uYuvEAfMrzPzx2P24YOYiR8QKalQZiyRiMpMx4m7i6soGkYWHQdvFc+xKZYBePkEG+p+zg2Gof9nkHpcF5jBUVzGhPL7QAAP/0SURBVNY3kNraQs03sUPQS+y9HaVX3IzezQVcYTlLb/4hXtO6VhkET9kt9FRtC/GJMTy1fgnNlSrefwk40t/B3YdH8SO9S/jLlWUMBxM4N34PHnj/cxg5XUE6eAZB4ix0VbaDatgTU/Ft0yn86xumcfcBC/XUABvLm8BSGWald7O1eyY3uLz8wLUbf+NbBJ6RRfb/sN945NkP/l598L0fgo1H9ALWvHH49jzihYMwjRFsEagSTh99z8EsgU6jBL1k6HjZwp2YKi3gscEazlAOn1I8PIUBHncdvtfCEwTUh1oVPNmr4Vy3hmW/hWA4RFIxcTBbwi1j03jtzCJeE0tiqt1Am/r+eLOOL2wso3LiEm48MoVdqRiukFFOzs1S46to1FrIZGxYKYJgmXK9OQCxD35/gKvBJiU36Sxl+Aqf6wFNwadWh3iVtQN7vATj/CVkvvAExs8fQ2H7NOJ9B2p8Ht4Nr8JEaSoc45TdRCLZeyz70voa5sZmcPC66/HYmWfhbjfw0TUNWxcquHMceFPBR6d6CVebI7g4OoP3PXQVrQ0deWyimGzBIKOVTE0+PIJxF3PxAd4yaeFnbk3g5usHeGy5jcGl3m3psdGxzuYLYx1oBJ6RRfa8ve33P/mpHz46+6ZfeOl+5Iom/ub8Fp6lwz9IgPwsGdjXVBvLqWlMyhrI2gVYAVlnPIbPmWRVlMy7Z2Yxa0/hkY3HCJu+kDYMZHmPoaFB9tbidSp8f5m/LwX8txfg5swkrlvcgzxZ5OaZ06hurfKaGmJeG9OqggO+gozvYqU7i0N7S5hZnETbiSFOud6s98PZ/FjKgsrPPX7mGMbsMeiejvO9i3AU9/mF7SwEobRJpvzAeg/fOaPAnCxihbJ+60wD6tUOcPIK4stXYb/6PpAmhruIZBRB1nU+cfY5MlAPcTuDrJXEHfv2IfHEV7HmeHi4DXz43BD3Gg5uno9hblDF4+vA+mQBjz+ziU+dimN7MMC+qTqyiQIU7RqIIuAdNBZecbBoB3j7dX3M7O/igU39pqQ2utDZ3vyGHwONwDOyyMRueMNnnj5z5jXv+sxX8d4vPo2U38ef3ncr7tlbwNl6GZvrDfiUuYjZ2CSLunvnLDynhwOJNL40+XI80+vi1dPTmF2cRm21jeX6CgKCqkrGpxEkBL9kosjQFdygJvFz4wfw1qndGOV7S0sX8P5zz+IjvTJODAfYIthUHDLBYIhM4GDUVFEZOYxgfQtFfwvZm3eFx3PogcmfvZAlxpIJItYS9JqBYSyG1FDldVbQJT7JjLmMXcqC9TbfP7HdxJsWsojf+FL8zs5hnNxootPxULv3PowdPcqyCuMUaAjQ6Xbw2Ppl1JJZNPgsRTOGhJ3GdQf24HVdF5N9j/XTxG9ecpGvsg6mBnhZrom+PoHLC/NYXdnCuecCfOzpACuNqzgyto2kQQDVk2TewoxTGKoW8VTHdYUWfvKmGnK57NH1xvy+jbWr39DZmCLwjOxb3trnP/qR+cXm6x86sYJerYp2axvPnjyNdz/wRVQr2/jlV1yPX3jjjZgbN9FsV3F5vYo95S0k/TqKqoHliRvw5ewInltfxbcvTuHo7n348tNnCQoF1NMjRC6LQKfidYkM/u34QbzWLqC3s4HjO2v4q+pVvNdt4GlliDWC1oah4CSGOE6md5Zlu0jAO++4QH5XKH23Hv04bMXCxOFxDLUY2ecQg55LTDeQIxAVdx5FxR9HIVHEi/UBFlo7yBEIVdmxRCops+eXHAPnmjm8cbeNGxcM/PQ5DU+O6PjhH/9+2OHKgLBaCLY+nv7j38Jrj38Bh7x1JLYYMGIJJDMT8ApjKF9/CMUbDuMV1x/G3nwa79to4VNPbOKNZKH3zqqwMzO4sLAXK9VNgAHlmdPAR485lPFnsBjbgaJLUEkS/AsE01l0BEi7Pfz15xUsbeHQ1PT87o3VpW9YBhqBZ2Tf0vbLr/+t9xj9ue++Y/9B/Oybs9hRKnj6UhXGoA8Me7iyto73f/4RfPXUObzx4Bx+6d478cMv2YPadB5pMrHK1iYWjBw+46vY5ld6Vzbw2pccxsZGHfX1GhRjD15WWsQvjI3h7pFFPFx28cF2Fw9aHu5XPVyhgg1XPon+FoYoMp9MskHAWyZ4nSCSPU0vLWZnMDW6iPcsfwUntqo4oMxgYnKIeCGFyrZLiU2Gm02jQpZ4qV2BGRvB5Mgkit4FFJoBFgi442SqNtmeaZk4F4yg2Z3Hy/a6+I5xH7HX3ofbZ6fIrmW4QSS7ijMXz+CX/sPv4PNnt9F/6hwmLp3D/qtPojm3B8iOE/xMnMYAZyjz+7t34YYbb4S1Zzd+b8tFfHUTb07VEZT2YeXwEax6HaibFfitIT59TMe5jTKy/ScxgkvQDEp4lt9QRsmkXfynv9uB1wvp8pEfesfBsUe+eOEbcgw0As/IvmXtS7968F1PrTXfdvxEBf0lG4nEUXzPXYv4rtdo+PDJNThVB4bvSZoLrG9t4INf+hKOry/jjl0LeNGRAzj0knuw5033win6+OypM+g2K3hmZwc3OBZecfAAPvPVLxPkXPx4PoknhyXc107iI8lRPBXL4owxg4Y1hn58Aq6ZpWy1YRpxslUFXW9I3CCKhuOVGnkosDe3iCN7juKvVx7ByVYFi7nbEOuaKNktpCZzaNR8GNkYenoef7H0AA7Ye4GJDG55tYaTO0vQmgpSxOeSZuIo77OYzGFkMA1dS2Bmt4cjN74CXjhOS0ggePp87vv/439EqdZDrODhnhsHUG+q43h3iAvHz2Gw5yYU7BT2axoObJ5EvVbDRX5vO5OGOTmDMyPzqHk6XmZ00ShMwt97iAEng/65JRgOr7Fs4GMn8zi54WOm+zWkYmUEtT7+8rM1PPRMj0FHxcxigB99jXfTL/7sHZnf+aOTn73Wat84FoFnZN+S9v7fPPjeO280fviOg2cwWWjgk89sERTadOAxjOdvw8/fuwflfAvPnSYLIugQ06CSBV66uoL3fPazqPVaWCwUUcjnMDU3h//jVbfhu196PSpmC9MnTiBbmEUxMYKnL1/EM+0AjyhFXNSGCAQJDRtKLA7XyqNrkQFqRezYu7ChT2DbnEIzVuLN4gQQSmh/GI4HXj92CDctHkar0cDpxiW4rofrjt6FLnLIDKsYXcygQbaWKuRwcpN/d5qIB3nMHp1E7kgNf/yVq9jRfJB8oj10kIgZdH4D7aqG7MtfikSxEM6ui2SXia7LF87gE+/5K4wQbPcHKSTNNEZLJg4ddDG/q4vzag928jB8AnExZuOeK5/Dq1tXcUNzG+1GFV+l/P7M0MJXNjrId+uITc5h//weOHvH0TtzFooMRfgKLqwa+OSZETx5Evjcoxo+/lwXAzLu178miT/+if0Yy03z+XD7T//4Hdnf/MMnvqEANALPyL7lzH7lP/u7Ry5b3/nBZz0sTqZwx/Uqbj98ArpewYcfXkbztItYbzdedePd+BffcQBP9xoEzS4CKxlK6+HQxYnT5/EXD3wOiZMnsWdqDPHRcQKMjnsP78PeV90KZyKO3OgI6pUOWltbKHk91N0W6r1VKH3K2V6fPwkg3rXEIdBkZ04agZGGHyfAJHehZpGdJqZQ0Yt40fg+HJwZ5f1NPLR0CjW/h7umbkZ6PIuWwnJVCNq7ZNG+jdn4NN53+m/JCmfhmHlcP5fEuzYuYr3lYdl3cYEgesIdktWWEEzswZ333gA5RviaZJdHDHDiN/8z9tZdJAimfTJgvWUi3ZiAt5KE5QD71NPQMyac2F404yxDLIf0lx5Dvj7ErYaDHzTb+DF/HTdVl/HUE2fxXHUbxsws7lk4iPfeths/nLyIWa+BVUfBFhnq0Etijfer9TsYLSh45/d3USodhc7rDjPz6KrWbf/hHS+f+tU/+Pw3zJlIEXhG9q1l9/3+J9307jcU7X3oKOP46OUcHj4D3DzTwE3X+7h13zH0sYK/fXgdrdMKcvo+/MAr78APvP4QTvdbuHKV1yDIvS5dwjv37MWL+h4+QIZmPnccpKFIlkahS2ajpIX8ZBK3vOQQpm7Zi1WK4uzlLZhuG5VYl1K8BkVrEqkaBFD+7FWhdBpQegMo7gCBZA9RdEDPAWYB1yfzuG33CPK5Av7T6hDrWgk5N4ab58eh2RraAw3di3VMZLvIj2Xw5MULOFu5gKnhPPJHFvHSG3R89Cvn0Od1CZEwM1mcJkDf9l0vxi2TI2HCEhnrlMTFZx76LL72gY+AheAnfaThIqWrUAZ9mH0DylYC3uoogtMXsJkz4eWnMUiWUJ7RYA8+xc/14F2poksmP1r38LrAxSuurCDFwLE0Oo8T4wu4fuYw7pwx8UOzNfzoPh2vyyVgdZpY8nwst4FPPu2hlHgO+8floDkNcf7XT+Ru+K63v3HhXX9w/zfEJFIEnpF9y9joPW//u47mvAF6gJpuoGtkoWoTqHUm8Gd/dxHdygCvfdF12HWgijsWT+Hs1hI++eUdGMsZ5M1JvO2lN+DVt5Xwb7QY3jZSwITfR78T4LH1ZTTWt1F65jR+4ktfxqoyxE0TkzDilN1y30ISd964iNtedxN27Z7BtmvhSousU48RiAlKhgstTqwyO5TNO4BLYO2VgQ5/p8QGge0IWe/du0eRHLHR2NHIhhU8S0b4mmwWxaIdrstc3unx/xNI93bwqusO4P7nHkO3T+xVi7hjbwnnUju4cmo7XBs6pOsXD96Id77pLoK0LKci86RmZ9Vg6sRf4svrF/C32x08OezjMoF/ddBGud/DdquJbquP1k4Lgy0F1olVdCZzMManYOXn0S9pGN3FOrt1F4KDSWw4TRx7toWlqoEOUXHZ7GFjegHN/BhKmVkSbwurZ5YxrrXwkoPAjxyI4XsnVewhU3/PwxY+cHYZB0bOYyKfgqWpGLXtoz/+Q29YeOd//acH0Ag8I/uWsOF/uPPPf2a+/l2vMWqIdevY3F5DzatiEHTQJgiqrW0cP9fBw1cWkCvcjv27YzhyYBUzI2fwyeOrOPdMG0olg13TuzF20yjqtXP4/cfP4hdXqsj6HViU8gUfmBkM8TPHl/CRk6dRTCWxr1SgIjdDYErw5+JUCffdvAd3Xb8XrmXgaseF25X1jhYCVYduaTBMF1ZiQFDrkPcJM60gZcbxhr2L0NKUuF0PHz+zhIHrI+WZuHsxL2vOsbPWRGYyj56ZQczp4XX7FvH5lTLMegKlA5N449E43vu10wCB29QS+OEf+H4cGBsJwVPMIMN78rFPY7byVdy8r4j7z9dwvq+gMpRF/cBxz8NpTcETBPRjZKVPkYle7nZRPX8a/oFdSOXGUQ/GcPL837FcF1CYmkD+ut0YfUUOwayHcyzThadXYY9kcHl8AqtWDAfyM9g3yovXVzHcHkAdeEgGfewfS+C7Fw28klFl9UoAx72KGNm8zkCTTLpHf/6nXzvxK7/94D/pufAReEb2TW8PvXnvf500lLdrJjCZ6eO1c3X8i8UO7nYrGJaXKJm3wqMyev0uVgY6ntqcgLK5iOvGZzCxoOHOg6eQsU/hs8dWsHrMQ6w/jtTtd+GGNxzEI9WzqK/sYC8BxqLknDFMHNeLONvR8YmvXcRHn7yI145OhKdqqrqIYAIFwWrajuG+/bvw03ccwcT8BCrdHmp9lWDOQlpxxAwDR7JxFAmWSmyIKQLxq+f2w8oQQMhs/+zkFymPt/FEo4w3jMxiZDyFlfUmspYFNW3ASeehdYE37RvBqU0XlfIQe/j79bfn8Ymnypg+dAN+8b5vCxmrLIoX+PSHHn70V/4jKlcv4e7DU/iOxSQeuNxElexVzsfs+YRyBoEKkXqF9HWFv5/0hzhWa+PL504gd+Mh7M1No2vdjj//8+N4+vhjyKaWMDWSxtTCBG69MYFTGw08dmwTy6NFjIxN4Fk+53RqDmNJlkPZhMIAojBQQM5cqjSR8AeYNVQU+2loG0N4wxjjTFxI+43/7ufuS//yOz/9uWut/I9vEXhG9k1t7tnvfVf18L53/OGjVWClgrzTh0FSBzKo+VED9x1S8COzLuJNh1KaJI8g9ujRw3j5wgj0SwPK3IuwDuzB3B4DNx86gf7wXLhvu3cKSPXH8H2veh1e86Kp8KygdoPX7okcH+BxOr0CA9UOJfEFDwczJfiqG2YnsmIEOPXa2eZy6uTBnI23XrcXP3bLAcyOj+DZjTYajQBtuqdLkDrCv+cIuPdMHoBJ8EwmTbzv3BPoJjzSxRaqvM69i4uoN3uob7eQzyfDI0B6uo1HvnIRb741hXZbgZsp4miJLG5kEq9+0Rsxl8uEQC7EU17v/sKX8akvfhFPb3uYaG/h0KEJfN/uND50agfNwf89E3/tp86fHoOFrAf1CKp+hQC6dAZHbrweC2Sg2sGD+PSfHsODXwqwUbuCcfU4rp6u4+c/GUOf9aRZfRzdR9meyOISATNtz2KMzFyBDlzpSZJTKKMZBKkUFI9AWm1C3alD3VwDNp9F0H6Wbaje/u9//k32L//OQw9ea+1/XIvAM7JvWnvHd17//hLWfvCmqWW87NXXofiaN+D3aj088GQNI9UOxlwCqkuHpRdcv8/Gj9yRwTxBaxxpVJfP4D2rT+E9LQcPHG+R8QS4ef+NGJ9p4q69j+P05gY+8fBVKJcTGJ08ir33vQGloo6NE6exOxjioUEN7qAMb7CD450t3OlPYX7PBP703Z/F5dUN7FuYpEQnUNDIuRBI+jcC0RFK2n9+01687bZ9cLJ5fJ7M9epmB82ehX+2ax/i+Tg0U8MjK+dwVSHI0M41N/Ga3G7MTeTwh88+iVuKkzBiGkzbwHuXt/CZTz+Bt79sHkYqi37MxC0Lc5grzUOOCb421jlEh/L7+/78Y0gOWwTEAA9sBXhNqo+R+Sm8ZayPP3muTdbMiiJyyn9yJr0ia1HFQlRl+Teq+Fy8g1fvOYwJAvVXdqX+L/b+A06SpDzXR58s732193Z6erx36/3CLrAssHhvJUBCICGkI4SEHDrIgAQSwntYloX13s3O7HjfM+29r+ry3t4vatC5v/u7f3OMpCMddczWVnd1VmZkZMbzvW9EZASXHn2Zc+NmfnLcxTePGUTfVyUAVfjz25Z530A70yUf85qJeZMZmylIi0C1ao5SChXID+swyfXBZgaPBV1dAEw2tISAdaaENj6Fljxy8LOf3hP43NenH7+amX+7tA7P9fR/ZNpx264HVwr6Nzw9bOCR41Xis7P0m89w+6469t99E8sbOvnyaJrF83k2iiozZLNoYls3DFpwdqcou2NcSRVZloqu5twcnitzeGiZ5kYjvf072NhzhZ29Q1xcmOe552J4M158m/fQccut6MIrhFdXOW8UC1ouijJLcS6yKtY+yB237OHr336UyaeHyeUK1DW5RImaqMqxi8VCrbdbQc1qMnJNvY8P3bCb/QO9nMqUud4exCsqVImz50YjXJlbEusuSlersJbM8uZt2zi1OI8/rcNf7xV1p6ceE78+8hwvnR/hva116O0+Sv4WUbxGgfbVtk7VkvCRHz3D8QvzREsasbJOLLqOnwhAX+ss0dBVz43uCv8Y1rBKXtPVqz3zyvKrXnqDArDajfp5ZJ5TvR6ur+9kb1MHz9iyFE+PCTQNqLXc1fP9hXKZgw0JNvpPUMw2MWwX2BuMLFvs5I0NdLGG3pmk6LTy/aOr4hh0eKImcQwWtKKcf1kKoGqQgGODNR+6meye37/O0PbHLyQeunpC/zZpHZ7r6f+4tO2WXQ9KPX6tquAqFSpGTs/refSSgfOnl2iPhtnUYuG2WwbYeM0gUXeA75ycZWgsgXc+hTe6ht2iY++Ajdu7XHSY1DPtWSaTGkeHigzNpdnS2UpnTzcbei7T1TrE82cmOXtUvqs10nLnraJSt/PiUonlqihbg5NIOYUnZcdQLFPf5OeBi4exj5cYOTpJPJbG5rLg8Tn/W5vo1WFDBsR90+G28Y4dPThb7LUF5BSEIss6nh3Li6V1inq2MBHNcKOzib09jfzVkcPc0NCB0WEm4LQwvrjEk2uTPDy+xOuDDZgc1qvLYAioVdd7KpXmfX/zXapF0YVqqnvMwic7qRJ8Yy7P+xvcdPU52Wm18w8RUYA+F1mfnaLbTs5hoSCZVDPN1yYTkffQK+cY6/dzW3M/O7r7eDEbpnJlhpJAV40nVVPlvTxp4f5XdFyeXWA00Izb78NuNBEVZVmytdKensFoDrOh18WT8TgfvxBjZTGDaTGLLaZhTNrRJQzoShbJr+TJ7t/+h6/q7vzcU5P/ZuvCr8NzPf0flTbfsvu7QoQ3GWqdIGqZNfVkEHQbHLyjeQv3tR6k3bwDbcLCSy8eJlQeormrzKHXdlHZt4n7ExpfOh7HFUrStBjHEc/QLm7xpn43O31qDaIqVxbKfO94guXwGhu7Bmlts7N1YAyn6yTPn51l4pSotaYu3n/HdfiDjUwlY8QKec4UVthLM5ZIkVPZeSaKcTp1PopLRSJX1jgzusK8Pkuf31uDaLkq9JJU1RRw1HAigYZYfbPLRGO9lRldhYmMKLCMR1SfmyOxDL+xp4cfj83SLlBtanSgyfa2kp5fXHmZjN3F+z/0VkxSNpXlFfQeBVCNd33vp4zMTl4db1rJyBFFzeqVuqxQyOX54USa97S5Gew0stfTwbciNnS2AFWbE6/TSSHgJu9yUpR8loxmNL2RyTPnMW7r51oBY+/Gfh64ch7zalTOSc5M+KyWIUkVZbulHDNakbreDfgtlto5hgyyD0c3zeFLtbWRdm5oZEedgT+eivOddJVzOT3D8SLheIXMQoH4XIHUdB7damnbH2+sb/rj4aV/k174dXiup/9jUv+1u74sSur94ntr81iqqdi8YhPf07KVz+65iUaRUlo8yeWZEb568RV+EMvz/HCZE1dyXDw+RWPmHPde4+Xt7z7A2kA7Pw/B7GwUv1Rax3yaQDXP/k4zr2+HurKJs1Ma3zq6Jkc2sbmvl5YOAzsHxkmUT/Dg84sUZs3ctqGfD163h01BgV18kSuJMDcFuxgs1fFcJcnx/ArbDF5MFQNNBSMvHh/lEy8+jkmsbbvTg80uVtWgqqnYZLVsr/xTqtRlM3LvhgZ+45pObC1WxpIF5pYy7BU7fveGbv7gyDh3tQYxOY34jRa+em6I337ra7ltYx+aReCkYLewSE6Cw0d+/iRl9ZlRgo1FYCzf0WzybigrmUsyX+YhgdMHe+z0dVTp0+z8bE3KWKx2ulKmlFdlbafsaKHk6qBga6aqc3N6bJQNW7vY722mfcdGUb9zFNMl8iYrFbuHvNNL1eGmLNdhpcHH9rpGqkZdrR12TRRo1beJxtAQWmySxrYgv7bJx/haiodCOS5VirwkIeUVKbtVSxNmWz1TsTLHphI73xkMun66tvqv3gu/Ds/19H9EGrhxx5cq5cpHjWJF7aKmWixW7va28ru9e+koVjh54hRn16b4eXKKbyWXmBH7qzo6ssKH1UyR6bSR52fMPPx8hrPPD3Ftd5Lb79hO112HeNqu59xcEudyFOdsQQBcoddT5M4BK7e6Krw0UuCpIYGsy0NDcy8dbUX29E5yanqYE0fDOLIutm8a5E37Ngo4ZhgPz7HTv5kDlnp+kp4ml01iEFh6dWZ2+BrIRqL815ef4FvPv0Q+V2Jreysmk2rjA4OaSFg5a0mqnVGBdG+Diw/taqFVrPVPR0Z5S1cHfz62QH9ZR0+zC6vNUgP9n773BswCYrWshhoSpBfrbp2/yDsb+7k/nEVyITDzoflsIHYfmwlNjbKXY4RFvc9mjLy2scgmb46zMxFGQ2u1VTcpF0SslgXyNlG6HjS7ExwuLJMznF0d55ot2+Q7Qdr7+3lhJUXJ3U3J0UzF1UrJ2SzfqaMoStISdFDvdtSGdKmTzJpFOQcG8EYuo1+dB5+JVw800q3P8fxijnS5QkKu4a3tvbzr7tsYuPkgm7dtpZBlv9tktxxdnnm2VlD/SmkdnuvpP3x623tu/6dmg/HDt5r9fKR3F7+58zre1reVbrHK37x0lG9EpnmWOIfJsCLsKajhNVLxSmLqhau1tr+KqFWp/6yKcz21quPsRIWjx+fRTx7jtj1mdt+xi/zebr4nKik+GqNpJYl+Si3VW+GaVgM3t5QxzeQ4fD5CwGUg0NPPtsElNnZe5NnzFzh/OEajqYt923dzzb5GwrY4pribe1v7+cnMUywVl8XLZgkY3FzT2MNmzc3llctMnznLPzzwCy7OL9Lb2Irf66wpM2W31cB79a6SOoeNXgdv3N1NOSDW3qvxV6fOcZvRSzJRYN+1nfR2CBjln1LlCoj5rChq2zhuS5Hf6hisDaZ/Lq2es5f9VrNglFc4JPuW7U06zicyjCYqkucyb+px80zazKyaNUUNK5IX5TTVogA1u0qTqOxKLspa0coRK7y6pZ0+j49SeyNnR5dAtY+qLqeMwLdQohrLMB2JkPY72erzUBb7npdTyxkdzHo3Yzn+Ip5EDKw5NoqN/7UNbg7PxJlM5Di5NsOlK5foylUJ1NeR1Dn4QDhyyNjS4SzOjv2rKdBfxbD1tJ7+Y6apT/7eTwJU3mgSGOh9/lqv9fzMBP80N8RLpVxtGQyp3rX/qZ5eBR41LlEnMk60kvxBYKImCi7L9wWgSbF+qWKVrhaLfLeKWnzXIRqv21vgfddV2bLdS9k5wNxiimcfmmDw4hq7RaSptsiqRw5WL5Y0YKNiyqJ1u6g01ZGJn2Rpusx3HxkkqN3KtQf3UbfdicWVYuRKhqFjw/zXE9+S/FUI4ONdjbfT09hGKLPM9y//AmcqyYrkc7BjJ7/1e5/C5DNgtMtLLLaCUEmUn04zyffLlEXBqpnlFVOzAqWF1TSR2SR7DrVhqY2jvBoojEY9oy+OE2yapqGhTCVSRj9j57kpuGnsMuRn0MphWFqlWoO1nJuCnJTYx+t1fPF2P1rFyc5TRc6F02ipfO0JqQZRyg0xVe46LrfKNhKQqoUi+z90H1/o2lprSvn0hbO88uOna8pfS2WpKgAnReGqQCaA3/mWV/PeDd0CTx1mdSIS4YYWx7H9zRf584YI1S4jmijUqhbg5NwSH53IceFCGU++TKvFRqMAt8fmFvDC0Wrxq+effegj6hb4l07rynM9/YdN5Y/+xs+8Ou0NSVEpi3V6nknM89Xp83x9aZor+RwZAaqmamupclWlSWVU7wqYSnkW5PO8mtlIgJKRCq6X96yoF9UpZBJwqmfA1Sslm0zHdfzknI4HDqd4+fgca0tJDmyo0PPGFtL7NhPrMvPkUp75KzlallJY4nLsFYHafAJLJYjPo3FwT5xA82kRcy/x2GPLVFca6WkN0ruvmd0DFh65fJFoLM7F1DDnQ+N0Wpu5rWUvfkOR/tQauwTwLdffKrVWQF+CL//e53n66FEBtZnu5gZMRqGFgFMFCHWaBgFY0Gujud2D2ShwV+cjxWGUbb7y8Cn+5JFL3NXQh9EVwuIpsEiW5TNxvrCrE2/VzHNrUgYFk+zTJaBTA5NkBwLnU0mYmM/xuvYib2+z0lE0EpnPs1PeveksMdluzGem4hRYO21IJphfWOSwqNnbmlq5q6mFaqePsxGx4oX0VYgarbWOpmqqwNLFSYbksIeam3AI5KuS32ann8WtO/nQZILwlTX2FQtyjaK0NDl4vwSGd91ex617fLT2pPiH2QSTy2voijnuNVt2/+mW7a1fGxn6Fx/GtA7P9fQfMhV/+798v7ih903TO/uZ6W1g1uVgRV8hpSuKVcySSRdqs72pDg/VV21QQ2SEhCK6agBVYynLAtaa7RWiCHJk04rAU+yw2FqHqLqy2kYgK281S18WtRrPGZgMV7iwpOOxSxVOnEqRX52hsynFoVcFcB5o5XmTkWdFDSWnc/gjOayrebSwEWPcQtBoorMxw7YNkwwvXODYCzFsyQbamzby4Xt3owUyPHtpWoRYktNrl1nLZ9hftx+Lw0UsNU/zlv2YA8q6V5n4+jdZHR3m4Wde4MfPPM/IyhJ2t5MmtweDyYDOIOFAAKpegr3a+amkZmx6YTnMYwsRDHIuPb56vO5l3A4jrzq9DAtZPnNwMx06D78Q8YnJWxtupWlWKTcBnOzsQrLC+JqO+9phV6Oe5qyBXwwtsJpNMxq0UfY4anOWVq1CQSkPTeAdCUeYsZu52VvH/kADuq4GTq1MXVW1Ko8mAa3DLj+biE0t8KLY/u0tTTTJfipynZodTlo3DPD5pQi/GC3Tk7DSVY7K+SRxyvm21XvZ1VfHx64zEOxL8EIGfjge42Q0vuO2tt6mc0sz/6K98OvwXE//4VLmmz/4u9yB7e9d2dBBWiqW6vwwGM2YDQb0or4yeVFQooAKOVF+AjzBoyhNIanqgVe9LmWlQgWmAhO1MJqCpdqqWKiSziqVWsZskgotyFGgKAlkC6rjWZSq2lKHgEntU35ey8LpkIDjtJ7TJ5LUaxPcvMfI/ld1sdrr4MfLRuZPJtFNlmpLAlvSAvOEEVPRxmBzke1im6emxlm+Imo41s41G3fx9jf0MZsLMTIZZiG9zNnYFBs9m3E7WzG01+FrDtYU5NmHfoG5mMEveTXkcsxdvMIvH3qcl18+w862bVTE1VtVp4+Ck5yHsvMqFUU9XtPRyMev3cCcT1Rdzk42k8JjWyNv8/C7QysC4jifHWjjA23t/GI8SzQrENSpAfp2gbJAUTNwMVokOJ9kT1uBng4nCwLUn/vrwCnglONdtfsGKSV1cClhUfczqoc/6GGvy8cWm5dYwM3l2UmBa0X+rp5uKgp05Wc5XHF1nudXxlmVbHtsDpxmc20BusaOTh6bDfPsjIEP9NyBWV3bVYFwNS+QNWGy2eT87Xxob4X9ey1cMZl4Kp7baXXVeXLLy/9iEyqvw3M9/YdKkWee/WJm79aP5512xUAMBlF0oir1AgY1zZpFFI6uWqRQyZLO5ylmpDIKMNUjhVIzRUmqWq1se7WmKhVYaqNB5eNMTmx8Xj6TfwbZn5owowZPscvqexWxriUlQeVDpUJVG6qyxkW1H4HZTAqeHLbz3EslzNk5trdnuf0aA4N3dgoAdLw4ofHbYyXG53I0JbJ4BNZGOXZnc5YNfZP49StE5kQBR7p53aH9vOp1zbx4eZbZlVWORq5gKItFru+mTtSV0IivP/0QFwWeqxXJkybAN+gIGDQaUym2ubdTbvQTEFurzkHlVSlQlU/VfKHGW8ppsjnowtfiJmdtIJGHfUGN7wwvcmwpx5OHQ7yr3sDv3tTLi9NFplNKqTtlXzbZhwlvdJHj04sU01YO9Ru5YbCBYVGrQ3KsqnqkUgFTrop6fr+WVD5TaS5OjmNrrmeLw8MuV4Cz5gorY1OSyRJV+ZpWylAtpNDk+lXiaaZHRnhhbYk1j5MBu4c+m+Sho5nS5Tl+bdsWRI4jURTmrqATFarJtVJBriL3RpfPxls2d/Bbt/aw85B9X881faYXHr783NUM/a+ldXiup/8w6Tu/8ckvH05EPn52aJzFhRCmUhWzejBdklqd0lzVE16JoWXKuGwWslqJsChQgyjLkvy9KBApyHfUky4leVcmVnUU1SqaVLi0fE89JaNgo3qclW3XicLKqSdv5COlYtU4S7WqufquUq5VBWOBkIKTJtVJdUZFZZ8vTVr51vMVFhZjDHpHaNySZPcdmzhwXZBvzeT56kiVBycq9C/HaTLJOYSyGEur+NwjBN1D2ETRaqkuPvqaPcQDCY6fnmUuLza7YOTaG/ZKcCjy8OkTXBJ1FhM2LZeKRCUPWYGVKpMeXy/9r1czxAvA5He1BHJJ7PraahKbxSRKXRShkFTlWnUyWUWdWZwtoiqbaGn08NCZK8wLuO4fTXJvNcVHX93FWgJOJONo+izNebH3UxeINtbzpLeROtn3roYK93htfFfAG5NApE+msOXy2NMF2sJpKstrFNbWqIbWOL48R1dPN5s9Aba7gzwQW6YiB1C971pG/LbqhRc1rWVzKnqhSb5nI6uM+L10i7IdNJjZ2dfADhGdmoC6XHLx4qUYnugSVsmvZnTI9wui9qNkqycxOvx0+9u5vj14zR98/EbTH33phf9lgK7Dcz39h0jLC/Pfqduz7f2Fej/ZRi9rPgvfjy0QFXAkxEB/4diL/NXhw/y8XCDi9mG0eAn6Gunq7cHc14W7qx1XezPOvk5MAR9xgWMiX0Kn2jRVB4z8y2XLoi6VihRrLjVDUx0vytLLu1KrZaXeRLWpzqa8vMryN6VAVXtqrqDsvtpGICU2X3grn1W5OGfiB694OHrJRE/yMl3+EG+9pZP3vG4bUUeR3z+R5oeTVaYX8+yhgDknSm1RJOzqCI7kEYhPcVOXn7fc3c7QuTkuhtK85ba7MQgwsjNJLkwPkRGQCuaRw9WWF06V9Vz3ztfTM9B6tUlCzkf9KwiQUq9ESIQzROIRLFYjFrHCqr1RWXq1XlJFvr/RW89HDu2ib1MTT+Xm+ItLY+xdXOOjN/XRbMgxO3sB48QFIgZh3M5esekmnhFFuleCRpcnxIcaAoxG4Q0VB/clkmwJRbGuRUksh6hGkphjKXSrazyzPMmWwUEGxMJvamrhydFhUZxKRUs0EuhWSyVRoQLOdO7q5wtRovkUV1wuWn1OOh0uuu0WjJkC2UyW985McH/UxO6YRh1hoZuclyGIbq3M6tILUkJDaCY18bT7mj/4jZs9f/Q3L/0vWXjJ5XpaT/++UyQc+rFer39TsSIKUCqTkoZqoLeCWLlcqk1OkZP3cCZOOJdhOZ0glAiTy4jlE8v71Ows0eUUZb8HYzDIPoGn12iikimxMjfD5ZUFdBdn0eeKomDUgmt6DC0ecnYzJnU4m6mmYjLxBOZUAV26WLP0eoFPWbZRQ4R0RflMAKoWNlMD9ZUyLavHFUXVqck+VCdVvYD1u3YjEUeS1T0l7rqjCXPTHi7OpvjGU8P88pE1fn/wRt4wGMNbfIFyzC37FQVllL059KKmdGQEkPod76DQepCh5y/zuW9/k6wRJsvLojkVBw1s9Wzh6/f/JQ6ruQZOOYNaGT34Fz9mS+s2bEEnumyJc099C63PR/fdd9LR2lVTo2UBqAoY6qUChWSZ0XCYvzz9Cs5XhviHnTuZkXO57i//gpVNfVSa1ZAliWCaEbeUyeGuKoONC1K2Tr51wsrY7AqnJ2cYK+fISlmUpawUyFVnVlECle7GbXzvY79Ho8PBD9Zm+eK3viMqM0G1mK+VaVVBVPJemwxEs6GWO6YvSM/dt/KRzl52SLDZvRbnlVdOc3N4Bv1ylHcmTWyMzvGmpnma99uoBH1U82lGliYIscqeLaK0m7dSMga/ahx47H96GNM6PNfTv+v02tfc9/3f/Mg73jqwaSNWm4uCgqUATqkkdftWpEIqA646hEqiVApS6VKZBKlYmDV5La4scnZqjHNzy6wupgUwUtFFSKrhOqr3OZkUuyyVv5jICSxU55FYcauJgXvvJGrSyKXStfY7vcVOwGglYKgQkv2enpmVumwB9TSNxYxFQJOJxjCkUxgWQ5iXRNllBMYKGDUQCTBkm7+0WNgslvbbAqCHjTn29eq5Y7+T++7sp2Jp4/kTcUrju3CSoa3xr+giRWVUqmk6KApYrdUh56sGsYvVV8evVgzMJ/QMrWo8ESpxxt7Eh379w7xm3+Za5VbQVk2OmdU0f/el++lr72WLrwGzqMXZpXGOLR+nUixjtNnxdXRwy8HrCfhctWYKpVqV3Ve/KIs6l0qyNj5NdzSKW1TfZ06M8DdzE6IOBW4l2UKsv7GSZGpvnqbACrFoM9cdq3Bl9AreaJJiQay4lLvsWK6CytfV8ja/6w6+c+/7cEvZ/KOo0W986SsShATgcujarFE5CZqaFc3ql+8aBIQxfJ0e/uyN92BqaqYhm+KHx1/he5cnYKWIT7Z3z45RSIpa9ub51PVyzL4mKQ89CwshvngpwcH+ZV6zVwKdz/kP2p6VD8vp/Q8nVSbraT39u0xjExe/enx57j1/8Ddf4cc/eJDZ+Wn8NhsBv09UklH1/0gVvFrJavZa/qlOkZICq1R4o+GqAnSJaKlIxU2lYuTjWfRpqcTZgqijHA71LflZPWl01bpWpVJUCU1NErsyRnpBILC8SiQWYbmYJiyQnimIjRSgVsUyVp2ihlxucHvY2NTKDb39dPX1YWqrpxBwUGxtpGlTD6beFpzdLdia3FyTzNAk6vW05Ou5nJnHhjW++sQK4dQs9+xzsfN6J45WL49O6TmeS9K0oYDRPo1WDaEXa0xJ1Jdqa1Xxo1TEZS7SEyxyR3eJdzdX6N99AHxNYsEVPhUGq6y8sCjbuThbWaU1b8FsNqFzWvna0jkuh+Y4MTHMz89exDAtClnQbfalsAlQpThq4FftxC6zhcamBiptLTVn/RqfnTYCPDGflGyIxc5KcKqW+NFqgbcHnPiCcW53uvlSuEo2lSev2SkYnZTMfnLyXhSVXJaLmLs0w8RgHbc1drHb5WG+ycPYi8fk+gooXVK+VjV8SeS1SYKV5AFRre8xe/hUawsZXZmI28uSuImTkxLQDIbaap+pUkaub5zDsQovTOi4PR/H3mTCFXBxu9fKV5/38ZkXXaTCmV2fucfo/c7TuSekoP6H0jo819O/y5Rf+NZfutyej71q3z7e+oZXCbCSPPbcUb7zo1/y8NNPkQ2FcYiFc4kCUjOz12SWSvJ+tW1StT2q9kqBY+mqysmIdVxJZankRb2JFay1Zco2qn89r57Nlu8qBCtVqhfFaBKiWtW7wM4aS2GaWYKpOYwLq2IP19DJS5uWz8ZmMU1OU42ssbC8TERemdAa1WgKo1jhoACk4nbS3NqOz19P94p8fyVOvXy2uHOQ6oZuAWs7y9Umvno8TjS6wuY6E9ftqGPv1u0s2tpIu/vJeDPkzFPkVsQCx5xYJPs6NfOSKG6VbzltOfkSupNPYDz9GEa1GqfRREnyUlqoUMyWeWZlhJaMEZ/Hi1VvYvjsBU6deIV8JIm+onHelOM1dTso6RZo9s6zMB0mWTHhkKClzkV1OulVQblcoo2r7LGUuTvQxM/nkqTzRQFeibTk6f6MhfcGdXKOq+ysevhB2Ei1JMHGVE/F1EDV6BOIBiiafBQtAWYuLGLf3MoOv58t3iCPFlPkLk/XoKkpYKqJSypquFm2Npriv3R20l8fwJ/JMGrVs8nhp9zo4dLyEg0Om8RGcRNJUf+5LCtlPT9ZhH2xOM0+AXLAzp0bPXJNRb0eM3H/kHPfwR1u48RY+H+oE2kdnuvp312a+tnGvzRlz39Slx/DUI3hsVt59f7dfPRtd9ZmGT9zbpbnTl3gB48+yQ9/+gvCl2YJGsw4BUZqATU1K/vV3m8xappe6p1BbnSBok7ZxTIJUZylkkZZgKlsv1D0qpAToKreaZNR/f4rAAssDEriFkroZXuz1F+TKFW9gNEWy9agaoxnMMbSZKcWKQlMk9MLFBfXyIej5EJRphaXWErEmTKUWRTQNc3PsTFeoJzPE/KbONrfQbwuSI+/jvaGVpK6Rk6fqGA510omnaC1oUx9SyPO5n0Ym3eTDMwyWVji70/UUUy00eyyiBgTqKg2YXlp6qmcUhptfgT9aQHpxUdxJZ6hST/HDrHXx4dH5Dg96E1G+j1N/OzsU7VxmWmPQKejjVUJKEvPn+Qnv3yBBx4+zA/vf5Ajk2O0Bj04bQ4sv2pL1avp6Op9BAoJPj7QytyGNsbmE5TKBmIC7XMlL2/2GwRyUVqyDh4OieIXkGmocaIWNJNH8uoTNSl2vOTm2OgM7h4/+8VZ7O/s4WfxNNWwIMoUkG18ckyDsFQCmpzf7zS34nFbJViF+PjkFZa8Dl7vDjJvMTKlmgjKNqpyXczJaC2gFHR6vr+qZ3VKxyF7HqNXz7ZeA+9uaePlZSMnFwvXWr1+Lbe2+sKvbsP/17QOz/X07ypFfvaJry5Yb/3YirFDbvyzGJMXqCTPoy/MCvzKHNyzl/e+9S7ed99OwmtzjExGOb0wy09feonv/+whXnzwWcwzceqsTmxmq6hIo9zkOkxmMwZRVlVRnRlRIJG8WHXVdloVnIplLwgcVeOgerQxL3Y6J8BNdwTJdjZR6mgg2+gj7zCTFSVb8NjRGjxUWvzYBzqhv4tKTyu51nosPS24tm+kvKED18Ye7B3NpJ1myiYBuijZVE5sdibP1ojAtwitWoVsfQP1uTylaIi1+VkWx0eZX51hh7VLQN3LN49HeHLkHC1MUefS4245QMv2A+y8rkhMN8zfHrWQiB+g4XXvxrx9N7r4gpyAWhNeVKiUGWJlNTk/LR3CU5xgb3CeOu08NgkaZk8nR2ZHWUpHiHQ3c6CvF/eFi0QTa8Qln4lMgaVsksZljR89+nN++PAvuBJbor+zC6cELNQsTw2iJm16UawuPnrHIRr72jmV0LiQqDKaN3KvN8m2pgRbCgZ+psY7aWmBZUoKPYEmClNXLsp1kMJIlTkyvULjpgYOej3sEHX5yLL4goJX7gyx7aJ+qy4TPXYj76sLYJPr+k8TE/woVmJodJ7nYgl2WyzMS1DILAk0VUddOopB1Get9UIE81DFwHcnTdwhbsTrKWANJHlznwF/wcRj0cr13mCdJb269N81G9M/m531tJ7+t6fKX7z6e5qJt1XV4uG2q8tFVNq2iliRipX8pTAgg87uRWfrBXsLWMXO5mBi9Ar/9K1f8sPnltAraym20SKW1GKyYGkM0LNxI0G/V9RVgZ/KtobVCF55FfMl2bdqNdXVlsQoicL03XMDOZeNmBDV3xikzyVqS/Zllyw5smmBSpJIKsVCJilitExWtbGJWq0TROdlTzk156Z6LjQp2y6vYhUVpE9nMJQqtV74tKggjyjYzyWKtSnjMkaNV9qs/EB1kJQKWJRillppNOnpczbz64c+VptS7svHvs7lxDAO9Zx7i543H3Szd9seTHY7GaH9yIiDrv1vkXMUda38e3QZy5mfYDj7cK2DqSrKS832XmsgVm2lEkiEYKLkTRQkgJxPl3nIvY1j1hYsz54kKXY4npV8U+HHv9/Ocy/0sDyt54ul42TNGgYBVGN9I79292t488YdeKw2ShIAKgsLmHt6yImiHxGY/eGlizSPHOcbHctyfnH+6cU8H7ws9r5QEJUsWVATH4sarRbFJxidYudNmA4M8N13384Gj5vnwml++/ELlGIr6Bx53F4BZ7bIp30NLM/GuHZyiTWDVcpMTiobxtDu5u5r97FSKPLyiyfg8jD25XnMKbl3pGBV0ai2YJfezGd7Lbz7QIWK7FNnMjA3UebDpyFUNn/pxBOPf1xy9/+Y1pXnevp3kVZWFr/Pjrvflum+XoC5n3LjNjR7EH0iil5Z4xUREouT6EoRyM9K5VPr96yKojSJpe3gjlffyQfu3U6bu8joyByriQpFoUQmFmN6aprhxTlm8hlRajrMKzGKAres6smVCqzsvbL5ZZ+LXL1HYCcWWACYCYcIzy2wMnyZ0KUhLl8YYmpomLWxadKjs+Sml9HNLVOeXiQzPU9qYg6mFtDJ36tjszjmQ5jjKQzJHDqp8BXZr1U1FcirW2DWJkpUmVinvB8WsKt2WKMQrjZUSoBcqmbpdLTS1Cgvsa3n5k6QlyyHVoo8dSZPm/0uImtlDOlRmgbvQm8X+6uYqHqxRaVVdCUW8iYmLxbE2uvQlNQ1CkhFBWtqfQ/x6lpFjifHbbFWuMkc4tWlJSyxDMdyGpPtrfx65y1sHYjR3N8A4R6BppMzPW7KdUEpSz1PXbnEN84d50JkhQ119dRbnOjn5tH8HhrE1r+xvYW27kFWyy7q86vsaigwFAlyWXSjJteOslh5Nf2dJlFQX0Zz1VEuNHDObee1LV46bGa5vjaOxOapdxtqE4W8WgLRABYevZLlZ2oO0bJF9iEAzsYgHWeqycNt7R109rRxeXEG/dIqZgmUcqqSRMkKQA0GHS+n9aLwLVwvZaO3gStg5LXNLpLWpr0vbjtUVzl57DH1jf+7tA7P9fS/Pa2urvyjyWR6txp4XjVaKNs9FBx+it5WUoFeCq1byHdfR95/I+XlNrSzUgGeH4UnXoYz8rpyDG30CNbkHDv66/nQu/dyw/YAbkOFlbkU8byoC1F/rKzhWAyhy+Sw6gxsEFues4g9T161dZZKGduMqNf5ZQzjs5gn5OexOUwCwcJCGGM0jSEuCkZgqC8W0WcLYjWzAq8cRvUSm6uXd02suV6BUdlG1WklMFOjAIx6PeqpJTVaRy+f95SrYp11WOXzZUuVZanYatJjk+rkEjeMQWMxPs22+u20tnWSiIaZTMxhFeVkEru8qWE7xSUnjx+JsPPVAk/1HLkig+xbX84QjZ4nONiJ/dAGHhn1MnwmSGNdD+JsZbukgFQnytOIZhVL/CtVaiHH1qYS7+0rsy9oEta6OHXZxE03moiZG+inj1W7jokGK031QXRen7gEJ7OxJD8+c5wTC1OUL40wGJMAFPRQtdmpkwP6GzrJtV6D3tPEfc3w/EqFGc2FzuqiKmoduwuaB6BhCzp/K2viDKbcBW4JeOl3yj78Ni6tLLAQT/DuvA57zsFHltPExGVoJZ8EBJfAWAJCJU6xmscqedsWDNDZ382ZuWkcK5HaELea8pb/itUyeYH/K6YAP4m3sF3noc0ZxejIcqhJz9ZA3e4rN9/lXXni6f/bXvh1eK6n/61p9OHhL5jrTR9T97TyVEoFqqSUoOoHV73kNR6oXmSng2JbB/k915O75S2Ud98tnGiEOalAY8vyEsU3OkX1wkVaIiPc1JbhQ/sNvNaqxyq3ejZbra0OKfqrZuFyiTy2UrVmt1VSoFOdRqptUpyuYpd8S+XjalLfEQzKu+RMfq5VxF8ltU1tQLrku5Zn9WHtf+p5clG2arynvK5OzlElLe+HND1Gqc86AZfBoWNIvqd2aTbrMQvYjPLKURAVHWb3hl0E/U2cGX5B8quJQjWwuXUTm3u20bylj6aeJnUw2bMECgkCx777+7Q3DuHyGTGLgt+8px7r/iZmohuI62+mYNhDanEJh01UsU4CS232I8mrGv4ledCkDNqrSQbtk+w0Zyi5CrRv7yaVa+CQr4OjS6PYRelZ8nlcuirt8p06Oc+kWPUj8SiPX7zE3uUE/oCbosNWGxSv5iEoOpsptW7j7p29HC+kmU3IsZ2NaE27BLb9NRtf1an2ylWm1xZob/MzoJ4ksjoY15dYPj/GxwV0EwsV/ikTR80Fqukdsr3kX12FfBotucqMqUyLP8AOX5DWvi7OhhYpRuICWjX1oFYLbOrx2ozFyorLyzclSNRXZHtTXK5YnH5bjNcYtX32AwdNLz597P+yF34dnuvpf1s6/I1n/yR6dOXTxrwRo98o1kktT1vzVjXgqAk91JMxKqmOHAUftfqialPUC6RKVjul3s0UDt5B7ra3UGzpREuNi52fkwpgEAgKCaRSBTpc3LjbzrtvdvOJPicNIjQXU2Vyso+UWHd1SDU8ySDHVM2Btano5F0tvKYqmSBNoCIYFbga1KBx9Z9QRkFKfV6bcEPAp55OquVbXuo81KB42VR2dFV9KsCqlxq4bhSF2SzbtJYVCMW6Gw28pC9Skn2ZBJpqYhKT2YDHJLDX4qLOkxzadoi1SEQAOF2bu3OgbpDurl4a9rVhVG2tlRLlYolLDz3FZ7//C+4/EiM3dZR603lsthJ+gUnrgIV8nSjdsJ5/fHmSZxfNhCZT+AW6VpcZnUOQIGWtyfE11cmlfjaJul5cRLdyhEDVjN3ZwQFjMz965scUpqcozsywOjnBwuwMa1NzxBYWCEdX+cGls/SMLLLNZuTC3Byrcu5eux29WGazzcXbt27kI9fuodjYyJWkmZxAl8ycFNAyuEXFi41+dn6K/vo6Nogb2Wr3kclr3LFa5G8nI1xQHVZGu1gGUa56BU+53uk0CDxZnOSyUQJJvcDeI1DcsZ3nFuepJFOY1DPzsq2CX8Ek4UZULUEnj7Y3c67g57pSHqcA1K6PcKM5cc2NWwYr335p+CXZ/P8nrcNzPf1vSR0//dZfFVuNv93tt5M+sYYpbcRgFwsplVe1+V2FqFJ9SskpCF2FkqJPDVACI7Wd+lwpCPUnoST5LXeT2XwXOVcCveOKbDcBS1Ih56NUF7OydZ6tfRXefsDCr23R8eENTu6tK3NQ7Gub/NUgwFaTgeRrs8sLoGuzp6tjS4WvPW2jnmdXz7FfVaoqafKZ+kmpVgW1qzMYXa1aCvgq02rtIbWN2lLZdyWn1Wzru0pi2+U8ypS4YtdLlRVLLpLXInBVADXL/tRQ/5XcPPmoxoG+PTw/+nKtTHpcPXTv2oS70VnbsyqzbCTKF/7yjwjrlD6FMwsWnj4tFlmstL16knqPAbffxKXTT/LAiWGWRamdyGg8u2Cnad9vMtvcT6M+g74oIFMZFtCpslXnL6RBlxzGnnyaNkuWPQLJS9NLVFdTVONyvEgSS7pQe9actHq8ssyTC3PYZ5d59aaNhA+f4J6nHsJb76PD6ZXz02OTcr+xwcMHB33EfBWGo3OU9aKG60wSCNTDDHleEhDvCDbR43SxKeAhthThM3LMksWj2lpEMefkJWVQtcq7vJQ9Dy3JBRKV6fYz4jZwg9VDl+ThqOTZGo5TzmVqZaiXa5wT7mo+rwRwJ1M2G78wtLK96KCtsiBwLtHhLt7w5o0d/N3LUy9Kify3tA7P9fRvnrr+4cTXSyXrRxKiNF40xqh2mXANp9BF5CYWF6c5pcJarg4bUqkGTgVLpf7kn/pZVWwFi39Wqqoi/AplopYcaA3Xkm9+Mw9fmqB3pwfdzq1UB1updgSo1tvQ7KISzSkMhVn8lRl6KgWu7TDx5i0a79uu8es7Ba6DJu5rMzJY1ZFJlJjPyfHkCBY5VkkAqaiiAK4ev1SgqsH9V+lqs4PkRcFYWWH1u+RVQVVNY6d0aFrBWFJTTiq7fLZirzIj7yL4aoBVy3KoiUrUnjKiKOfWxjFl6mkJtjIdnmJzcCNbX7UHg/FqsClnc3zpt3+bC/mQWF85gsBcLeUrDpyZhJmnzlY5fHqM+vQoH/rKEEu5ArliUYSbiU+86kMEvY0cLej4bFjjiyfM1IcGaLO7xPaHqf4KoiqftflBs3O0NZV4yyYb7+g1srEEl+PCTNWFrgrp6sWgJEHi8Noqp88M8cFD+7nXX8c7HrnMPwyXuH55gTr9Ejp3A1arhdvq/Xx81zYBbR9jsp9Z+Z5cJIrRCsdjOm5UY0pddi55LfxsWQBdNaCVJThWBfRGP5rBJUQTFapzilp2Ul1LSjln2NbYxFfLEkzlBLZ4mji/uIIlGq+5F02CmyWTI2+U4GO0UXLYiDusHLUHSVXaOVBNoFWiBILG639zb4f9z5+devrqma3Dcz39G6exbz/07V6z9d31FRcreTfLJTdDYqNOBKOUMhmCIVFdOfXopahAl7EGD9VOqMCkIKLgWHsmWu1M3fzyuQJnrT1R3hWkVFJKSU3D+64v/YK//+4KZy/E2NzgJrhxI5XABrT6frSOfWjbboa9d8ChfZR6O0RV6ihcWkB3JopdFFnAXGJrl5437jPx0b0W3rLZyi31DjqKVbLJKmsCtYoc97/lSZJqG1WkUYpUKcxa+5r8U0FApdpEIvKZQRTmknBosCLWXbb1u/ScVN9XsJVN9QJFZenzAmfFJPW+GJ3hje2vwyT/tt68n7YNrVfLRkB5+Ls/4sdDL9WOopdjKAir8tIr1Si/F4sasZiBF8bMvG7jPbwwcUH2qQBa4uzkZZbnl3hN8yZRkkVeWI7xraiZb8y6eexKjMzCMhtEkVr8ouzkAGrCaFXGKq8mo0Z/h4H3bLZwV6sZfybNZFrHWkn1bEveZbuxfJZvTcX44Jb9/MbmNoZWjPzh+ZP8Vv4pjLHnKSUlOJn8BK02muwO3trczn29m2l1BZgv+ZiZljOOrbKn1U292yXH8/Hk2Bi69LQECjmO2SXCU5SoejRXJ3beWldTo5nwGtPmMm9q6SIk5fm0XYJRXVD8h6jo+UVxGnItVPNLqUTBYKmNEqjYzTSaTMw6XLxQbWVjTkegHMbi0A5+5sZB7+efHK11Iq3Dcz39m6XFM7Nfc3u879l8+WlujzzHu4zTvMmR5VqLjS5dE0uiKk4YYuSSWRryFrGJUudNCppXK6FwSDFJ1dyr7+p/8lJbqPbFf55O7mo7perw0fOL868wO7LElZUS331mjZ//7BI3XH8PRZtHAC3WUj1kWJFqYLSg89ShH9iN4bZbqV67rTZbUWhojuxIHEeqJBW1gl2sYHOwwr5tVt5ywCQwcHBznYE+mwmf1Nt4tkS2JBlVVFGQqalNUdHqd5VlgWztGXo5H2Vbi6IMJ+X8NgkcB5xmXtLK5ORcVDBQbaOKmrXmA1F2mUKJVKlAVcB0381vpPPW/qugle1mjp/lL77xtxRFQRUEpGalXFU5qX0osKs8STmpJ6eSso83HLiNN+59DU6TDYc+zmIqy4nFIX526lned4uDj954kNWkibOpCMvZCGNrcb4/WebFy2X2XduBe+c2ZEdQlIuketf0UlhyLh5nlf39Dj6wxcodQSNmAdN42c1c1yEcW17DuZSf7fF53tNfwW0o8unLk7y7zSIO4CInLw/zrgujFM0mNnp81Fut7A8EeFdXI7s67OyOreHM5yh4xYJLeZubzRwfOVebp6D2lJLqcVfDnQxy3rW2UHvtWffiYrLW2fTGrha2ifV3B93EGuuJmXxUF5bEmRcw5IvkDErly3k4nBSdttqIjKzZwv1pG1dWzexPhbG70vt+/45Nnj9+bPTJdXiup3+T9PTffvW/WjX3r2t+F5nurVypDjIe81JcitEeHWF3bog7DWFukQpTsZWIksNdNZEXUCzGs0zEMkTTOUKJHNl8ibxAqlgQNZVTMympGZXkxleAENioiY1rQ4REvq0uhjl+4lQNsoqRTfW93PeGt1CoeAinveRKAk0thcks21fUmMMCurJAQSqeadNeHK97DaGeIM8Nx5kcTRBbzWGJVbDFUkLKvFS1Ak1+A7v6TLx6r5sPbTfx7oYKd7ky3OXTeJ2AdaejTLdY8orYzJW05FUBVVl2yZNSpDn5eU4AeqCqJ2HVMZFXs8JLpZfz0qlHR+V3NXFRUT0FVRbwioK87tYbcbWpdYVkP/LH7/zXv+d4fLbW2aVWClbAVu8q4NS4KUCVIqEs9tsgAJ2ORvjA697Mvo2bRZ2NYdHmZWNr7cmrB46NcGhPgs/ct5UtApvTy1HKkYXawweLEiCORKq85d6bCVsOUdFuEovsEPjMCrDkOJJf1W8j0YK6OiM3Dpj56OYWUYy3E8bL/VOn+OrxB9mWT/KWvVvZ0buLh+aS7LCt0ivC0Zoy8oG5EA8shwlWLDRYzDgtRnrddlp71LIrNo4lUzRbTAw6HFxwm1kYmZLjqan7fFfHr5Yiokat8rNH3gWi4mwKl88zXm/kZvUIrHzP47CQU0+N2Xx4l1ao5NKYcnkBtwRhNR+AqFu1kJ1EJlLpNPPpMuemS+wKreANFPf9wc195nV4rqd/9VQ+9v4/6t5Q/LRp5mGy2Tqx4/U4g1bq+i14dlnItLay6O9lTNfKbNKCP16haXkM/+o5jEtrGO2NWIxmyvLz0twql1biHF9M8PJylvsX0xxZTTMUyXAhnGE4kmVGwDafyBMVwI7PlTl+8gURgUIfAc11g4fo6N9MLFIgHS0TXtBx6VKF0ek4OrHRVrF4RqMASG1fUY8QxnE3tNB/2030vfkmhq1GPncyyleGKrwwbWBmvkJkuUhyWWA+nySvOk7knOu9dnoabHTXaWxvtXFjn5637TXyQXn3FXRilStqvHpNHQsSJViIgMpVuNFu5OlsvjZcqiB2XuKEBAKx7ALIbFWHpWxkj7uH6953J2YBiGp/TF1Z5flXjjMull51dil1aVAjExSfK3Is+VmpXDV5n2pSsMgrnIgyEOijsb1RApjY8/AQt/V1U8gYSIjFfuLoCs2eDK+9vp/3XdfEomRiZGKx9pTS8moST1Oag5ubmY0EqHj38uLxPMNHnsPn1GE1GdAJ8JTirc2GZM3Qaz7JGwLn+bR9rDYs6un2bqKRJNdLkNjcv4Ujw2HaXCG2Baq0ac2iUBu4PC9lfWyI0ysTHHDYsQvwXBYL2z0ebL9qO94nbuHZcpb4fBjN2SonLMcrRGrAlCgs8FNtoBl0iQWSp84w1uTkumADQasFh8NMa4sfU30dC8PjtQlgjKmUBOIiJQnMJQk0CYk+qkmkrpjDU04yLddXN5GgxZG9Rl3n9bSe/tXS4re+9KfuhYnf1U1fxmAsojlcrOpupnjXq9EkypsNGXy2c+jMiZr90wxmKgYrxaqFQt5IOmMmFjNRGS/j7+zA9dz3sCy/JBVFLLovQD6wh+HqJsYyVhaLeZ5IaSwLZKYFFUmxXKaCWNWXfohl6mXMJjO5DXdSOXCHqLmr838q9Uq5iF5kaVAqTW8+wy0taV53o4leqYt6IZwCjmpz1IQcFSxUjXVopTgPPfYMf/fN44TiWq3TSD0rrxPVop5OMgqoBnQlbrFUuNmXpzGoYbBZ0TlFr4hIktov5yA/y3eGpzUeHCryxDL8ldvBV0s5nhfwqzZRqb+okYllyZuaoKTJ4OZTt72faz91l0BaR341QWYqwz/9+Bv89PwTtSWGhRpyrhryH/qS+p8m1r9Ue3RVWX+ngDQu79vb9vKH7/0k+WSOux/4I/Zt2sx1um6++dAPWIqHKQr8vvBrm7j1mjsx6SwMR8f4whePEJpJUbZV+OlXrkdX6WBtso9qrMAb//o3SBezuExG7unt4/0HNwtMh0SErkgeTDVXUFPKkg/N3Egk5ebBM7Pc69uC++YbicxewGs9g2ap51vhW/nAeIRy6Dx1ZQeT+/rkepu5UN9CW3tA1Kj5ameYgG1VrPwnzl7k8bMpcR1uJJJRDa+J6nQIS4Ni56UQ1ZNp8ThkErS+bhOf3NEl95xWm14wIcHl7PAEl//2q3giCTk3IyGfm1J9EK2lES3owSXlty+0SjC6RjqUQpN9rSvP9fSvlv5i/ye/nI8Ef6u89RoM73s3+f13EW3exurFKWZ+cILghn4qdpuIhHpMj51E/8Iv4fJxmH0GQ+IsZpawm1IE3Ws40k+yenyJ3K570W7bg3lXI6W+NgxNAdyNJgZaSgyK+X1b+kU+nHmOTxaP8nuGc/ymO8RHe328Nn+FzdUyvc568m1bSQnckqrB0ChKxWSiKoomJXCbFZt6uBLk61NufnLJg7ZooVlN16lGwqgxnXpRVeU1scQF+jd087a3vJb7XreHOleUsaEF4hkTOYFHTva5IMA9UtTxnbiJb4UcfE/byMWkF0PSiCdZxqYezBeI+5t0HNxq4x03BGkYcHJTwIMlleVcRhStgr/sp2a9pbrutA/w5s+9D4uaT1QUZvjxBQoWPZPTw5xbuIJaqE61c6qOJrVmk5o1SkJWzcartlCjQS/AKZKv6lmNR7ipZR+uJjczuQLONj95n43X+XZwcu4KJQkWT59cwZoLs7UjLft0sLdrB5VIA5HFLCcvr/G629yk03oJPnV4q05OrU4x3rSTkYbb+WLYyJdOL3A+Z2KrvwufyyJBR0pe8lEtJETlJ9jWIqCvL1JdDGFp2ApOeSXPst22xOTCMheS8JWObexqM6IXZf755xZ557NP88u5IXrqAnSqVTUlYL2+pZmPbG1iq6j9U5Eq8YVZtHRcAp0ZLAJRS4CqXHscjSRmyjybSXKTqNBOKUedBJOeYAD95g1Mj0/iT+QwJtNSbiXK6kkJo52C28eEqNV5k40Lck2uFMs1h7Ge1tO/eAqtLH49l8y/N7+UIXcljcVjo2oVlTA8jXtPA/WbWiilypRjUpHywi+92L0Lx3Ac+brYuhxVcxbNqqNaG1IkFcCmbmI9WW0nK/o34tpaxe04JqpGDb0uUS3JtqqxX+8WyDWKyPFRkkpbyhUxXXqKyjOiPr1OqUQW8LdT8raRcbWS8nWxbG1hVvMwni0ylSuxnC6wlK+wIJV1VeUtlWdQV+BT7XledUj2Z5V8K90hllu1KapnszWTS5Ssk8WVJX74ox/zzZ/OUjG5yavNVONjIY/H1knDpjegb28goUtjKBVoo0CHLktTNc0mY55WyxIdjKOVRYZabaREpSWLVkJhF1PhAMGea9j+/ptqFnz4Jy9z5sQa1966jZOjx/mTR/6x9gCBUSlWBSiBqIjwmrpVj32q9lX1X0FUslqzXvU23dVzCx+57x2clHxPSgA6szzJe+OthOZC/OVL36upxbyo1D+4yUHf9i4G+uoYX3Ax8mKATLRM+21T7N/ZwejwDtwCqW9/8UEqvnpmDBV+En4c86YGrtu7g03NLQQE3L75GbaMPs424wTI9ajUnhU11QblVwvtaPZr5Pq4qCafq13PNx3t5u/6W6gLlKjEc2x/5mWGSMp9IQpbrlVg4wa+/arb2eMPYjMYa8o2LwHk6FKIPz4zzvEXJuU8XXIR62tOp5ovSHmU5JXDIOB+8x2d3OR3EBIVW5agcnRmjpd/8gh9K6vMJcKEG/1yvTqximMyGEysFApomTRaIr2uPNfTv3xaCS19zWgwvU95TpPfgrXDQUnAVBZFYLZ7WH5hjme/+ChLF6dFtURxuTzoxYaVGlrI77iRyo4D6JoHa88r60RyaWp6NTXwWdSSUeyX/tg5FsZ96Os3Y8tMi3pbkqPmxV6LLaxE0Qrj8r1zYlvPCUiGMbRl0B1sodzbQHXHPZQGb6MS6MBotmPPrdKwfJqN809zIHyUO6vTvNYc4s3uLG92VXmTtSCKNUluLcE3zi7z0ydCLA4n8VdTNARE0amncNTTTFJhdZUEbnuFaw/u5W1v2sfGbjv6wipTYxHMOrvU9TAra5dZFVA0BntorBOAOwIknc1M2ts4ZmrnrLaVRHqQ9vOjFMZKzBevI51voJMMm5vsNNxxHSWnu9Y0UHrpWRYEwi67n+7eLk4ulzB52sm5myn7GjH5GtBsTvQOpwhsgZSoMFXORbH7UqoCxTJxsbw3tolydjhYkaAwWowydPoSb9hysDZkbCwyi8VsZDicxZaYxpSL4w+YaBssEMkaKa400b7RX2t7NVh9pOMl0lOLBLNZbg900yHXtKnZW3sQYCmZ5Hsnj/GPj13kG2Nw0r0Bq2cjDosdl5pdyRASIM5TjbnRvIMCvTXubcrisIr0l8u/sLrMZ6bPgyhYnShlNZ1gdjHKaa3IjmCQvASKgihtlyjJXrHd7+pt4eY97VTdOs6Ho7C6JvdRBlIxUaUZqgtRzl+Y4opcy40CSbuUTYPdibujmdVQgoNyr25I5JlYWyK6tkJuNUxVrfCZlwhkFxV99XZfT+vpXya98okn/qrp9vbfNPbbpDKJHVbKrCZyxC7G8qQuxMmnqlLJUhx7/hXOXzqPIa1x4403sP8D12C0GtGJyrSI/dLE/iqLZyxk0MJT6Fcvo4tMoUVXSEzKvnx7MHXvJlB4Bt3y06LURKU6NLFnVrFqolal0iP70/SiZJX6kwqsbviqWkis9jy0R5SqX6xdk9hiqaAF+e7yArrwPFpoXARlBENVjq2svRqKUzEwJxAZWikyLqAqpwr09YoiO9hFy84NGL3NAiWpwUrVqQkrDFZ0ZhfZ5DKPPnWGBx87z8nzUQpVjYTbQ6Z9F/mOzcI0Z22iD50aFykW3ReN8Xsjj/IG/Rqppl7+3HmQ4ZKLzwy2suc9/WLFK1Tufxb3mb+GBjkvl4+KtY+qWMmUnENSbydesZKoGFlIGpmNZxhdSzOajFIs5MjmIrKdBIRcXqBu5muv/zQNLQFOij1/1LPKI9/8KU/f/LHaNfvGy09yeuFUbchVXIDT4zXy+o0JdmxuoLVrM6FYGzMTQQLOOlq2d4hQ1fHzLz5eW+65qiYqsZvQdTpIuTUeX7zMqZceEq1dJnfjbimzPbQ01GGIlOlLuthTKNJWfoXdhlUC2gDV5g5RjKJQ01fkHvJKUNb41HCURyJZYla5vmnVRu5HZ+hg8GA337ymh5Io7IcnVb++SYKCm0GvBGa5JpFiga+PL/LAkSucPjOFWAQBqahQdUOo6ez2dfD+ew4xEPDU2rcfnphk7vnTvCkiQVIr8fLcJEdmZ4hVy3IME2WvAF7d8OtpPf1LpIkHhj6Xzxf+4Ny3jtGyoZHGOztwbamTG1xuM9XpIiRVE0Rkx2KkR3KoZXqtXVbmhicZevQ8gaKP7e89gL3VLhZLrKddX3sqBLuutlKl2ofqea7NHFQqUsmssnx0mOysh96taRyxbwtc56jE5O+5Xw1SFyWijotF7JYozaq8Y8sJmLO1z6oO+UzsnE5UbrXW/ukHR7PAtVWsrYecgD27sEJ1fo7c1AjlaFxUVhl7wIDTbcVil/3ljWTCOUyNokR33YDW2EXVYJP9+2Rb2X9ZttELsI02oqFJfvbTwzzwzBiTCwlEA5FT07iJfVX2PpcVSygWv0cq+09tLhySpZyngYe1Lu789Ptp2dVEPhTjIx/4Q1GoC+zXcryxv5POOimr6Uvoi0m5EqXac/lYBS5qHuE6p5yTi4rey6UFA4/OFjgWzjAZzRMvVvnbOz5Cd1eblIOeL+eG+caDD/Fhzx7ed81elqIpPn34GZzpEclplYjBx6glwPWGaX5n1wxNPW3U+QaJpneyOu7C1+RnaUTU+biUmbgGNeu8Gn/rtttr85mupSN8wzZLfFuA1u4WjAL4SNTK/EqZKzE1ZlOgVi2yK+PkyeZG3H1y//jyEPlFzdrXVs/MWhhaM/H5WRfPax34Y+3MVmJsus3G1/ZuI1us8KGXFzh7ZJgdwt9PX7uV63vkXjSLupXiOC/X8LMvnuboY8eIr8bkeCo4+mCzkbe/6Rq2BwO1jsR/mBhn6vmXuDZX5saygfOjwxxemK2t16R2tG7b19O/SMp9/5HPGrTsZy1k6Xt1I86JIazLMQzRHATUjO4CKGUWlZL0mjG3GClPR0QBlHA0Otn8nt30vnkThZkQOrmZ1fpCWlkjcyFK5AeT4sxTYjvlnlWgk7+pxw8xOLB3touKyjDyizW03tsIOesp929Gv6UbbUsz9NWjdWcFaAmq9pBATWxXQUC14qQ6K+phwos2LD+PCLBHpWIOS0W9sgpjJ2SblzCln8biPIejPYd733a8N1yPviPA0UtrfO25HD85qnHhTA5dqIAnIYZ4YgTOnUY7fwLd5YfQ5h6nmhhGE7tYLSawiCLeumMT73zrHbzh1V1EJqaILSYpJATKafm7VEyzRIis8H6jpqNdM1LIauzZvAPvO68XVVvlpd/9O/7x8nMsiIW+kM/j23grfW/9GD87mSNhHyRTWMNii6NziAoWIGpKCZeLAvkE9Y4Uh3oyvHkHfHjAREtG4/Jqhk3tg5gdZuaWl3hhZojkQph7erZhtJn4Zc4sbkGuky6MRXRj38434N35Jn5+uEp+9AQdwUksriVaBhykjT6qKRN9gy3k5bCVtJyPyYxJuQCjHk/Qx22dA/SZPWoEEemsjXORKmNrYsctcm3k2pIusFgMSnk1catVyiUpwcfeJp9PUJKAJoVEnSPJva1JPtnpZZepypn5SVGU57EOdrDX6+XaehvPZAuMHJvk/gdf5q9fOoKpzkavy027086bNnbxa7fspm5XHy8nk1SkjJFyuFBeZVNzPY0SVLtsdg7ri0wvLfNiJSuB0kGuUhbnIIFYro98Yz2tp/+19Mzuu77Q5HV+qqFBKoRJh8miw2ARJeQVNacUlUeiulhANX/k1XcTYlBrIK1kxDIJIEomK+X2ILrGAHmLVSqgCILVAgXZX0VUwMhfH5ftdPha/Bj9ZvQtNqwbXVhaHXJMA8W1DKd+/yWc+1v4WWaKK04zXYEO2gVW9XKzd0rFbDWGaHCu4LCKhiqH0WnLAjVRHkVROzn5OZemksyKenVSiRilcrtFtbpE6UqeRTWp3nZ1DppJlIdOTUZRkvNQHRmiHpM5wtEqE8vyClVF0Qm0pHZ1OXNsEWvdc5OAu2wXgKnHG1XHlZyjTc494KXiqCP8/CRHjxV5cLHI0UyFvASHFrG9v4mZA/VNWD7y69jv2k/05BCv/fBHWFAT08kBlLr+9RvfwTvfdR+nnnuF4cOT7Nq2hU898ecUclG6pPy6dHl2OgtsbLDS4NPhD2iYvJIPh0VUuIOqtYOyfiO5NRup5WEWRx8hmdZR330j3u79vDCb44/HIuSdJVqnTmIwe0lueR0nzv8Mb2iEbrvGezbHuedmN7YOUd62gywv1JGdkUAnAXBqaIZsOE+wzo0l6Kg1zahB9CWTnpLcEheiMR5JX2bSmGE4FaUiZUg5wHcEtG+9vQvd4gLVrEC0P8hKZJ4vTesZ0Crc4y9L9uVvagq7qnqYwMylTD+xvTfQ5PEymcly77dfIHvsIlW1FIdcLTVRyLYbt/KXd+5mV9Avt56OYrHMcDjKbx+/zNEzx9ky2MhtO7bS5w8ykUryF089Tnl8if5GF3slBs0vxTgRl/vl6u2/ntbT/1x63zV3f2UmEvuwRdTia0R1vPamrVw5OsfK6CgmX4mgTY/PYcLntWF2GjG7LBjdok7sJlGRJqqiSlBLywoY1bKytd5rBSk1C5GClmprlLu0ms9Ryqo10NWTN/K5VJZCySiOy1JbarbkNmAYaGTq+2MsriQIH/IxtsFMyWhl0BzgpQU1Q5JRlJeRviDc2GylxSt5EEtZKUvFquSoiDI0VxJifVcx5BYwZGfR5EV2XmxjEi0k6jUugaCk2kslXwJUBQG1RK7q0KqNx1bPVpvUmMZCbUhQVl6FvJ5iKEvZpNF4eyfahv215gQtv0Y1uQixECRWBNaSj4xBgoWVTMVBImdhYb6Mbrmewde/EZ3LzNJ3fsY7hy4xUykiOZZiMPKGTTfxe7/7CebGpvjsF/+aj137Xqz1Jt79nc9I9oq14UpqwLoUU025isamKOetnjQqy3V40298iE3+PrZPFHCsTWA8/TX8qnnDJYHLLdfEJefjdlH0tjA8FOL3zhlIVktcTq0Q372J3Rs3MFjMUTj1LO/sDbHtQABL8w2UtH2sLDRBXM/yapQfr4xQCLpoMgY4KPdKg1xGq1WgJ0WZF7WZTOYZisR4YGqFJyNHubBzB5v2Dsofc5yfnKRbVKBDFON8Ikr3Czn0axouUdlbi1f4oH+NewYlYDWaqTrbhL07yLj7eWIlz5v+7Icg6lEKAc1up+puB18X/nort+3089kDfXS5nCoMspLKcDa0yjOxFeyiPjtdXs6mY3ztxCu8emGeXR4L+YyOC3EV/tfTevqfTO/be/s/3NfW/kG3y0dS1MNK3ktuao7br9lMqqef5559heX5abY2auzfbyI7tsjaSBFfvReXqFGjy46lrg6DxyOQkxvbImpPVfBytdYOWesw8nlEdRRrk/NqBvldLFdZreUtQKik01SX1iiOzNe+Vypmawu55WIZlhcjJN1W4tW8Qgz6RBZ9TsOJC2Opgs5ZxSYws1mkAspLDV+p5tOiQuVdwGAWilfEaiumayWpqKLgas+ly6s2vZwA3qisqHxee5pG8qqpAeqqfVWvGmblZwV9saq1J20MohLFjsuu5TOx9wbV9CDbVfJyrvIdp4BcbCX1ot7rA1SsflhbpvzkUxjzWyWQuJXHlUpvRiucIpuOEtdMRES957Qeeu77E+IrET75yQ9yQ/druOH19/DcuZf4/CNfqQ22L8l2qoddjfeszUMqJ6YJSBO9DXzyN3+Llrp6OkertJet/Nfv/R1HJo+ya+AgH+jpZiB7BqdelJZdDTJP8/UXjDzt6+a2Njc33CFA1Qe5VHTy8tnT1J87TF9DhV19RXYe7JDre5BMdguhUKcEFivj5TSPrJV4ZClOPHWFJneZXXoLkzOreKMOrnU2YxcHMJdY44PbO2nqEfUvsfUTE5eYNJV5xC3l1SpQThUZ+OErxFYmMUcnMRYLWOW+6Q62cde2vdy3KUhXnVxPpklH8zx8JssnX1lloSDl7G+hGtwoAaFVyl85nzh9viz37Ovjo9t78Qs008Uii4UsY6JYZ+ReK8t1mhi5gPXSMYJyrVeS1nV4rqf/uXTdzkN/8z5X08dvbO+hziiVsjNAtaWN8aEMpx95iUGv2Ny+Tj5/9GVRnj7uubaOQ+8foDC/wGN/eoJVcy+HbrgZ/WADSy49W7sDuG1i3VWn0OVl4k8viio1Yd4VwLw1QGEkTDUm4BL1RYtZbKe59tSMsq5VsczJIQHzmSVCJydIJfLYfU5s9U7iM8vUN/gpdRgYz4XxGCtsCTTLd7IszIZIhaWCrcaxqRnIC/I9XQGbuUhZftaJmsplswIOJTKrGMRmGgTyZoGRarssV8sYpSKpyX31JkMNrmopjIqAVzFUrZOjJhNWsxpV5Ds6NWGxVESdQLZa6/mX7RSd1bP0OfGD6QzlaIpSKoHOX8Qgqkj3hhupPrgqlVwUoKgmchmBiUA2ExV7LL9OPI3BLtu6ReE51CgCAazORskyAPYGRk8+ykwoxXISZoV9l9cqTOTKhOS4OTlu7MZt/OE7PyDMdlOO5Nm/amN+bo3Xz67S37uFBrHYv1aM0xhL8TdnztKdOCbnt0za5Wc+Zea/bMoz2Ck7trgoxOOMzmdpcKRZzJepr0uJwPOiBbajOfpJZrpIRTagM7l5Tqz4365cxOQocWUlRHQpQcB+iKQuRWXkGW6p+Pkt/w68gSCGXhdPZsL8aSHMDYUID/THqdRfw1Qsx94vfgl9TGx7QQKsFHrOIgGz42ZsgzfxBneQncZn2aKdpFMCYVuwhRML8OmTVU4UGig1byEv9r5W/slJSM3SGrDw+j093L1tkB0NDRIbdTyZXGNWtnGKWl8du0T25LPEY7XYuJ7W0/9Y2rl1/+cOVi1/8F5/gL73v5l8Vwe205PosxnoDLI6EuXM/UdoNWbINQb469HLVPRm9jXaee0Hu2je6uDFr5zl588mGeg9RNPWLbzgNNOz2c91nT66fTaKySKRxxfJhnICgQrOg0EqmRL54SRmjxV9iwmrqJKry1ooS6rmrhQLKNBKXlIQXRKbXxWxViYxtkJA8tV4XS/LliJpqS8dfhcNbgdxqeQnQnlOzuWJZSpIVaffWWZHnYGgIUUxvkZqca42JVt2ZlreQ+QjArdotLaGOzk10xKiVHVYJIioafBEc9ZqlmrzVGBVilNNbKxcvnrEUk1aIp+qCdsxWUzycxmTQMpoFnsvf09U5Q8CAzUmU2+WQLFlC+GnT+FrlnP2i/JOzGEIzFC9bje6bbtEFYmSLLhFjXsg/CBabk5AIKo8UUBLmqiKL9apkQSqf1ip4LyOVLTC2YU0S307qb/+PpI2d23SlcCyjUGB29+HqlwR4FsrerqXQ7zNUeQz58Z4TBujPij7lb91Xp6lJV3Gmk6ysDKPR1+mS1T8vS3Q7zHgdIiqU4e1SLBwybs4BgyNlPy3kbe1UrQF+eXCCp+7cAG3ZTdRAdfc3Iswc4FtDjenN+8nplRq0k5dZyc+AeOnlq+wR3eJvxwU59FwO5Nzad795S8zIipd3QlVCWar/g2w+03c2tzF5j4Td/TqGQ0v8vf3P8YNEwu8t75Kk9PGjKWPZ4wDvFTxMCX3brAyhi+fQhdw8bI1z411Xt67dSMbvHWcKKWIScAzlaosj55n6ewldYnX03r67087dlz7mY3uhj9557U30D0yTb2xinH/DtJ3XyO2V6zwSyMYyikIOFh7/Dxmidr6vi7++okzXE6ECJjt3H2zi4Pv60NfTfOzPz3LL08lONB9Da5t2/k7qSCeNhMf3+JnZ70D7UqS5SdmSa6lyLnkBr+th/RTi1gEKs5OF66bWkS9mCRnV4dC1SbAEFgpqCqLffr8KGvfH6ckgFRar/dgP5ZGJ1W3kbJfh6fejkfsvRoCNZ4q8OOZDEejOmy5Eq2yvzc0GBlo1ARsldrCYtlCgZhY5sjaCkuhGUKXLzM9PE9KlJNDQBIslmmQ4zQJNVTTglsNxxKwW0VtOq0GRKDWhu8YrHosdgt6UYsFm4V4Ns+jsp9H4xkWReU6BU6fvy5Bn1+g+JafoC0tkfmj3yWRXRWulmnxVvBtEog3Oa+244ntRwHKbLnaDqvUbykkeRAlWl6DrNj2jJRnSbariHrPqyFUdVdH6agxk2oNI/V0lijWgqGdFWMXJxMOhkan+Nroc3xnx2sk0OT5tehZllcmMEyO4gxncAvs97Z3cXllieVYDKN6UqciSlxf5dtvbeCG/U50YzG02DTVghxH2WaLQFQ9eK8e3HdJnnzbiOh28o/TK3xv5CxZuR6fEUv9LruDosHLu1aMXE462Zae4najhScNMVrsIT6/uygi+5Ao226+/70H+IMnHyQtuw27mqlsfyM7N+ysNT9fu0XPO3p8xHN53v74M2z62sO0l4scFHdy/YCNQDCNTq5HziBqOueQoNHAF+SaLSWS7DDpyGdSuPoaaNm9h82eOjziLnaYXevwXE///ema3Td8zmE0/8En7r6LwXe+RkAlKutHL+A8M4aur43czbsp9DSLMhILdWoR28wixjpRH1ZRBAKTUz+/xHPTccyiQrs3ODnwdj+uDQZK86v846deYSJqod7bga53A7PdzVy0pvF683ywvwPvcyvMHhlnPhrC0GRiwNOBPxjA2+TGusuFpcMl9lgvwkogqpSdAER4KKCo1Nr4pr9xkdRCgWQqRb5YYnVF7HxLkKauFoKDQaztDqyNYntF/Sk7eyVe4gfTOaYiVQJlHRvLGjf5C7S1aRR1AtFsgmgkwuTCDOPTE5wYmWRicY1MJHv1+PKqTRgsx3eJXVdta3YBu11gqhcwqqa2vGQvVS0hWqfW6aWgV1CrcipJKuAW/CNmnb996ye4/XfuY+FHf48W/RJu/xoG2c4k5WzJyznnzVSzano6t8QQAZJOfleUlu/WZn1XZXK1NGS/FfUrVbl2tRWb1Hbyqj3GKYcVT321007KoaoWVRN41CYXNgmQSvXMLmk89/JJDk+NczGrl/yrR1WlfBpaGI2sEUsl5PyUwtWxtrGPT9/5Dj52rSh6e1yOt8bikoGl559m0PwyRlMOvU2jtOYgt9iMIWfCZJOgY5EwJzEAs9w4LhdF00ZGUgH+5tRZLoyH8ZYctPmauXegi9sPTEpRbYWWTaKm47zv81/iwUSC0rZ7cA7s4E6fhzOpKLfsqfDhjvbauvk/+sH38f7gydp0dPNtNxBpGOSdwQp3GF/Amnyp1vmn2aQQRDFnNQ9jxUZO4OH+xiA37jpEl6eeXpvqdltP6+m/I9249+a/clhMvzlQ1LjZ4GDjB+7DcMseuXHFkopicPzgRQweO5UdA2QObBQIGSlE85R/PoL5+ZdxbXZAV5CY2MjhsRIzMzHcjRbat2v0vM6LQSzyxR+Klf/RCnm9T6yvmUxrJy/4OpjS58mkZulcifBOowtDMk1oLcLO7VvYIMezi90zN4q97bNiFKurxoGqG1tNzabgqVdtjfK+JlY+cT6FWlLCutFG2VPlpR8cY+70JO2uAH1dHXTu7cFUZ8KyQSywy0QsX+LZlRyPzBeEdHp6KxoDpTy7gzl0rrSo0BBT8zMMT0xwYXqWy3MrJKIC0EKpBkF13NpAfwUweSuKHTeKha5Zd1HGCpCq7bQ225BkV/Ri7Wf1Ut81CNHuNm/nC099sQalz97yNt5+zRwbX2fHYFOrUgr8hDSVilK68nM6Tn6lyPALy8xN5tkWKNHSUo9ewciYk73LNgqOKj9G1Ymlhl1dtfPq2JLZmiJUs1vJHwWgkje1tIXqrFOTDCsYq2aCqpyb5L1YyJObW+LI6Tx/sdLEP33+BuJ2AWfRQdqwibzWRjgS5d4Nw9Q5lBtIMJNw8olfVnijLcZO27cIuFZErXrFsncQm7+Fti3XUe9K4ph9EW3xnORjWWy/Ac0vStRiIZ2xMjvj4rGLehrdPt75lqKo6Bbw7KXidnL66DC3H5kjOrCHm5vqySTFTYw8xF9/9DZure8U9Z7lyS9/icgTJ4g2bGay9TqOtXWyyW/jd6wFduZH6Ik+iC4+K/uVMlEz1UvZl0SlZ4xWntz/Xqo9+9YHya+n//f0qn03/33BqH2sTirLjmyJ+nwB0/gSpqAHY08bRZed4uZ29CdGMa1EMRZE7dV50Lyi5DYHKG7oI3E8Qe7oRez5EJ07gtQNtFNYlro+byK1XMHiMdJ+YzPbd7mJnlkjKSokIOqqfnGG1pyRCVs7+aZezpoNtQkmmkxGZiYWRByYCXbUSyWXSi1qUecxYBBw16AlnykIqfZF1S7oaPdgqRc1FSpj0ptweK3sftNOem7eyDFTjMcOn2L+6GUWzy6SOhnCEhLVKKpsc52FOzvstAc0VuUwLxY0xpJ2Vpf11GWMuMXS28T26QQuObH1ETWprprqrsYiUcACcQVy1dyoertrM7yrXyQpYNWegJJUA+ivktquBlAJTlkB3B3bD+HqDVKMGPj+Q6dIvpihms7i76nHqGYjcnSgOZvEAnegb99A8/UHaLppG6O2On4xZsS58Xf4/IMnODYeZX5ZfnfvxW7yY0yJtRc1LgUmZFeqVJCgpGelWHtXTy5enRdPzVMq7yqvAuyqSbaTl96mx+y00Wlapl2L8Y/PpvlQ53l6s8NsTI6wuXyEvY5L2Mvzsq+wwCiJz5zjxt42LE3dWOvlvBoc2Js2UL+hn5btZQmeWVKOfoqd+/lJppvPiDPJT2TwzIcIRBJYzCnqmxIc2gs9LVl0cp9ormW0pJxHyUfLhlbe2d3EpUXJs9WBU05hdG2F5x/8BgeuP0S73U1w62aGLp2hEMtSMXsoOOsZsVlJiCs6UvZw3jTIEl42mlLoy2ui7CVgZCqY42n6x57nbGDjOjzX0/9zet/Om/5m1lD9aLdLzwGJyv5wtjbxQjYjZvP8DAZRAvoN7WLNLWR2dqOfXMU4Mo0hU6Lid9U6CYz1VqoHO6gM9IllnkM/MoO7kKRhq18Uo4t81szyqSK5NPj7LWy+pxmvQCg0qcNrsdEkSu9gaAV7OkfM4OKU3Uc6EKTPbiU2PktiIU6DANTgMFNOCLgpYXSKcqoBS8GrUlN7qjfW4BRV2WGlsJRBK4qakGDgb3ZzYEsPO1+znfFuK6eqMUYX53jlpVOEDs8QF5CWx1J0FaQMmsxc1ynq1gcjAtZzJSehRABd2o5NpIlWW8GuSCpXQM1uXxELqIY2qfTPivKfwfnPS3MohaoA+s/wrEFTYFb7TP4VdEWBUCsbbtmE1+XkSw8+xpIAeOFSiVO/CLNwcgR3sYC5Tcrf4auN/SwL/NQQ2o4N3ey/8xqcnTr2HLqOJ1fG+IcrMf4p3c3j9a/nsbp7WG3vwNG1lYKtEQqi+dWSI2s5gZHqhc7VOsXUaICqXFNNftbUzETZApqoaNWxJZJYjuunPVPm8Pk0E6uwe4tc82qIalLAsyzgnBqDoWm5Z4bh7CS2oZdpmHwO7+xhjLNz6JYW0YUnMSSWcJlX8LhGsXgTbN/u4PW37iO+rYv3n5jmz15K8YuLOY5cyjI5FGN5NkQlFsG4sIa9r1wbD1xJmCU42Hj7Rg/bBcQHTWvsL6donD3Gi68cZdOha2l2+nDu2MTTR46Ie0gyLDbcbPJQUY2keis/FzL+0m7mnyqNXNAN4o1qNFXWMJjk+hbMbFx+aR2e6+n/Pv35r33vj68kU7/t1Bd5484Cd723BX81R2kiJkpKrLCa/GJsEVMojrZFKq7JQnFHl9zMaQwnx7CkpOKpIT2iTFVPsrHRQbWvn4LYYUNMKmcxi2NpUuxcAZ+9SjFqJDphFKhURIU6aevRyC5aRO9YcdptNOZT7EnF6RfmnJF9P6geFvT6cK2EmT82Sl1jPZagqN2s2MlUkbLsRy/H/W/toKo9UPik1iO3tDsoKdUhaqKYymMWFeoU2uxubmZgewfLO+uZ2tvEqqeMPp1iXoB/6vmLjD8zSvl8hN5oiUO2KpuazSQDRuZcPhKuXqrWjSLUbOQrcRIZtfKiHFf8em2UpeSjpjwFigqcJTVsSf0u7zU7LEltU7Pu8vPVbdVnOurjdna/ejeeJh+Xv3GCJ6sLTOuqeI060qtVZo9GsJZ2U/VtJTQzhtNbwiQKSz0AUCquYNBS2INWXn3rDXz0HQcZrAszdvExnps8Q3BDD1r/Fha6dzA5cA3nug5xNtGOJ7uDsmcz4xcvkQ2L0EzZMCQlXwlRdGEJPgmBaEQgGslCOI0uL5CXv/3VnIWnT1W5udkheRAH4gyCrxGtzku1xQIN8r26LJo7IYpZIqaaUl+p3EJJ1LTAeS1FdSmCNn0JbfwFjIvP011Z5kMDZW6zV3CryYqLBo7Eqvx4qcJXxkt8c0qHLpTjwDYpOaOaSEZKUUBf5xboTT/K9tgvuXPQwFvbs9SFrhBu2k29tx7djg088crzWNIZcQ4emmz+2j1TxIDPZ6ZRX+CcZmA8baHkcLHm8lC06PDIvb8Oz/X0f5n+7gPf+vQfmR1/tNLSzq1OPdfvShNo1nDtbKLuNYNURUWU1kQtigqpLIUwXF4SudFfa4Mr9zeT6WvEcHQc08KquDwjJY+9NmDcYDFh7GgnU+/HOic3bI+DyIUTFEYm8abFlhXjUkkNpMMGPBv0dN4kFVbqZiljwexwYhVr5cvk2S/K9IDHxuFUlccxoZnLJI6P4LPacba4BEYGSvEKC0spUlIxrQJM1RNfrfWGCMSkjlnqbWr4JMXFggBMoGAX0AqMvEYzB9x+ukXlPeusML05wIE37OTm1+3C0GJkfGyKofOTXHhxmOSRWXoXsuwxVOhx6TB5HVhb+/G0X0euroXVUpp8IioBQFSRgFS54FqbrEBSAbNYKVMRbsqfJG9XwamGMwk5r87+LhlV38lIOV/fuRXPQAOG6SwPTxwnK38ZE7pOGzT8UsHrgl00btrB0Yenef1nv0Z06jQtTVIeriCa0YS+EKZcisiBdPR09/HG267lU6/eSjo2xPHhMQqFMmvhEH/9wE8498RJ7r7+rUxGnfwgWuGtI2H+qnQr3y/eSV3bnWLbe3nm+FkK4ZzAOw8pucZJNcO+lXvMWV7O6/jDE0Veq0/iyGaohgWUyzGBrZR+XK5XwkK1EJDtBa56p9hrr7gXKRd5YZHAaklLniX4SrCu9azFxZInC4jhYGe3g7v2BnnXtW4+Icr0nuYqbaYqr2Tk/ozp6OoWG2+Ly7GkHLNSzk2bKZtaGL+iOgtdVOS+XViKUe3eyIDPz8cObeWPMj/k03XTvKMuzas8FW63lWnTlwnI9VBzsQZyGXoyK6SbLDzr2sKPGw+sw3M9/f+nb9903+/+aGb8z8ZcAZICEW+wjs2eIA5znYDQi0Hsu/vuXdjNa5RHo3JDirKKJ7GcmoaDG6kYBEIOscb7+yiLhzOfm8aslr0QeFac1pqS0pw2ioNt6EN6bE0ChLYoqxfXMBt0SDXEXJIKsKJsbhH/PieeTbL9nKgSowKoAFiA7MoUudlq5FBfCw/YHTxd1tF6cQpdJC9qKojBbMAuFjYtFv13np9ntVKg3mjAYZL86RWgEJgbMbfYyV66ugyI3i7WWz4vlko02V3c7Q2Keivw5dkphjMpbhjo5MCrt7P1ns249tVxdmaEiYlFpi/NkDi/gPHiPH2xDHv8dq7r7+XGLTdi67qWC7JvWyWG2e1AZzFgsFnQu2zY1XAlUecmq5yTlIkap6izid82GzFazVQlf2r5jripwqDWyMCNG/F3B3npuRMkzKL85VxyUhYzFgk09c30d26gQZTu/JVX+OUCfPVwhG9cCdBg2kljwITNrB5TFTstL/lmralzY3Mfd2we5EC7XGuWmX3uMMtzMe7eeRMmsbA7Wttrj1ZmfPVELAFO5zRes6GFz1ya4Gv5Mn/n7uTp3R8jfcuvc3rX6zkSGGBrU44nBVAPT8Db27zo3C3g8ovAFFtc6+S6+mBArQlAFCsp+T0m7/KqpgWuWSmLgnIRckPqrFCWwKc3oFbDVM0earRAtaxsRBm/q8rOdjP3thnpCsg+FGwd8u4WGK8JJCMldJL3ZLSTn71s4tSMhzMnI5yv07G7u52sxcGsrxf7049gXzqLY+5FWhLPsaf0EjdZLvBWxxSvC64x4IjhSyVJW+R+MQv0a7VlPa2nX6UX7vvgn/31+OinF6p6ehoGMPX2k/V20i4gumO3lw29XszR07gciwI2ueHTVaJf+Dlr414qRgf2QBP2z32QalAivFJzoqAMs2vYfvoKxvZ6itu6KG5svWrnBZC1jhGx4IahMSqpw4TPr6E7L1ZrUFRJWx2oGegdRtlfkWxTH4vHo6SHRceJbcuqlTQTGcpqomWB6JTbxlNlKw1zi1xbyrHvXbsx14vCEUWXy5b55YkofzW7RC5Y5vU76vn1viCtXjsGgboaG5odjglUTZh7rL8aL6o0n4gfkYXpYo5/mpvgqWiMW00u7qpvoM1hF+VYJJnPshpJclGU79yxeerzbgJmF2apZBa7nWCLD63eTdqhcXT0EuNTZ6RswuRFVRWkBhpEYaoF7jLFvNR7ZfAF4lI11dArtaqvcKPWm96ia+Ejb7uXrn29/Py//IAHwkeoyHmqzjIF+8GGPt5/6LWk5RyrT3yFmJTFC3d+ksn6Ou6fncXi0/hLb4K7Gi14O9SM+ALRinqEUc7X5KFqsMg5W0R9O8nmCqwuJMlPugmfSfJiZoL75XJfljxURdT9cNBLanWS7xWHaeu5mZaWDZQEai+sznNy7kl29XfSq9Pz2J/8LS3BHoL3fhK7lLND2fPiAh25Kywuh2lNefjorjGC9h/WYCoyUV7vohobFtCq6yHKU827qUZaVbI156DmM5BM1kZ01EYKSL5Vp1ZFDVUzy/2id0jpiXXXl6iae8hM9WOS66eXwFVVa2WN/5KyWc5V52D1mreSb91BXq5BYfYibaND5I0Ncl/ncIUncWoztaYFTexPRbhfW8dKXE3REFhXnuvp/5sWf/vP/+anI5c/eTyXxiU2971bqrzlgxvoE0s8vezitKjE2WieptZOjPpGsURrGF1lrLdsxdkuiuD0KLlMifTLl1jKWllurSMoiqjoslDY2kLx3CymU2LlRYUWRE2pWX1qa5NLJSg3Bam6ezDbBQSdOYbF8plLDsxhsbyyrZr01pAu4Gh3oN/kxygKSl8QuKgB56K+SrJPTyzFNsFP3m3iqYoc99gcHlEnnn4BvsBwoMnEq/1uJgQGvxAL9w9Dq3x3eInLGTknsYttokDV8KHkqQhl/9VHMZW6UErHIDL1oKiXfaJwH48u8XwyynAkQYNUoQaHrTaWs0UUVt+uZsz9BuLBApPlGOF0kmI4iykuAJiM0iFq6mD3Ng717mFn20baxa46jTb8Alm/wLbe4abe6qTR4a01QfjkeE3yWdAiQcHlot7mp26glcbmIJGZZVGuJvmbnSanE7fVRm9dJ4VMhTFnO6XQCK+yF3FEc7UxlQN9BS4a8+gnjXiXmhlbsXFZ1FxAVLBVH6NSjAqshYzlOCYJjA6BTaDHTsMeFz2ddgJrEYwRiwDUxsu5ML8+2I2uZxfWYHNt6YvDsWVOjj3Kvs0buFMUnS5v4mxEguTYKQmCncz6vZwvLGLKTPLUfIzjs/IdAdW3Ylvo9gbYGJgQIK6gS2X4xwutPLpaz/FEI0fiLZxINDEl1ru55bwEsmEK5XmK1VlyiVnisVnCsQ4K/g9TDlxPas1FZj6NVT1yK+AzSgzWOC/QnEPLeaBlH1pcYLooIH3mWVK9jZgCHVg8DdSFX8Qz9gtsuhU0CdzF4EYyli3Esu2kQ0VSIgRC81UmFtfbPNfTr9Kf7rvzb55cnPn4C+k4BbGtdWKN9zld9I+epn1bHc0dXpIJB3NpI3MhqYxS2c3ONnRFUZZkRVU6sN7ch3FlisJcEk1s7Np8hW/rfGRF1TWpKdAEoKmzC1QOX8Cp1oJRYwcFnFVRjapXufbsdotUSGcj7l6N2eUC0Wo7UqdhahmLqCG91VKbIN7UJmDtdWMROBs0I1ZRkLXZ2EWFtokS6xEIr4ggOXF6GutUkobN9WJxDaKYDVzf7UIfzjE2OkN4boyLF+b47rllfrGQISqOuaXLjUPgWhDZZxAbr55HV2M0VUeP12zlJo+foGTp2cwaTwscF6Mpmk0mUVZKTZcwGfRY5Zx8QbHngTzxQIo1U4y4JUfJLIqyqOEwWDFqVjrq2tjYOkC3QK/RW4/XZMdqNElcscjLiksA6jCbcFps8rsJr0C1cWObAEvU1UxK8lSoLUFslWPbxX52NHTXVgJ9oWmAqVyZ6JGfsn3pAu8WmNtFJa+4PKS8ejzRAg16Hy+KKr+g9zMTNpJZXsLtkOupZmIqpQWkEVF7awKJLB6/hR37e7hpt4PtLXq89QLgkgm90cUSRs4kQhxdfJ5D2zdwY0MQLZzm2JyFpKeD7MhZUpPH6Gn0UclPMzy1QCZqlaDYLw7EgM0o1yxjp9e9H6ecX7XVxvadfsyuBkJyQcwmB0Y5t1TRirtjM50bJNhaxXEY5fzrjFh6u/HJ9TV4s+RFdRb8u8i49nJ+rhEfUcxWOQ9TN0OVg6xqZrzJZaSYRXXPYHdJFo68wOzADgncPhINO3Cnp9DNDGPILGJcu4wlcQZH9rwEuVWcEoy8jqJcK+UO1tN/+vTuTbv/5LJR96lL+YzYSI16g4lbJAo3vOlVFJv7CTzyNEGf3DBbOymlpUKkTUTjFYoCGpOjTtSjA4vYGaMAwnDjDjGBazAxi3MpTkPRwRfx8/O5q0u8+pt8ZEZCFI4JQLNS8R3mqx0lbnvtXRNK6QTauvp2/D1uUqEVsmLtMr5GcqEqxpFZzMk45kJJKp+BUpsdY1AqkGaQSmITqFsoyn4dVZ2oOjNt/UHGImHCR+dp6K8TpWwSS65jb4+PQc3PY8sWSmp99tUZUXLzvHxhmW+Mxhmxgf9SSqBUxew3iV0T9SLfKxbFWgqcm+xOKaMgBbHaj5Hj2XiUQjpLr8tXA61a5tckwcFhlQov+bAINHWOAnlLnIXCMmOzk0RmwyRiEnjEgtpcbgGXgLGhnTYBadAdrFn5aqlc6zSyCJwVlAWTBNsba0Ov3B4JaAsROXqRgsNPKLiTBrMDt0HjcnIBpzOKM2DhzKVRgpNL7Ddl6FQWWMC5lgrhETXf6vUy56ySX40SOrnM5OUM6XQeu80o5SlRSvnlSgZdJUY5vyaBq8CmRis39wTxNjiwpRNcTBf5yfIrbOpo5Pr6IPpInJUVEy9lTBRNAmWrnNv4cbILI+jNAdb0bbj8mygJqJsqEQ44NHbJfvds2CuOpouqK48WbKWjy44l6CW0WpZAo6u1c4eTJjZt6MIS6MHkaWU6t4dwOIaxIkA0R0WJR7BawlQkAPnaeik7d2AnLRdkCkfTdr6yGmRSHFOPXKNY7+t5Vj/AUGAbkeQqgZY2Ub5mMk17sKycxrCyjE4FeSkCtXqAerhCjW2VCyO3wLry/E+fHr7zPb/zcjX7uQWBQlXgYBX7udXj5G3drQy6G6Ctg5XrbsZ2/CJ1Y+cJDNaLRbMxFTewJoowLXY5UzVTNPqwCLBM+VmMm1tw3jaAfnwIz/Q8d22sh6CfF1bgeeFqu15sfKFC/uwwzvAKVgEe+QpVrxBLdeRIUp1K2JzYNzSjdxYpzRTJiD1OextJLRfRHxnCtjiPTUBpcAtkOi2i8syiuiQPok7VlHHlfBmz/L23y8ngW70kZibRZzRMavypqOGWBgtv7A1wVNRN2NwkAPdL5ZCIIHwcX83zQKaM41Iam1rl06V66msdwjUrX+selx82O93cKrZaLer2eDnPxdAq3WLD6wTkBgGHUaCnnsO32q1YbTbM8rPdISB0alibDCS0EK+cPM3Qi+dILCbJr0hFl3K0W8Uy+5vpaOvG61Iglf2pJSikJuvTmtjpBsyiPlkpMqM5Gfdt5GhJRzCRYGt3EGdijnl7geflWvrlO+H5ZZhL0LG4hH1iiqLVxWy7Ey2h1Sau1qZmMEhZCT2IRgxMDct+x8vk5TM156ZRlK9RzftXyUmAi4qCXMFlztLUZhSQwmtb3XSaLKTXwuQn8jyVtDOnpgeUwuytK1FenqYYWiOnJlUZuI1dPiNvE0W4zyr7FEXfq6uweUMHes3GqbEwdS12uQdMNDUFaez0szCnntHXibLXWK2Y6e1uQmdvpU6U++GJARZm2sTCh6kWJkUHz4lanxGVGJLj68XWt+EsTmCqjHN9W4AnV80sVyX4aCUO7t4s97Ao7WJBAJ3E7qunZJC/tx1guWhiZMHI2XE9sRmNwqTY/NUCppTcf9l1eP6nTvMXr3wyXMl/4ZlLl+UmQ6K+gXanhVcN5Om/Po47bsRlqJOoq2fp4LVqCxpOnaTep9Y59zIU0VhLG1ALE6qhfjqLqI5YDLshic6cwXLrbszuDIYXhxkIOLjrWrGoPo0hqeT+jIGYqLfVK9M4Z+dFoenRJ/NSqUXtCExVU6iyyQZREOZ6L9YtXoxLJYrxIlmbhVRHN5kZOcbLZ7GJOnUk1DIJOqo9YmdlXxYBrcmlxiFJnZP8ZYaKGAVYDQfsZAW6Oqda8VFAqlV5Q7eXZsl7yGInqganqy/ZVdXIc1T+Xx0N0TKWlXzr+fLoHCORGI6iVJ6SsFYnildk6X4B6Gt8AVZFYf4sGSWaEytqtuET5WkxWzCK3TeJGlUgVdPXqenqVCeP0ajR2B4gOCjnKAEgEk4wcXyCK0dGGX1+hOglgV5Sj8/XQF1zK26vH13VUJvQw+oS6+928d3xKg+MXuCd2qKAO0VDUwtX0kkeRC1gVyUq4O1M5hiTaFdMVwmKna9GFsnv386SQNh3dBatnBJlJ/vVjLV8ijyXUjCwkLUxW24mtOahNFaRa6yJepRApVOdOGm0Yli+G6FBILi13sm1bW4JDAbG19LMVzNscoTZY6tQL/pvamYGfS5Bo6jYN3e5aTcXCeVKlCSP1zfV0VDvIbSwxLHFNFOzWTrbzVQE2B6JqQ29nYxMqPGqRhKJCnXtbpyuJrklndQ3ujg/XiCU3kYqvo+KBNdyaZJK4Ywo9nO469IUopNSFrnamvubg208tqIxUzFilyC+o7+ZBjWqIiM3SjGO3hWQoGclV9fKTL7Ai842vmBu4++rgzwd7uDBJT/T853r8PzPmlYXF/9LfG7+z773ze8zUcxKhTFKVSmzy1XkputmxcLIjesV+zQ+hi0vqlJnYrW3l8SGQeomR2ko5HH6/VyWYDwmEMlkzCQTJSpqXsnZjEB0ErMli77dgfm6regfeVLkXBbX7m42tApIHFVyswXiOgfL8RSmCxN4BFYWZeHLVbGhAhyLmZIARvXIq7GRxl4H1nYXhiVRgvJ5Vux9pqefwtgKlrk5DNEYtrUEVo8enagqNXGJxe0QZWoVFQqFkEbiQkEsXQlvlxo8KscQRaie/+m1FelPFzgzXaBe1Hazr46VXKoGh0vaEi9HRzkwmuOmxlYee3iGP3z2Il87PsOXpQDun8swuZrBES+wz2DjZp+XM1qRB/IpclLZO/SqzdIswUnO4VfnYhboqjk+KVVqj26W1OOQUv56XxXvRictu5pxtAakLMxkQwXCI6vMH5tk4rlxIhfWcOesuLb4JDiZGYhG2asP4dQXxArbaHQGSeTyDI1d5iajhW0mm1jsVnLRJFORMFICBEQ9mQoRYt1dpK8sYqvINVGzxksu9HIvqPWHjF1t1G3sxRXwMC0fmCecrIx4+Emmj9mo6uBawmVR8waosUGS/2JM8puk3QdvHDTz8c0e9tb7GbmywrP5Fur8WygtXCQfXSFvLrGpvpGQqNNmAdUN/R1SNmWGphbIimJXA3AnZ0q0+PW16fqs+jWae3oZmYpg01lYCBfY2BcU2FtrTSNGj5WxKR0+Uz2uag/aFQPzZ8JkiUugWpZ7YRXdykkR1o1YdSl2990gIqCF+UyOVbH9XT4bHncQYzZGQXWcOeRnCX7FQD2Xoin0QQ8NHa00OXtolHuzoJNAIGe9nv6TpeUXf/AXqfHI7//8S9/lmfiqWDU9DrGdG0S53bl7if7ucbnh5GYTOJX8FYyxRcyTRWwOLykBw2p7O/78Gq2ZNAGPh6WSkYmKxkLewEqojLuhGYO9h9RjL+DpMYv9WsN4zWaBaRrds5cp9W9AFxR77BSQpIxUrF4WRI1qY9M4lsOqD0HUlY6cU1SaUkEC1NqQJgUem1Smfkdt9h2WK1Qk39nGZuLGAJW4WGxrTuxnElsiI9a3glZnkpvcgLG2Zo/Y+6JeLQ1O6orYNH9SKp3s2+ysWfB6p5G37gnQXFjhm4++QsVcx9bWjegD7SzozCzJRptFhV63pY0mn56XJ4apZrIk8i4upBw8ENXzzbE090/EWIlWCYjFnCikOGYs4KmIehIbqnrw1XAbpXqLlRKFQk4CRFE9YPPfHsmsis0uVkSxO3IYG8oYW22kpJzz9c21kQdGtYa9KHBXmwtjvQSA8wLXwyGCTc24OltqTQoesx5PfAWngFBf1SiLwrXWNRBdjZFMq+VGdJgXY3RUktDRg2GmSlKArlnFwvrE6m/uwd3aWFP+R8fmyZeaxTVb2Cj7S0nZvjczI9epjjNyX6yOR+h02rCIsi9XBc3FhChEUfpamiZrllu3NXBvp56glsGVNDETWWJucYWqXMOAwMlnsbC9s4HEwjJncknKejVYq9bQyMyyesChiN+rOtFWJKudnJ2VK5EWNduow+UMSOCRfXvsnBVLXV9wYk1LEJb7ejFc4YQoxZFxMw5N8pXNYy+tollcmPVJSmEnjfWdePxuYvI3n8DbYvbgyJdIFsJS1gGc4nKK4sZiyQS+fIxypsha3kg1P78Oz/9safSrt35x5tnLn3z8yYs8mQxTVJ00UnPrLWrSWCubrm3Ao12Rm7dEtZLA6PJQ9ZvRiQIzDsWxSwXKu5yEBFhG4VGDVMRGq5lYQcdkqcpqWU8sJZCTP3r6trL8vRN4PFKZ7Dm0BrHe7Q0YX7kALX3ofLJfuQUtBic2t59YVSy1VAxHSAAqYLFIpS+WdVREHaonf9R65XqBpRrepA+YMbWaMKbVAH2BqMdBwuBmZWEV5w1mDL2igFMRrNkyVq/xag+9WeCl2lVdRlGUBpIjFXJikw11UtEdzlqHkL5Yob/Zx4dvauCungi68DBDlwQexToqzd1M2220js6yo6GeG7Z38dzcKVG05yEtlk9gKZ6VrM5OOGNiLFxlUiqwziT5NZURzYVXbKJa4iNXypHJp0lkU0RSMSm/DDEBR7okWqmQro0rTYjyjZbS8oqTaG1gtKuVcHc9C26blImD+pIBa7NBFKOJ0nyJnCjUykiCxLk1osMrlPJmovkKWYFxTlRtTI6vD7qZjyRZLhdwSr6KUl6e3jrCcQOuvIeEx0xwT1dtaZR4JsPZoSHy5Q6yBq9A3UCv6FZvuYy33UBOwP/TyxF8BR/nxqqcX5LvFJM0u0VZq6VI5B4qy3lq1SweV5UtG8wcONRE2ZTi3PlQDaA6n8BKAsI1zfV878wJplNhQpkEUQmAoXSScCrBBYHzmpTFQItd7pUofb0tXI7HOHxigoNbO2rP8ksIxO4yELpYplHuD1c5TDiXYF5Uf8ZVx1h1szisQ8STLjrsIbnW4hQsYVbyAvK5HG59Azo1gkSOoxeXZS9oollFTYsqrhdlWzDrsC0tYI4WWE7qCaXEVV2tUuvpP0PKzv/Fn1rys7/9o4eiPJzKExfrq1fWVm6+Q2I3rwv48fd3y01xAp2lRCkrFTwyi8njEwUnpDREMJ5ZwClRvyxWOBKsp+yz0FjO0GExioISBSpqISSqUZ/S1HNCBA7tJfzwMtrkZRx1GarOJKYNXVjn5qmYXJi66zAbDFhsolw66tH19ZPx2xF/hmV+SaCnR4uVyKt5JpXaFD6pKeb0Ovlc1JXWbsMmedMSZfmT/NEn6urMMmbnDMYDm0QhiII4N4QxlxGI6sTG67A6xKorgIpNrUhFyI0WKGspLHV2Ubomyimxz0UzdfYgt+xy8jt3w1t6VnFnRpiQyjxX8dK4VqQ5Z+JtN1zHQjDAYnKa8sppWBgRVRhHE2VnNbjExlpZVZP55gRghhKTxhLzAh99MkshGmZqcZaRuTmG5xeYWVpmfmmF5dUws6urzISiTIVihJp2MOroYSqc5tK558hf/jmnk2PMNgfp9Luo73QJ3KpEM1XMEiUcAQdOnw93xY4jbMQ+LbZ33oYz5amNjKjW12O+8xqMN+8jv7BA6twwR0XFbgh2UyfbRP1GOcc433n6eRKFNoy+LmxyHaICJXc1JzZbHIHY7a/NpejW+UlL4L2gD7BBAP2YQOXbp2P8/HQcR8FFnbgLp9xL5XJWgl9OrmeG68TOP/7UEKvJMgVRwncGBnBmSjxxZYqF1RVGZ2eZXl5mObTG3NISq9EY588vMrEaYc9gq9j2BNvbvSzm8gLYZbr8LXL91HhVHclshUC0hMOQlsArfxf+qaeRigLR0/rNLNTfzlRkgC1muT+YxR900TaQZzY3x8RoRBStF78oX11FlH2+wJpBw2xz0CrB9cmFcZ7+0Q8JLU8QD4+tw/M/S3roK7/76RbP6h/Oz+f5+bEcC6KwlIpTltgpNvCg2MjNLheOiRSE6gQsBYFflqJ6rDIVR28VqAbEGjcV0Q9N4Za70qAvEPcFiMkN6DSWEWGBOFSpeBqLogTUqpGpdJW6azexdtlA5qdjWG0RTP4EukanQFusuN4FdWKjlL2Ul9FnxSIWTrtnB5UFgfUlucnLaSzFKpm0jpLNJCpUICn/iTyuzUikExCq9lCLmkkpUgJLgLVJA7qRVzDvaEXbLFb2/BF0z5/CMDGFqRDD4hIl4bKIErNhFstXWtWRm0yKVdNhCFpQa8bXHqtOO0nnfPj8Fq4dKPLuA0XeeKhAKhCiGilSHS9zR3s7G9r3M9N+AEvQJ9ZukcLsOUpTJ6kuj0IsQilqYCFsFusratFYYdRvI6/Wpxc1vSyKZmUpTFRgmcgUSKp2uLQcw95E66H7eDpeZfj8MYyn78ezcI6s08Tm11zPnp3dAoAKbU4Xdp+do0MZnvTI3zqd1Lc5RL2K5ZXyDPTUU9/bgMvtokHz0S0qumnFRpMWxFitJxlKs31DI7buZupMAdxpEz996ShT1s30dm7CLUFK3ScGR5yyK0VXyYo/a+KbsSJFr5MWV5Dp3AT+XJiZ2SRPXU4wkm3mlytBHn0lztiVNNZqBLcpU7PBZYFam3OKXx4rsybqckECz+s+vAXxPPTQSqfWRDFRZWk1xFpcVGhUFHkmz9hIjKdOT3Dz7pbaypabmizExbJ7RLnqNbn2UrZqiZBvfO0HPH/2PD8cHubx6UmO/3/Y+884SdLzuhM9keHSe5/lfbW34y0wGHhDJ5IrUnQiRXIlUhKXd1e60k8rkZRECRKppQMpAiIBEQCHwGAADNwA411Pe1ddXd5Xeu8zMjL2vDna73d3ZUjejkGiursyIyPeeJ7z/E/Ea3a2cGXlDm4vv463Ln0d3772Lbx1YR0/cZ6xR6pHrcLicBdHzvqQk7Zwe+kA4a4BnRAQ5veadD5dTcXZiRn82d4qWleuwDBa98Tz/x+2v/Pbv/PLF++onzy8yeB7eR/X6u8+hBmKp2Eg3B/gGIMlbBoIhhUopBNp9wikfASGQ8ag70M19JO0u+eoJlvANK2oGO6XUeAzKujTMheYmD2HhVmdlo761bBkHNJ2F7ukAdpqz7ExdOaPovHlKqylFTjiVSieDlRaaWgkWz/JVoyG5GfE032bacF6bB7GXArSpQ2opSIc3LeNCdum6IiRQJb27r3Q4dRtwiXSLioztHYDCjGpq9ZPon7xBrwzJIlzcxiMUGpursG2fQDb0m2o60vwlA7gcnC/QVp6nkdng5b5dgX6PBNL7Ju2v9+SYbT86JhxFow+VFsZEwlg8qzF3/VRvSsx4Qd4dNSN1V4A3cQszhx5GFZqES2bCqtegFXcAdIbKN5awZ3lNA54rr6RIErxEIKxMWScXpT20sOROtmR47j/Y38PC/d9EH/x2tcQvvwVxA5uwqLoxt//JH7qZ36CFnYMDl6/zOVNzPhDcJA2Y2Ydf/qNl/BQIkHx9GOHhP4f0nlcSm+hUigg6KAdHfHBuxBEYNQPO0j8KgtD8iScyhjCpHuZDsIRcuNEYg6N+Aj8ohuTItO2VpEMNpFjnJS2O5ilOzB4bZOBEA67WdxafxMvLx/in848ia/Vee3sDmgH10hy29jtjuNP3tnBN758CTffXBtS4bGFAI5GFbxwtYXDRhNf/86r+OWfm8LZj0whdYrU3NLxgPMMHo+exJgzikq7jSbjM59p4ve/chPjM33Mj8wi5mzBJgd4qZwsIyZU1Y6txBZ+7ZnL2DO6aA6IAOLhYq8HW78Hnf+mkvz3OjZsbTXw8fN+xhxdS76NW5efwdiMEwtnx4ARxkSpDFtTgStbpjOyo+OgOzt/Dl+4eRlqoXJPPP+6byvPfuRXzwbs/+7EaAnPfHcVdytdGIMBBYB2hHbGKVno2iX4Oz2MkRg9PVICRc0WNmHUY1AyJDfTj/axxzHwzcCyJaG0t2EbI/qVcgwiB3xtkqRLQtvlQ5mU4iGyeUiFJYPCyX3mKabNphiC7IZ2dg7dy7Thb26zsnM/PgqoWPrXEYFFqhST74r7V2afO6CoSyTU/sOLsAp1KJuHUJwWaKzRoUW1kdIkH0WXb/2/ZioaFoU4bWXUDo2katgSqF3LwRPvQOa+rCfOw9xZprpTgC0DEkXZtr8Nx+EmXLkdeEmkYlng4itpeO9L0PLJJNA+BiT1fkdGq+aFpEf4nhYUtl1olgfMLOqQ5LwUlh9kffmFU0XMebssJhrmQ2OYnT+JbQpcv+oYLr8rBNnYKWDtsAwp4EY8FYJ/dATusbMIHXkfPvbYhxBwefD1r38G0dvfg8XrpYyN4BO/9Hfwkfvvo9Cx4FgDPPvMl5D76lU8fPwM3CNe2ANOhL+0gYFjgMRMFJ1mB1dKCoz4KN7UHfjD/SVcfOubqF69jr2wE7WAhuCsH96Uh+2mYdBV0W1QSJomC4oMp0OlbZVJy12EfBVkC1X8zpUSLhdM/CTFl+Yfbw0aeHnte6jcXAEGURZDP7JtEmb6KkYLS7A7fDzHGRx0a4i1C8hV+vjOO2X8+WsdrDen0W4z/roNNHoy/vS5JTx9zsR4SmFhcmP8kTh3OYCjruOsfQ5PsX1Oj89Dk3W89MoB3UMVR8aSPPYMg8bHaCfVsl1OJGfxgZ6KB91hxAIJRJMRhJNhRJKjsIkO8I/8FJL3fQiV+EmcVHxIkqZlpx+15jxuZDtopJ9FKKhAHZvltaXvz7ahpUtwelwECA8efOAcJvSL98Tzr/NWfef0P3c4ur/eKRzi9e8c4NrBAHXaRPGAyC7Z8PiIhf/5cWCu0MAaE3ijxaSjaHkGGvQuq3i4wOARS0pMw5kWuRGCEYyh5z4Bs16HmmqQELPAFsWS4uhWqugHQ+h6XcPJLCJiQmRZRYkkmSGJFjsDUiNt95kJWI0w2q+RGm5sQtPuwB6iAFIwZJ8PJu2mmHtTWGchEopDwWBxFO3pGNSlfShC4CXSM4nBtpTGIBkAaOXF0hbividBlHlEmzlJCvXTglf8KK9TWEt34BjRIZ2ZQ392BI3L3Jeb1KJReMXImzZte40kShsZtRfg2MxCZnIaHh0DEqHEPBr0JfRKDvQxQmF2QNdb8I904IxZqBw4MNhh+5J6j8/t4ePjd/GRqT18eCqLnznqw1OnRxClnT4wCqge7MHKlpC/vY9lUk88OY1p3zhCTh/tdh+/v3QN1uZNaKqBx37mf8JP/sjfIPkFSL4Keu0GfvvXfxN7V+6weSw8ED2K6NkRiCWNxeTR2zd2kDo5Nlzn6DOf/udYKS0jo6qIjJ3CHdrwO24dE2c8+HNHBU0H7fCgii+/8nVs3LoJN9tc2FWN5Bjlccw1ukhW6xR8A59f7mK/QzIbSTI+ZBy1Wvi317+GzJ0lWN5FIDCBg9wWfj3mxMbd1yllA+iuGLL2OHrdFnyNDBSS4IDx0JPdeNt7FKXgFEYrdDPceDXxpW9v4UOPsZh4xDyupeHibNOP+jD6UBIQczXvkzjNJM/5GIz98PDB0ti4nUWuwrj+L7eBJAXBeTqFjSy0SBTxyRQmEyksUAyD48cQnZjFfCKIIzEWNLeT4hmAq7NMwXQhFT2FouccMpk8ctu/A3/CByUZhJVvQLmbHj7cUkNRHJl75J54/nXd6nc+9psut+cftyhgq0sDfPYNgMDATTxdlzBhH+CHz1dx9sN2LD40g5ndO8jEJvC6yw8lW0OQ7xWWhTwCc0JGbfZ++C6tw7FbgBkKoh07SkGh8XOVIAe7IEZBqzsQ6Gb4dydUIaA+DY1aD5ohvpMJwwTeojD2egrM0SgsDy35Jq3x9RIGK9fhcO9CCZMk/eLBhphRSKE424YdpcVSt5KwTosjGJSb0DJZKMPJjiWol7co8DzOCMmS32MyQYezs1NYZK8GddIJiULX3IuhuZmHK0nrHVGhPHkODU8C5Ttt6ArPhQlLRRZNxKIhbgU0oG2uwJ1Ow0G7Z3lIwawKBvfbEw87yi6KAM/BpsAdrJLieuh0FXTzDtSzQdhjOvfLBJaLCGj7mPNt4v3Jffz9+1r4e09J+LGHTXzkqBNnp+/HfGAUJRaX5VwJzxbexLkjcZw9ewY/9v1P49jkOMQSxgoPbHtnB5/6tU+ilc0PD9Xkv8/SDcw8Mg+VRUAZ8aD1WgbeY1EWJRWXL7yDbnkHzt4ejpwJ4pFpinNIJ935sFtvI5ex4bXrd7F3/RK2mwfYCI9hNDmG4K1XUBUjr5b3h8Np4wUZP+Dx42dHIjjidaDCdvfxWJfTNWx6FhDTg4jsvYKx7J3hJCkDxlij20RLd2LfPYYe28jTTsNmtEQQwrD7kfGOY2D3IZ65jTGbHVUWxD6F+7mXd+DolDEaHsDrD/A60HJLaYSjBiYfDCJ6vxA0MV8r4/y6hr2rCmo5CQ6fJQal8frpdDkeVOzV4QO3fsiB1LgT8+MOnB4FHhoZ4LFkFY+mCjgd34E70Ob17rDI7kElLEQd6yxUO/xpop5+HfvZi7DFSeN0Z8pSCT6xjhLb6J54/jXc2tv/9F867a7/rd4xUdjq4UvP9HC9QxGihRYjakY1Cx+Yb2Dx6Cr0XhqumIbIw49jMX2ZbjaG703P4eCgQhsvwyGLmYZIk6dOo3N+cbj0gvv1m9CbbQbQDAzXKGRbgZaYFng3A4mC4m2R2vwSrZAb7pAdNdrvnuh1TUvdpgDUeBz7FMWsm+RGilEKOqz1Jro3DuE4uAl7qgslHkVXDHsy1WH/a4lkKew0cxKDsRgMJr56Yw0ShdomnpIfFqA2DBKQczhXpqBQQa8W3y/6ispRne9zQO7FUV02oNrFQ6M27CN+SE+eRqHPZLtRg93tpfA7AY+bFDPkWH5hF3I9D+f+FpydOhTNiR65SozF7+d5biaLiS0Mm8MF5ygFX5ByTUNlh0UkGIXd0+dBmGJP/AzbiechJmeOeC3MxPt4MJHF+cA6nk6V8L7ELv7GiIIPjyZwltZaDBpgGRmez59+6x389qdeRdWKoe2IDZ8iu0UXrAZw/tgJ6BFeK/6bVrTQ0QEHRePKjdtQTk/iiY9/GOMTI3A7JJwM2DEhuqCJh2cvFSHZZ1FJHIdn7jQ2aV+v8boHum2cqt9B/OOPI7O6jtcCMaQzTTQv7iG8lkUsnYPP7cIjI2Pwi65p2W3YKhtDodurFvC+ufNYymyhQ4udd4mn4TI02nZvuzqcBatqD6IcnmN7MPbKK/jiE0/gwmEGVdOg6Fq4utbBMy8c4vLbd5HZy2A0pMLjFN3VeN3UGkKRPibvdyF6XwiWU0ZhA9h92cThtQYqFHXdo1IwUzh9VMf9cwMsJkyMBmpI+suIO9Lw2zNwKjmSPBuPBR9yCZIYeVWvsShxnzZaKXEfXVtAReOxFVLIeesYPRKDcmsNXjFcXiTbve2vz3awdfkfO1TPP2uLVQ0bObz+5QKe2aSgMnMpJQwcG9473cZ7Ht1FNNGArtJGNQ5JXUHoJx7FbH8LRsuGW7NHcL3ShlLqI+UiQe0fwub2wzxJyztDwdzJwrWyTSFwoROao7A1YaPFkvZp9dsBOEpFuP203C4HvD4dBiOtSbIa2nGKaIOyVKUgFMXQxWQMnh4TnxTTzZIab9+miJFgp6KMX1JqjxRp8OgVMVyTf6YvH5CAkKZVe+vau0/fxYJzdQpbmxTscMLURU97/jvfK+bqFF2bZHFPNSU6qnvQ3CBlok5yzbFA1KDPj1OBjmLvbgetNAXI5YIS8kLy80WCE0IqhM/Wa8BZ2oebVCWGSRqiD2CxB6ulwlJpGUlgOq2eGAQwEE/rd+wwSVm6T2btMLkffi9flqoBqg9Q3Hzxz2LizkEJXr2DEUcPSWkbI/IWJrCOuG0PKSuLSfsePnBCx+wYCT8ehhSdJqTTQqsd0qcX4RMpigHPM6Dg4PI+ArMhpO0k1tMz6FPQxcz04p5glEVNCH+eVJp44zk8UtxFb4L0OH0UVwolVNsNXJVWMX54F66dJsY+9BhaPLwtOpTsiTheKG6gmqtBSjM+9pqYoLt5IpzCExMnMRvjMdnd8JL8FLZ5sWdiX6yNRLK0xGQkvTKPUULTFUbFM0KRY2zZTRi9u/jl82fw5n4OPbH0r2ni+z48ieT5URihAK7l2Ji6Ca/Dy2vJ3Yl5SE06EK2K2JgN4w/54T/mQldReW0lpN9qYu8tnktGRb+niyZnwRQDLhiI/LzVZwR2xRpLu7DaFH2Sbs+gsLMQWrzGspHA85vn8I3eI4yt4zi1cBTHZ85CDo0x/r2oHjDW3025e9tfh6209+YvdeTIf+j0LTSvPoubr7+Iz77Wxr54gk3hDFJ4Ppzq4GM/QmsSLULulxhEPQFWYi5ZuEcfhBX+xLD6vnq9ge+a0ygcVHHy1Vv4/iiTMxpFZ3YenYfOYeAi8RXKcN9Yhdyow5xxk+zSUM0d2K6Qrvr0R14V5tkkMp4xZKQ4NusSbmZInh2NNEo6EmJKITU7XSy2DTy5swvv1QvwU8Dd3g4cT8Rg+/jHYNp8aFWE0NB+e2hNxRNgJr+gSunrr0L7zstQY34oxxeYFRTXQBi9xSl0Q6LjO9GM3yEWfxPYKhaDG35nr4/edVKXxe+czEB30fbro+goU2hWLJT+8yoGmS783j68cRl2B2mYamgZJBVTTKBBE90ewCJBVSgYDckzHAKqpBxQoxo0khIUisRuA+ZBD+ooUZDWvlm4Ab+b+3R2oandYSFhWvO4xX0SnpAYpmlRjEnn4sGZZTaGL8E54l8km5gcpM/zIh1TnDCgIJgaOixYHfej0HxhvpdtvPw6LH0RedsBDgY5dLi/limj1O0i6EtAVnS8+swzcC5toliSMPuzv4E3WgYmWHSe2XoRH4858bU/fQaf7jvgf8+PIUJhfrum43fqa1hZ3+K+ozhb7+PXTy7Az+PfuEYBktheDj80MfkJKVj16jholPGy1UFsSkLUnYdHO0TK70aMx+myuSl+ElyqoHGTdG3Hzvpd/NSvfhfFRhe/+kOT+Fs/8wFGLs9djLsfqh5f4tqLayDut5ti0mONRYH0y58SHQHkGIo5HcUNFs4DBd1KH/UiiTXWQ2xOQSC0Dd1xiFrXjXY7hm6vAoPnaXcHEWHbu9p3KN55NJ0PwzrzANzygMcmro9Yd4rlnIXuTpXfK5Lu3vZXf+vsff6XmIj/waRG1Ho9LH3pRfzLL2+gIMaJU2Wimh1Px3V8/Id8SMy+O4WXxKQaWF3YjDJtsEn4seAaW4AU+XH0lDhubVXx8pqJbQqD8tU38X1dE/fNjgC0duVzZ3BYscEzH4GbyRFY2oDeyUFe2MPAz0BeKlHNZyCRWgdHQ2iN0PbQbq4ZHtzKSyhVFNKwgnpvgDb3Kx7IzBoGHum04XvhDQQL10muNMfvPQXzY09CylMA+hNQfC7uk7LiEAIqBvENoL5xE+qXv8nEakMPkEz8tLSxJAYPn4ARo5CSHMU6SsKFCQEaRj2FSlDYgFa/v0JLHr4LB20dZNKLOoOWFEO/0EH5T7ZhOsQ0dvyIZiE8qMDZ4LmK8ZZi2QyxNARtril5UQlOoXJgwhYWfVXd705l55VRr9TR3aYlZHJ/MtvFX+zXUV1dxUiJbXoij/c/MoMTCw/CpzLBLfEUv02RbpHmKRhC+Gl9xWzqFoWC1Y7nLYSEP21ihUrxAFCj2OroW0dhhu5jovNt2WtoFJxwhGmVXcvvCrN4AEfRtMTEInyTkG0TGlqDKNoD8aBKhsOWpUaIuYj4vf0DaBTogyUxjeAYEg8PYE+kKSCiIXk+rBa1fAJKeQrO0RzcQToYtkV6pYbDW30YpTD8njCUgGc4f6YzbIMeq8MdqhG2ezw/Bitp2KIbGRKhOCKK1NLVZfz0P/4mxVbFV5/5e8P7vcOngDxXcY3FFHmwSJ4sONZAFBoFMmPBpEux0QlZ4lx5tS04IKkp1Kt25BnHZobtRYBtFRrooIdSPI6c2w67VMKYp4RkRILbpfCYHVDWPs1EqkM68TEMgoswGZ/DpVt4GOL/Wu17wzP/WmzpnY1/ZFqBT4rpukypjn7pLr7xpVt4u0xx4cV2MjA/dGQBH/zZH0PwyFO0m+OMO4oMk9MmqQw4Vmupih4Dy6wXaE2XaXHCCEYTGAkpqBRqaJ07j2/mxRPINMa7HcTbdXgjHuzvdvHKF5dxcZdUJulIdkmktMHSgnjqWaDo2SGVyVa1LCu+jXb+EJ5wDBK/UhCyeHosJsywKPAF/syJfp+jIwiZfiCTg7m8O1yZEU89BjNXgeZwk1R5UiLzhV3nHwejMZLvBAZv3mQRKKNdyMLcz8B+WIUc9sI+XN6B7yN5C8EU1lasXDkcpaTS1sbcMNoUkMM+NA+tILLQZZ6PKwjnwynIUQXNNTFYj5bQ6UM9Oo70zSY6t/eG05qJ5SEksw6n0hTPutCq9tFcrzLh3hWEfl/BNcJjP9/FUwkVx4JOLETC+KEHknhVVzFy5P1ID4K42Q1ii8R+YE7gz755Hdm9Ity2AcQgVpspZmPyUNyj1BmKwJA8KapsSEmhSNgo4nx1uw46ZNpy/nlQPuBbNNri8pC8BbTxTfyckEYSqygIFCJdLpECd+CXd+BWy3DxPMQExQR80rEN4aSGzIoDvZwD4UkbfM4Sf2/CaVcR8CuoHYh1mBwIhGvcdQtettfISQfG79dgizngDO6jvF9Aab1L7Q+j04qiVQqg2RSTv7hZF9roNjNY3bmK6++8hDmK3Spt+i4L+nJpF5JWR6WZR6tZRK91SPtfQ7teQbPdQ7HSQbbuwUZ5HHvlMRxuM67u7sHt6A3Xo7KxEGlKGYFEG4EZG+wjNsaEa9htLso4GBFj2vUWZu8PMt55vX1+thkLdHASUu46rNwKbN4JyM4gi2SHpqOGb69VcHuD8SOS7972V3dbX139dVrTf27QrnYMJneJNv3rF/BH7xTRoHI6ZAkP+zU8/agHgaPH4XCEMdCidHrz6EqzMJokEFmsnMOfFi2mwQrdqUMzlqCqXnjcPowx2Yv5OvQz53G51cBOroRIqYEkKSkcsWPsA4uQmzUs32hic20Ad8MGL8XHNsvkVkmgGRVShwleqpFOLPhLO7SXUTg8Gu0S4NAomKQFmURVIlzUdIpbNICw5cNgNw3lgPaaSa88eQIQlCoAhJ+TRP/Qd1EAtght/ewkBheuQyYRmf3ucPhjv9mkpQ9B3s5C28pCoWiaTHrY+Z3inIWqku6ExRy4Qmjv6vwXcS+NQg2Sh+yGEvTDdSZEkbfQucPCIBagmx5BPTKKNGnGeXIW6mEFcpXFol2Eh5YviBrszTZshFkhZDGvilx3gOx2EydISefPUABtFUzOzELMSdTjSUlMZo/ThV/93U/jy89dxZcvVvE7L5Xx7752gN/6bhF/8EoDn1vy47vZOVTNFDwGBa3rQo/ibBMiSoHUqJCmFh4KavcgTaGS4Quz/cR/QmBJduKhjtTNsVIKUWVjDrr8yXYQtndAorVYbPriaR3fJ5pYMJ3TjlomiEaZYjrBSsBYkSi8ks1C9ZDFj6LucqcpKBV+E79jSMSkS8sFV0hGYrKPSqCOb337HZTusEDX6Ab6PHbDj3whgJdeSOOTv/cWnnluFb8YPsVC58FNFsKl5TwuvpXDC6+n8dWX9vDsSzk8+0oeX3wlhz9/MYMvvVHBZ+4E8NvZUazn4+huMk4onu2bd5E8HeU5VXkaossdC4ZMZ2LvwBOhuxlTSMRiBisViQUXHDrbkMctpiQZPiQU96+9cUiZW7AqK8Nz2t8+xF9sdnHBdCNniAd597a/studO3d+Q1G1/2+706KN6KCQPcTzn3kG//GNDeSYEwrF6GzAh7/1gSjmPzoHv7tOW5WnONJSMeG6Nj+ajmPY2VKwTosqVsDU7EwIJrJl9DCoLZNCt+HxRzHmJcXWBkidewzbhJe3KKL9fdqdahFxeqHow9OYfioER7yHWytN3LlKqmvQzp+gaJJUcMDktUhO/B7d2Ue0twdvqwctGWGoDkR/eOjCblFY2jzuA420F/UhGR7BIF2BsrQK4fJwbhqgwA8Dl8SieyV+VqipDVbQB3lxDsr1taEACGtr7B5gsLwB1U2xbDVh++rLUF64DH1pC3KuRtGnQIgjEMnjIimFvOh3o+jmaGhdZbYXBVcRT/qdkJNeOE/5YBZa6K6zrcJu2BeitIUSukcognqYomBAqzFZpRZUWwM6RcrdKMDJKhENidUyNXQrpPzbZdRGmIRqHz2es1NT4VI1XH/tNfTbLbRDOupiwbNWZ7g+U9fSUa22kN1Zx53b1/H8jQw+tePBc5kUXilP4kZlFFcoQm+led61LuE9hNKqgVpLw7/6s4v4zNs7uNCgHQ2ewhuHKnaKY8g0Z7FWDqBiebGebeGwROvfdpIEvWxaBUZlD9VKg3+WGBcF9LJuSO4U2l07MtlryJWydB4NlA/c8HpGkDF8eDMXwsVsBO+QAJ+7eojvvrWGlOs+HP+DQ3zyjQYOi2tYraziUwULX9io4crNfaSXdhGldH3/A+/D0+ffi+T8DBbHE/ju0tpw9vwuHYqYY5TNxDYVLoXNa0pQec3Fw7xScBo9ZwonSeRhcX+1tgtns4VOKYfwyRHGixiCeY0forDT9kuDIsTENTQxUJV3i4QlRhnxT0IkbXQTZmUfhS031H4ESm8LyN1Fice73lZR1Rz83D3x/Cu73f/vfuufjAdc/8xF4ekaXeRzabzwlefx/LW7qJCuBKl5VR1PHV3A4tPvZfU/BpeD9KSY0B1lBmMJEn36wJChxeaxkfbiczfdeOlVoJHlv2l9vp9B1SYltJbhDUYx4pdQq/YwMn8fMgzq1+p15CotuDbTGOlRNAIxaDMjGD3pQvSMhSwTt7rchG9CjIumoOw2SVcB+ioaUbMGn7eKWDEHLUgydLw75FInBcp8GSShPC19I+SBJzk6fKprXrgCI9/A4PTUMIHUPilDasJFTRZ3vAwmmUlKtJ0+Btu1LVidNn9BAW02YGXSPHcmx7kj/PcarM0tSOubsK2uQVnZhH5nB+pBAbJ40utWMYgm0Mrow2nVVCULeSAsKQla0eGYDUJfcJOKa+js8JwCJGza4L7XBWN0HC0tBalOquX3ypLgSgOKUYedhSak9obLZIiVIusvZKC5nVCjtK8UztLLb2Gq3MExlxs/MDWHHzy6iDNn5xEdD6IyqKNmsEjQrgvbDlrYwcZllO5ewMb6Gi5l21ij8PV0Fjq4MRmR4fDTTncV3N2o4PfffgFv8xzdDzyMP9nXIFszuN50Ykt1YbWv4W+/peHP0pP4w7sefDsdx+9+/i0898ev4999s4KL21688Rc3cPur38HIzDG4k1P42l/s4reeX8FfvNPG27sSHp2Y4DVR8W9evo27fSe5e4IEfASH9gnMeBxwSzre7rBwdrNQzRa2tACon1jhn99qZNHMvI7Xlt/Gm0tXYe5U4feO4vziGSwunOD7Wa0plG7dTSEVXenZfvwnjaTc1T1w++fgDY8iKpYt6VURLK3D3a7AKLIAhnW4UmIdf1px8WS0n+EHSeaq6CYlAkLjcYtHUWLIMu1MP4dePY07r3WhORbQqiXg6udhcxgIKD3UrVkChYwFuo974vlXcEv81D/7pbuG9988v7+NteohiaqC1194Ea9dvo2OUBVu4rnjaNiL8YUkHE4VfdKO0RKTeQhLR0ITa+K4evDYacfNPhIjo/DaXXhVs+N7GzKefd6G19+J4mDHCbGGuq1/Hd6AlwTaR77Sx8TcfRQNHy7lC7jg0DBYzWCsXIfbzgCfOIpagYlrVuC/zz/sBqXE/JCStHIHFQYok582Ho0u1HATkdYBvEwMze+CmDpOpzDrMq30QEKDRaASdMIxnoKWN9G7dB229TIqYylaLZUUTQJBES5nD4o6EM8b0LXbgftOwLlVJYUJ39yFxYJisA2kBgXtzFEYTz7AAqNDbtCiktzRpoVtFCnSO9CWNmC/S1pVbOh2/KS/JjWrSnksUuSYaBbThu2kL/hJnixfSzX0cl30aQ2NBomdhNnyxVDzjsNs0fZXWID6wuLy4PpdKJoBv9PA2IwL3hsFeBokXtKmo9CAalfhdft4bKIdNCRpv0+xuHxiYQ4fOT0JOQIUeawNnpNEgYfdwyLYgpVeRv32G1i7u4t6xo4PngrDE3fC1rUQiqXgDE/hVlTFwtwMws0wXJqMiVgX8aCFP1iqY0ZJ4IDHKfWK2L/5JnrXXoFsNDGDNuYYTe1uFeF2A198+3s4Fl7Ewx9/FJdv32ERZvNJdlxcP8RTY+PA8lUs3/gGVg+uoNLKQbE70TV1/MJ9SZhqCK0wj5nV7oAkLQY22OhwLKOMUbNEfWT7sH2NbgU//vEHEUAHn/z8l3kOAxJ0F7/wkR/G00cfwKQ/xTZiHJsDtBwB7nOGcedHTaZr6ZQwmt9EpFsUg8ywvddA6kyKbU5/YTQgec7Act7PYqsTO+zMEtp5iminK6OXvjSEC9kRRHIxAmdUPPwjBKy34NNybOs+xsRkyKHH4Ze998Tzr9p28/q//fnHF7y/O719ALVox0G9h+9srqJBa9olzQjrIUbXOClALp9Y97BBkswgl8vSLtbQyOfRqdRh9Cg6dlpm2henyyJldjA5FsERUhx0Jgtt062lA1yhxXvlthfvXAiieWsbc0e6SATtdN+ky9QsQokY9tM5vE1aq9BWjmykEaKoORZnYHgTWL1Yw96NLfhHhSVOQD0+B2l/c0ifsChyZXKEi+LnH9DG04b7/e8SIj266I40IHHQtdIqkaSmksP7qVhbgncjC+vMLCnazvO2w5R6sNvqcNhJjnyLQeHpPHgUylYZcoukyQIx6PX4vd3h6pKKy4n2+86h8dRZmPEw1IpYooGWtyu6I5FYuyTN/X1oaytQKEjSHoklTOrTKLTygCJKi8ukBn/aj/vgHLGj9VIafR5zZbMCe9wNG8W/x4JTsafQIhU60oe8Nh0KlKDR4X0KeMZdSHgkhLJ9hMJjvB4y9zGA2+3he9kQ4l4wiVfcmnTLOs7SAXzf7CROUUhfr+/C7OUBJ4U0TFWdmIPq9MNZ7OH7zkzAHXNB0RkDxT5uNIN46AgpjhEibo8sjvbhcFj4U1pr3YhhdfMWjPQ7pD5a1J01JHh8J2lnVwwDrlYVK7UKRik5GVsPN29ewbR/HjG3C7l6efigMMO26O1V8MiJI7idWYGfhOgs7qOxfRWZUh3nUxPD69mWXDiWmMbI6DQqiSjaYh7VXgmT/RpMozO055lWC0+QFENnj/C4NrBsFNDi7z/17Wdx+/oVbC2vwlsCHho9jg8eO4mpAAuF5BjOW9qsF3Gik0eSpK5rFiy3hkNZwth0mKK9iL56lG3q4ostIQY/9O4ilzbxB9cTyG/ZcO1mF/UuC7qDhKx04fAM4FuIQRpdhNRapZtYgVN2sRBM3BPPv0pb58YH/kFQPfidMXcT544P8PRZBY+6TXSv72EvTRvO95isxgNSloOJ5yOE2ht9VPNtZApNrOyKCWjzqJRb6BQ7FFJaTgadTfZDVklIkoFY2I1z0wGcSwwQGQ/T9pnYyzaw15WwVLZj9e02zoxuIZ5QUWgH4I+MY2RyBL1iBTcsA/uxILwXVhHvGnDy30MU0VrdhstXqrj54jaUZg6hk6zaWRJzj3aKVAMKi9xJwxG14CFRqbRSuphzUxsMlxISD9cbFKKCXYFtLI6w6R3abj1bxeD4OFNaQbloQ97gOdvF01UDmq1FypbQPL0ILdOELUeRoSAMZwjKF0mP1BwSpOS2o5MIwDg6Opz6ThKLA3k87z5x1fXhSzyhkjoUsttZSDc2IeX4SgaGD45Mikup3B8OA92YdONrl8rwbOVhHDbgnPbBrFGQSdEGCaxsT6DH/di396iJ/K52m+3PBKeNtwd1eJwWgh5eC5Jzl9dQdLkRz3FEv1SbTYHMYxfGouVScVWXcOLIHBZOHMU+BbqV3yOS7vD9ee5Lwg9TxIIJtjPFU24b2Kxb+My1DdxJt3E0EoBb6+ELG/u4cuCAP7PF482hNXBTTGx4tJNFr50jSbO+8dh3WFDI7mjyWBsUcUP0yWQhPrn4COqdBjLtHgqSjJDmwniXRUPro0Kxc7GIe8Xy0iyUmZobP/xQCv/m2RdxUF5hWzjgdfnwcdLzmTEK09xJ9P1h9Ph9AxJv6SCPJx8+jxG7jle21oczaFU7beRI8BPTCdS0JtK5Au7e3oS1tAfn5joe6DXxfdNJzJyJ4+iPzCP5oQjG7jMwmtqmULIoDETH+DuQqxeBgy9SCP8zE2YXTr2FZGgWDE98uwD8kxU3vnlTwWTuEGHbCvl0B5JYsEpl0cvv0CWsw+m/R55/Zbb+rcf/iSL1flOyTNJDgZLToPjk0WBgvfF6Eekek5CZFWKCnUk4cfRoEIEurSRptM2KX2q00DctlJsGaGbR4vs7FMSeSppieJi0UabpgtUnNTKwQ8EgTk178fjDCZw/HUG8YsP1zQxW2wrpV6KF28XYgomiEYXujSEyOYoO6e6FjR0UxCQeh2VMrBzASTGNnT2KFEVPiNMbr1zH1tU8xh+0w97bp3DSztNCWQ1l2G1IDmvwiv6OikIyIn2RHly0cj2ScpPZnCOtVeIexPxJ9C+vQq53oJ8iE1Fltg4s3NwX93p78DkponKT+2mhdWIRA8UFmcc2fApMO26WaeFpG8WaQmJVyr5Ysng0BcvTxcCjou+Lk/gonGwHBEIU1ADgC/EY+bPpgm1pF8rGErSIDc5kHLlsF69eauDFCIn2SBRjFMLac3fhng+ztXn9WuJ+JW296kNJiVIB+3DlDtjeNR6HeLrN5OSxqKoJv8YiQHrXeR16LIb833+hcBZKh4IXezXkqf5OvkchlT7N6/g/BSIYZXvt1Os44HuPOydw+liS32yD5pbx1sW7KE32kWU7vVg6gEQx75g9nNVCqPRYQLxeNCgOH3S3cZaUeaSYgc4D36R411mI+xTHLoVNHIe435iKxCCbHjxy5iFU6w0cGH1keA4/9uBxJAJxlEuHMOkeRN/hnuzEZteDD54cxUJPwcadu1iqkWr387iUP8AeyXPEFcBIYhFT42cQnDyPy6qGp6sVJI5M4Gs3bqBNV+Cxa9hlkT4sl+EPutHzcb8U3uzEWVRGZ+DV7PC06yitdLH8agWb71iM/zi8dl5DFgBxW0fcsxb9bdHrYy19EpHRs0T68wjTcR0bd+JPVjrYb1p4gA7mvJcgYgyQ36iitL4GI78Kt1TldWTR76zcE8+/Ctuzf/uxf+FV9P99ODbdTpIgTXRZZUurNTz/lQ6+m6UIUhQ89Ksfjg/w0z9i4cGPTOH+J2awOKZjxl5DwKItZcA2DPFohSSjaXDTujo8LriZODYxZFBiktiY/IYGg0KqyT7YaSOTIy7uK4H3kKSknWVc2bHw0l0K8Y1djATqMMT9J08U4VScGuPCN5fW8DIduSIWzbq6jRgTTpmbYCIs4CSt9Mi8F/U9CodehcNdgViLCExiqWECpSxsUQ2u/h4cGRKHHoFGsrKRJrOV7vDeVJPn30y4EY4kIF8gUTBB7ccjCLlVJrCFa9sUWe424TRYCJrQ+Vnb3AjtOcXk5ipJiPadFGrRHiriiT+TUqFwdZ0Ut2CCQmknGe6jOZKCER1hwlGkhM3z+Wndea5ibXYH/2y4Id1NQ9m7iwDb/fjpOMY6A/zprSIc5wJ4z4dH0OHxFTeKCE3Hhw/ERDEbsJ2bchANRwy6U4W2T1FvMylZfHhxmJwsJw6SqI00x/c7SaJ1yUTVYcOzjRzOjY7juC+MAsUvxWKYJJ21Qj5oIzE8cOIEjqYWMRGYwmxCHw5nFcUiToT/emsX5btvovWVZ9AIyLB5bHjtM59DvlSkUMp8TwqB1GlEx+/DePwoIk4PCs0yzE6F7d5CicdfpK0uUNT7kzT2QReOqimcnJ3C7kENOyzO/loZi0d4XeQyqoXsULR0FqE6C3SRcfODnziKqxfXkJcdyLMQW8UqwrvXoK6+gOzBbZSaWbQ1JyK2JF6/vYqPnhpjey/gus7Yoxh32h00azUUay1EolHU3Em85UuQxJ1s1wF+8PESTr6/j8Qciw2JOLMRwtolO668ZMP3vrGK/Y2rOHYfC3b4B+EIjqLU9tCes0gqYThI8x+Zc+D6YROPcF9nR/uwu3hBhg9WGe9lFRvWHMbdVNpeZuj07m1/ibfv/tbv/5M/+tKrv5apleDn1QrZTIS9Frz+Aa6X+rhRpxSSBMTytx8fteHHf0TByKKbAUGSI6PC7h2+aORJXRLaBVbmnQ6KWQOdfoCaNQdXmJaVVKWJtYLEOGsmrei4ISbiEP3eOrlVZOrLiI66ECWZOdpb2L2wgm9/I4OXb5qIjTix+FPfD9fpp+B0uHGnVMA3tnZw+8oSTkRC+Bl7BE+slzH+6DEMzswxCTQeM4OS1lU29qFSKOWbe5DSTmqaffhgZeBOQxopDDt5d6wpZJznkQ6OYWWvjcM0c7Jvg5tiOWmYWHyDnyct+f/mMQqvHT29h3J9gLui2w6T7YHJIuIh2mQHiZJJK3/pRZjfWUV/oJFCSHi0juriNKTxFFqpILpu0SGd7VXZglXahhE/jYE3BblrQKk0SMzG8M+i3YVwSx2a2lyeBEmaHfUBC9N4Ne/EP7tRRs7RwwllD9bXM/g7oycQDdGWO0U3oA76NXGfFXAkHQgkSdg7S3AUeHIkKjgpzKLHvY/XzyPGv6vIUiz/YmMDz+UzuCM652syyrTksi+GR1JHMK0EcbNSx42DNV6jPfyj0XP4+R96aEi0ov/uZz7zCv7ly88gCyZ/3QbXR47hQ2cm8d3nX0DlwhqFmydkih4KPCiNhB1bhN3PoudKYISF2VPLoFpaRaOyhkzQQtZt4enAOfzu+34AKun2P15cxiMPtvDAuAx3YhbUbdFAw4d1AljFHAMDk4WKxUzc7hgMJynuo99tsBkNdFvGcPij0WgSBnq06Q0sekZhj45hs+dGrSeWa+7hhec/jS984R30ue8f/dhH4b3/SVhdHY5aFT/0aB2JOJ2CeBgod3Dpey/ixasaAgQBW0nGzcMD/OiDz+Hk4hKU1Megx9/HvTDO+xVY6hQkLcW4b+H2tSz+06+/NhxyKwZUOHUFA1uPQs7CHk7glxYz98jzL/P2b77++b+fGA/95njcjzvbJex3TewziDeZrLerBvKs9Ibo/EaSdFAsZVruGGnSPhyTQpFQmIT89aBTg8YokElPCsXNHbMjMelFctI3HCEi1hJXWe3l4dhghoRINvEniqiNUa/TwvZ6Prx6bR/rdQdMbRHxiZM4dS6Mp87QfpYbKF5egelVYAuPIOTyIOp0ouhxYLtSwavpNMyjCUiksJH9EoOW5OYkvVhiWuMgDNpOS0wR527ClilQKEgGPSZvjaIhlyA70vDuvQVHvgX39AI0P0+KSdZviQ7hMlrzHviYlIM3M1BmKQykI9VhYZwEGw+qtHoaWk0NXtKQZmOiHpuGMs0kXt9Cv2EjWHSg0XaKp7cq7SxxFX0xsYigS18K6u6rAC2b5Y7BCkbQI613/R6YJEKxVtFATBwS5Hs1N6wGj22/gHGtix85FkSgto23aTNLkzznBG15tg29ZrKt2c5i2V6KSr/UQW2vh86ZBZQCftgLTR4nhawn+qByY/KKjrAuft/9Y2P4uC+K95DAvXUnYqEjOBs5gWyti+fXr2Br9TswapvQwl64ogFMWE5Ew6IdJYzvGaiERnDTtwAzehy93TL2RzX83AMnMSPuI9Kad0h4fZsDaBPdy6swc0sop5exS0ew1jewp0WRDZ2BxO+0++Zwh0R2RHLgyFQYCyM+WN7S8BaKa8CCzXYdzqMlVtQUY9D5UxJDAgYdtrWYmq7DuO3DofUoTj143R1a7BIC3gYivjZS4S50f49xXEREP8SIcwdjnl2856QPxZVNrOYp4Cwmv/nTcXzwpA0PHtNJ6YwDU2KBdmEwUJApNpGr8ZqQI9bzPVxmrH3s4RBi4RY69TUMqi8x3H10WgkouT/jZ1kAHfNs1zye/NAxHDs7jqMn2Y5jCkajMlxSS9R3XGqSrsW1ubf95dv+6Sc/+XOv18q/e7ndgs3rxP2nJ4b3KJeIXSZxRSxPOxxiSCIZ6icDptm2YXnZwu2LwJ23BijfUdDJa+j3KQgSo0eMA+7X3v0MrZTorqQoNdgdVVrbmnjIDk23M7FJrSK5Gfpi4goxDtrldmMkMoLviEW6oCHqnoHmPUU6OoGRmRGcmmoiUdtFhY64743DbXchToFcNXrQR+J4kRS6TNuv0aaNX9qB0+OELeiBTfTNUwPoDKJI768yWdrQ0nUGu5fHwASo0rK3SXZjDriUfUSuXIASP8IC4EGDVjZXtVASK2HGdNI4y8YB2yviQrbcxHoui81yDg1bB2XSzvXNNlyWHSGxhneC4vzkwxSyZci5LpuG50o6k2pNKM0u2ixQL7RqeI22c9WRQLd0gNj+K0TeNgb+JNuQjeV2oMeXScvcdbvQY9GQxDjrRgeWmCx6P4OTbMUjThftuYKq3MN3lDxKmSribbY/RcYmHuhQUgbiwVHOgD0ZRu/kDAo+DyyNRZAW1UY7L4RdzIkK0VeSFyoxOYqx0RkcNPv40v7buLX+EizjEJHpcXzg9EksTkxihMflplaNkqJ1F691xIk/uFDBaieLhYWjw2n4uiS0OoXqvtEU3uI1kfw+hBZHYczPwgpM89qE+N2k0fo6JNIsWiVIrSx69Qp6VYGTdBoZHR+K0WqPepDfoSNADNuffxZLnWV8damK5fU9rC5ncOGdLezfYSGEj/rZZrxyt80GhZ27YQyLh2Qmi1GPRdUgAIgRU4N+nW3KoDLYpt0aSfCA16qA+0678PzbddQ6Mp772nX0fcfx3e0RfO2KgZvX9jBNOHA4HIiygCxv7MJmaLi4V8PFvommmcLHnjgFe+QM6/TjtG2LWO89QCf3GOl6GbbmW1C8JwgOB/CTYuPTSaSOzGLmgWM48vAYQrN+qPNT98TzL+P2o7/xv/9Cwxp86m9Ewljb3sVflPJ4sVpG1asizOBtVSkuFDRF0CaFrmdzoSkxQQcqk1BGlZGYaVrYyA4YODbcvani4BaQW7KhmxVzQzJpBZL2GbjisbOw0eqAkliEYuWgWVXITBjRzUWsrim0WdCEpqq4j0n5zuYeDnsdTPpDFN4gJN8UTH0O3ZubGHXv45DiM3BGYad4niFJlWlpXQsT2Kw28BaJpjcVQfgb1xGlTZPiQRIeE0WMs/dNI2ME0C4twcf3QhbiKubmDMImk9xmj9MWhxG48wwipT4807PDXieFloksQabiU+Di7jQxe5mq4Tu3NvArpLEvNcvYttrIqBa2aHObNQUJEo+dQiadOgLb6VHYbl5lQou+hxRQipWj2cOUywslQdpU7KgGJlFwj0FfeRnuzCUerx2GStq0UUDYNmL9eJvbCSPihTFKyiZZybTPREIkVSfOTs3j/slJvD+ZwrHjCRwqbXS3mnDSDZgUzoFC8e5Z6OU6UHoy7WQA+x4PvlHMDgnbKQVh5/GI7k3DKfLoCIJGA48ldXxCiK/PhZmFaSymJjATjmLKSwpkGx6+soojsRG6B7oKMbrp9hb86iGk2BivrxdlFp4iRX3UZ+FjsTg8+izW2lHURZ9IR5PXh206TSGePoeONwGztA1bdQ1W64AiWmCxKaBcTUMpSXjoRBKhmBvLn72KU78Yw7E5J4kthj/JevCK5cEzAw8+s2uinXHgfecew1cuDvAP3qSQD1jsiioO83Yc5JzIlrxIF93Y5Od+4l/8Oa782RLep5xGpTuOm9Yi0q15ZDpHcez+B/HGWzfRtRS8cXMPRx95ErNxH89tFN9e0Um+bcwmghTSKLbu5nCt1IbqtiNKCz8Ro/NKJRksSViMrZBTwm4nhOfKj6LUOoZ4dwvOYAKWyWJhieK6RlFloeW1CrtVzHnz98TzL9u2svzsrx4LBn7b1qtjtVzE2fFRTPZteH1nG+UsLW+2AoskJm63aRTOtqikAw15px85BkSJ9rc9MNAnOTltTGYSqZgwpFq1oVzSsLuvYu+2gvSyjPohE78lQaWAShD3ncQUaX3YlAEDgwRoa0Pul6HTqsiyAUW1QaPInUwkkc/mkG+14WeCi4k2LAct6/QxfONzb+DmhSso8n2tSAxRhwuPxoIIFzMIxsIkBB++u7YJx/3TkN9aRWqrADniRk+MzqHorlzfxXdJnu6ghGSLxzScjFkldVAwGqQQIQKjI5DbawitrEEfm4OdwdylwhdJ3i2DQkOLK/q5Hk/6mZhVTNtlTHqCmAzFMRGKwOOP82xDMNt9+KQiNdqE7RGSxt5NDDJsiz5fuhMqzy/Ccwu4dMSZKTbThbo8i6iUh7JHAq5vsEjEMBCjV0S3ooGY6EQ8oJFJozH0SdZyiMdc3YR662DYCd7ZHUB3KAiGVRjuJgWUpEyxFENOByr3QYc+aPQxyPUQjLswHkuhpjpwQQ8BFCgbSQvlPlSZx8zjklQF/pAfj0QSCFDQPSxWCguHxBhpX1uC34jSAfjgYbupThnjLJx3e2VkHB74KZ5b/D61r2B9sI0jPN4xZx/zioS4ewIeOYWyxcLMyluWDyncDdgCAQyCMQq4Y9gfVu608Dej0/hffuWD6F5kkZzyI03K+7N3sjh73xzCPMb3jvrw/JUacloYx0j8SQrVEX8Q43EP0GzhvukQ66cDHocXds1OYnTBQeciujIZjK/PvXQJPz5+ApHxSdJ9EKrugl22w6v7kPFHkL6zAle/DSNfxYeOxxGQygjbuyh0Hai0BphPuhEfj+JiRYFu92Hcow/7Oh9dFIMRHIwvOi0Wr3GfhNWKRvekY5IFpVcvMA5ZIC3mBOOwBz/uvvwSWvkCnE46tHdT9t72l2GrXf3Rf5p0tf9lwGthajyIkbgD2co+WiTJBdmJwvUV9EpMRtoZMU2XGIlj2XRk+TulXoZWz9HudFC3esiKJ8+yG8ZwYa82BXVAmujDNEinpgPtoob9AxmH6w6KKYVnQ0Yjz+QkeQ1sFFG5TbGo8rvqUKQaVAakJlf5sw67WseEm7+rbWGv3MDF1XX80Zsv4g/v3sYzfg03uhJWvnURK9UqUsdmKeIazoVDiLTycDJJItNT+O7WHjJTQcJvDbHv3IDfwYQfjyE2nYLLEcAVknPFZ0eStk6llZPELECGHZaw9HXSj7dFgSshcO0tBH1J6MkYz32AXFdBjmKgSDb4NAXn5hx4akbBfYE4jmkeTFNgRlgzgkwIV19lkXHC1hfJUYB1fh5yjL9c3oQlRIrHqnV6cLGNTR5Th4VmPEoKCY5DDYzB3LsFaf8NJlEDJs3qQKGgUECHK3qK/yjYpmcclp/fMUE07qUhL6/AsVmEp1hFjJbfPUWh7fC6FMRDFAnGoI8+xb/DQtLbaQ7p3ZdwD6eGe6F2gNuHBYyFkqiX5eFyJhYBHaReF+l9xuXGDIUgOQAC+2Uk+1F8YamMxdEAEmImIZKng4J1eaeAt1koZ1xROPheP4sTavt4vZnG+XgUYaWLRzoF3Ly+g2hwgbF4Ck+6ZvDRdgfG1Vdw9PQMtIeO4nxsHr/5iR/CT3zoQXzmc9/Dr73wLaRXGviBHz2F5/7Tt3H5wk2cnHDAnwjjB494YKzm8dnLEq61NZIr8JEjYfhY7OwU60CApMx2U1gMxEvcWlL582gsia/nt3E6Y2DuyBTbkmSvq9A0xguP2+1O4C9eeIVOw0QxvYfHJuYRCtuhdCqwt7Io57PIl6tYmI3h/cdTsNmD2OiG0DMpzJaBeVbF4QMjizhCqpz22XAzL8PP+LCbNRRzGfhCIX6XeIZgIjhxDpdJ76/VWPzfTdt72//o7W//yK/+E5cU+TXJLMAhU2RsFYRcA4zFdDikNN783m2kd2qigw1lxIY+k8mXSlCIImgdHqLtDaCvWXAXy7Czmkut1nAeyywFds/hxz5tnlhquNSroSbG/YovNcXTS1Jbm7a0oHH/fK1qOLxloXHABG6ISY3rFBa+e1Dh+6uwDcoMmiLEipcRJtpo1M5jdOJIQEWqRxtH0o0FoxTBSegbeezcOQCmovDYnZgmbQTbh5BpT8PTE9hv93CNAdllYtu/ehGxch16JIDQzCgSwQhMN8V1YmJoV1WKidTtQyJlS20/rBJVw1oCXLfg3LiBeF1CeHwKfYeMJm20WM9bTAmns1i4G2sIOLaZaC2SM225mFik26OYcZ8mBYiJZIkO+ybPLekEzk+ADQLpkBmu22mnxfo1Bnx+Cybtv2m02NYU8tGz6A90GBvfhGYsQ+01+Hf7uw9cKN5DRy9GB3mTMGlZbX5+9xmSTLTDwnMAeW0bnkqX17mLiM+Am4Im7l2LCY1kXR/2MWxsV0jcFvSADUcjQWhBFiezTtGj6FBYuzxHsW5SDyySdh06zz3aMpGKB0nVdszO0s6Pe0nizuFtb4VFalTjv0k90qsHHfEEm9R+nISXshXwlVwax+IJOOg+vBe+Av+3vg6TBPeWK4Y13zQ+HjqBXz6/iL97/Bw+sXgEjp6BZzN38Un9APsJDdfoUvQc8PTpU/jlV67js9+4hPO+KmYXJ/Ho8TAWmll89dUG9mjdn+J1j4248XOfTeOlvSrcvLYJB4uFU4UiBigwxmVS9JMzs/iTLz2PT5w5OVzHqkf3IlZLFTdL2x16prHjOLx+hQXGwN7GHp5+38P8lZg4hA5i0EGn1sLq8gYmpkI4PcJYUwysl2y40wjhSFwngbPdxQM65pad8THuV3Ftz8KIUkS30SZgbMLrlUnuYQpoC5MLZ5Ftde+J51+GLfreX/uHq3Xbv765AWxtB9GpOkl3/IVaHC4VULy9jddfrSLDfBcM5lBVTFFc+rQ2bYcT/nPTMNJp1MZi6OqCXiiwTHZ7twknbZUxoIWzUxQppDt8FZQ+6SyDupifkD6xI4REjKyh4Az6tDQNOwppHQerMnav0+6vDNCuUUhJYBKpVBaT5ZotKGaDwt6hfRpQML04Pb+Ajx89iY8unMIPnr0fP/KB9+D7mUT+7SryPIYWA36cti9lpiGVm3DF47BHo7hE+jTEEhKv0mbe2oXdQcGbHkEkGobT7YVJke77fdAqFExSougRIA1oY9sBMKqB0/fB5qjCf/cy4rTkStBN+gZyVIUui4OiJuDcT0MRnzWz1MMsVFefCSqWHxZzW4rp2rzo90IkTgor2912cgzwUcXWeawkeDYOz5fCRnJt2PpM2gbqFNDSyAnkA7PA3hWolRWK6C6sehWW5KUNFw/f/kuK2b3o6TzHRguym8XoSATWERaB3CFsh7TDRpPWlSJKoo4FB1BJedTB4ZR93TLdRL6JTUcfUZ8HCxSPYlRBOdeEj4EiiK1TJKlW+oRzDT07KenqPtyVAxY3J1weceuDNMyvtXk1eEnCU7S9W7sFFHTnsCN+uy/jH7IQ73SqeHbtNh4V1nxmAqkAReP5L+Bj7TLuf/gYkhMxzDHO+l0bsuUKvKMqTo2G8VMzMxhLBnHokbDUKeJMz4njCwt4gW32+QstnFF2MTcbwNEjYzgtXcIXv/kqdtYl/M1PzMPRsOEPd7v4wkEPv3eniG9utVFvk+V1GSFd4TkH8dlbV/FxzQd7PICel3afcWxjHDRYKPI8l3PTJ5DbuIv9RhGRMjB5ZoZXTMghCx6FNJ/t4K3lHFIhBaenAkg60mhubWItO8CJSZVaa7LgscH5KbfaY3vZ0a3WWFTrdAZdZFc2GDd0IcEkAbWBmcS94Zn/w7dffvo3fjYJ5Xf9mg6vRHpoS8hUvNjc15He6uNgbRff/l4J1xkQol9biuL4oXkdp1IuzCl+BBskRNqw/qkZVlgmEEVjwETp0fJ07H7IAwfpQPSnrDPJyK20dy0mS0E3kUYZWZ+EpkbBZbK2aO9tfYFLKsVE9MUUXZ5cqNccyG87kLtDe79CYMsZrPwCrjoYWILgaqThOit9m3a5C102oUsD/o6Vn8eRoh0PEnvKzTYMmclAwZtjMvVyVZguP+ljHF8U95GePAZjfR+xi1s0wYSwuB+S6A7Eoxg4NQqoH3qGDUFrKx5gSfANh3aClhuRMDA9DfvyC4ixAKgUXEOjGxVPbyUZ4ak4XDEXycWHfov7bJSgkZZkHwWUREzZYVuxfcQT6BZFrZGFPModnKIwLq8ObxlILFpizfCuZcc+xaXq8qHFtja5Tz35MLw9kuDhTdi0DJz9A/QKPZiKl83JwkQMFbMymZ6R4bRvapsCLVchTfvQPnqCNh3QGhRrXisxga9LbyCg1xCNiyGgAvoHCPHUO3YbChEZsZ4Mza0ina/yCkn8s0a30EArzevBS2jSppo8L/2rb8H28kUorRJUvxs9MRsQ6Y1NitIb+yiGQyC8DQcBhNgKP72YwtuVGr64ehcPbGXw+YCfBfA8JosaHv7EA5gNu9EqNPFFkuJnMyxy/QFGfDoFx46U5ESKhL1WMZDutvAzyTH0AxKu+A18aUfCWaWO2ZSG6YXjOO3u4svf2MCRYBwPPJrA7/zZi7Dx2MSaV0XVhbeLJv5ko4lvppsokvKmfClULr+FY0dmYPGYLFK26BNaafexUW2RWFX86BPn8NbFS3hnexePs5DrQX1IlGI9r0qjS1hQkN3qwOVsYZFiH6YTWFqqYLMu4/QYCzLbQURVn/EV9cm4sOPm/l0wewNokoIMc9HuFjPh8xgIH/fE83/g9q8+/Os/7dT0P/arEhZop6ZpURIMQjcF0Gr0sJ1t4ntL+7hZpujQBjoUGz7KhP7xn1zAqQ+fxuID46zubnjNDnpXt6Hul+GmIPnbAyaUDQHNiW5oDDVPEgOSUpT04CBZmLKFvkwxYmmukXgyvTz2HkhiX7HgoMURVqVLSy1+3yH6WJbG72Ygmq7h7N/FAxc2b1o4uNaFURmgZ/RIozxo2nZF9OcTk+3S5uus0OqgxoJQhUpCTtAalurN4dIbbp8fpyMd2HLbaMo+LI6M4mamgNrJSbR9Crzfuo5wnWIS9UHyuoaC0NdUtEM+OHbyw0Af3qYC7WiNItfcpoUnWY6nINfXEVndRig1SmHjZ/jGRkeGh4nkVNrQXfuQvSwUKpOQtl1upXl8pWEHaMWvoQsHsgdJ2NL7TMAMpNNTPHd6Uf5PDDRwkfiduphSjXaZbdmjdY2a/FRiDsroY5DWD2EYa7D768D2MtpFFiESt7Ch4in5QKdAy3HIHYtCKaa8K8JKhrHNa6w2K9D4Ej3MbaR1sVRewN1AMmrBKZN+SWeOkoWM1kfVZ0OYoiezPa0qSXrUgSptZ+luBraKBCtIi3tuAb05HtcLG1BevwltLUf6pU2NuBCi0PSCKdQZV2JW/w4p/Mm4jLPRCNZZTD+/uoNfNEN44LEnMfm+cyRqfi/3UWyt48mH5zAZGOALFRu+sGVAb1qYZvuJWwATIT9+aHEUAbb7e8bHcGLRj1U6gz9cPsBEbR3HR/yYOnkcDx3T8AfP7uGjH1hE4HYF33jrKzB3L8Es7kFXHDjqiUJTPbhTVvB1FryD1WX8TEDHIEZ3RpElJaDEWN1vGYiTGGdHfXj0yTP49itvYumdO3jwvuMwGJe9roEmz0dTHTw+0mpGPDcoYnpmDuGQjs9f7IAwjbibdC6KHHPTxusaDjrw7KYbdwfjyFjTKElJxn4HwVALHv/IPfH8H7X96Nkf+7tto/OperNKVRDDvwxWsz6FqMVAbqPQymO1vI7dZnk4U4/MxPLQMuqyH3GHA6moG+6gC65ECCMnxnDqgShmvSacTYPiR/FqUaBo3SeaDUx3GwhLtNzcj2WSagzxMKgHYyiIonuTE+2DLGrNPNYfGoF6JIZ9g5a8bcBJwjF7JpqGCU0s+0DGlEUHfMuNgRlAPeNHbtmF3asmqofKu8JpK0IyspC6OxTUAyhdCnt5CeqwU3IWW00THdkBPyl4fjSKKbUGqW4gFE3igN+1w4BXHp5H9+sXEd9I83tJA5HgkGJB4ujGAtD2KHYUbdGRyhKzqPdTkGiBRcdGKeSA5JbhfuUl+GUnBiNRNMR90JY4fx12fod4AAbsMkl2Sa605hKPQWJS9WnrHV0EkhL0cIt2moLZ47nEaevGKOLb/F6xWNjARJwiuJlV8Vs3D/GvV67CcFk4EYjAPnc/22EU/c2bUKIl0koWxqVNtJoB2ELCQjPtSKGGXXRp8rIt21DVMgIxE7lQGCvOCCmTIscYEPfuRPdO0D5qtjKCrhqCtJX+qgLHZp9Cb0OXwiUeVBkbFURIsuFjIcgkqdJ39yDrdgxo0/sPLcB4iGKyMA4bC5J8YQfudBYLO0sUSz8SEQ/qxgDjfhtP04EjXj9+OHUM7zl9CkG3C3dvH+Dy9k08/9nfxfj9R5EiuSW9dnwooePxiA3vUMD+dMvEftVGXR4g6pAQm/TB2GljMRrDTy3O4+cWT+I/r9dw+7sX8fgZD4Kjkzg228PKygBPfeQIPvPGNmOfCC5ifn8Z2dWryB8uo8hCvuiNwBOcQ/HtL+EMY/DlRgSfJmWn6wMWH14LxkgqYIeq2/DQQ6fwtVfeQn75EEdPTcEkUXe7A5iiUA54XemKannmWC2PE8cn8MSRAP7Xrxzi/XMD5hfVn9dH5KLbbuKYPQ1PZQsG6fVAS+CmtogruzH4WLzuief/gO1/PvnR/7WD/r8vtAuo0vKWu3Xs19LIUbzytHO7zTT2uzm+SrzsA/EQkBdVhYeCE1djGFQCqK2Z6O6VIRfTtEwUHpLEzGIQ94uRFiN1TLXb8HU0tEihNQql1jfgIgl4KKI0jRQAph0F0s3QAkV5oIe4/zDq2/s4KB/C++Q8tPtHUIzaUOZ7ZQap0WXAKAo0WmlV16CSCO0eHxS3D5ozSkwNI7/hQfq2E6UDDc0WidDqU3xzGLTuoF+lgDbX6LLT2Oj50BTdpZUqUl4bYl4nwiwcUd2JlsuNb2YyCDx9Go2VLbheuwlfl6IYC2HgoU3XKaAkNX0rR4EmnYquORQRy6J1J3lDrdCek3inaPM31xC6TNGeGUdFs2OjbsNOhQJKq+Y2Lb7PQ3UU/SZLLGL7FD1SrXnA/YmuOW7+rgSbtUfKoZApTOzpKAtTA2goUKwBxgIuTLijMKVxfGe7j3/15lt4iQnvm5zC9NwTpGIXugeX4DmuQu0eoHqJNErSlklQoqO9IQYCyMSeFtvW3oafVlMPR5CfeRgYn4XjkORbK8BSBsKBsj3FNGrCqucQcrQQ4bVxkIBtSTc60w7ULuTR2+lAjnrRnnbC6vXQulklbYvln0mztMYY88B2ahSdY1MwqmyDb93E4rVLeLCSgVsMnKCQhvkNUSePrdLF52/cxhu9Lfyev4+Z8ydwYmYKyRDbgcWYBmD4gOe+kIYHYzKqUh/fKttQ7dvYLjK8qpiEhXrklaFrFPRGH7/yfAm7+218eMGOSJL03zmAKzgDL2P8Bb0NKeDlXknTBtuqxetZ2ERudwU7jPXLu7fxC+4AxuYn8HxFrDGv4XZXTJWjDpcg8bO+Bl0aTt0/j0997ZsYY4GLiOIp+hSLW1Hcs5MVUSwlnanKuL1rYWHSiR84G8fy3U0kg8w3UdzEvVLuz+nW0Tu8hXhzFYnaFYx1VtHrtPByOnBPPP97by985Y//8cRs7F+NsEoejfkxSyqI2+XhssAtVt2CWcehWWXwiQc9tMyMTkGdQjzdls4AYQB0FGSLBspZmUEoobLeQ3czA71HMUy6EDsSx5Enw3joHC1YoIYZCo/WcaDcMYdr5YiJGhyi7ySluU/brpJq4iatJ79sRPYg0XejvryPHC1RYDEF+6kQqnNObJFzKoUuQiYtP4NRTFJrkm5tDDKRRorTAUcgSEGNwKakGPyjaJRH0K6G0OqQVEmxEm28ysKgFjPYbKuow4eoLQ2/2ibh6AioFgK0Y7FQHK9ubJNAj6Ed9ED/ziUEC1XY/F4MAh5IuopeNAh9g+IyXHKDIiD661m0+SUmHvdsI1FaYQvd7AGCL1yFlojDoOXb4nG8VtDROLBjIkPRMh2wvLO08RRStjmrAIW0QeLcoUD0eAEoOLKgW4qn6DQdYnKLCSNYoNRaAykPnYDTDb/bg9nYHHZoM3//m8/jTzaXcDcYw/T4I1CWb8NOjfSk6uitraK7T2H26VBcYi5SGX1HnNbbRgptknj68NgV9FxRXE2OwMaC4ssJcScGKyqPhQohVIDXTemXWDxr8LQb8A1YFM6FII3qaH5jFx1a389dq2L0pB8hnpJYAllQrEqxszl4zXQFxqgX5fcsYpkC7lorwbe+DPXwEPaWuH/NVnT38anMCtYiAfyj1Dj+kO0yz2tzwsXrwP8ERYvZvMQ9XRdjeMo+wCiJbbti4cs7JhrmAPN9Xh2KqeqRaaF7+POb+7jS0jETGce8j4QaltAs9XBqfo7vGWDX10fFQ5fDIiKFRnjAPNZWDqjt0obbcFDYx/f5nPhfWBRzdEeK5kXY5sJmT8Wr+QFultiOXQ2RWATf+PK38NTDJ9HlMYqJbyTGqkN+d3hskxhxterEP7pQxY8sqpgYG0enWoSmvTtVoBiaLEbi+SOEgvVVhkUDcitLo7IMi4J6Tzz/O26f/rs//ytHj0z/Zs2joU3is6kURArozGwKMwsJTKZ8w7WI9us11CkIkswgGHo2xo8pk3TeXTK23uug0e+h0umhVKV1oQVJZyxkNrto7eShVEkabgruaAjBU2OYezyMk7MGjjkMJLoy6h0KCoNaIXGJZ5ZiLfM2haE9XPSfxGpYmBjYkcj3oNzKon/QhEzhtVGY1wiYaQp5Tsxiw0QW+zGbXfTbXZhtU4AmrZHor0eC4UulqKgUhn5/DL3eGDpN0YnbC6+YNahUxF5TR9UWRmJAG6k3oSkWvCwmDmpTKJzAtd0McmLuzNkEbK/fRvAwB52U2haTmPCn6SbRZcT66+KmqBBR/lT5fgqRJZat0Cuw7Hso3E2j8XoW3RLpKBVEXdOxa3lQafkwOyBF1Mn47gixhC9ae9GzQCzRO1ziVix0JtZPVwSJigdYFDKdBxi2UwCZiI08xamPgF0s6aBiPBjCsblzqPJt7yzvYhCaQt79GJRDlgoei3eGpNjfQ2fFxEDyQvGRfMVTeRJsvyGTLCt09RW2RRs1Wtat6ARy8/Mgq8KVLTCx+3yJzvg8PsaQWHvf1q1Bo8CIe94OFgD5gSiam2WciZJIGTvheSfjjU20K7pn8WNx7k3MuEQxEbPjr3Pv3ifmYFGI5Axpu0VhtjrwkhbfG42y4BmouZ341dEJ/MPdDUzYHRRKF49DMBpb/b9QqEmhZGnFyYCE90YcJEIJrWIHCa+D159Ux/f85zv76PZl+MdY4GOjw/OUu3ts9gk8PjaGn5icxIfnRhEZ87GNZQxGIqj56SpEP1qrh0wlj5+Oj2GerupzV6+juL+KO4U81qvNYTcxMTPYzsAJIziFlVIT3cMSPNyni8WV0Q47j0/kVtdy4Hpbw2tdHtR6Fo9MkzSDI+g2+2yTDr+LbSXugdKZmXRpzcMCDMNkjpqokaDvied/p+3MkTM/99bW4e+UbmzASYFcqVTwViZPuqNgqGIsuYR6vY7dbInWsirMNC+yDeO6HUcYKOOBebi6OmpGB3UKXJ52X/TZrNDqlkwKbqOOzUoLu3SbO6sDlG+XoZTy8DjqkGmvXZMxxB9K4cQTbtwf72JOYwVmorqUEAK6f/jgqGlSfLnvqskgFJ2EWan9FBJv2YS2R6pdrSC1RzKq1uFtdNAk/eXFCphBJkmbNrkvJnwYQGYC9ZsGhaA3nKRHzGUpljqQZT+JZwJ93xHos48gMnuK55VEl1Y6SwFzV9bhHFThJHR4KU42ow9/IIa9Rhe7Nor0w4tQlrbhu74Gl9FDz++GFQ28OyKqWIfF7x5mJwuMJNHeG2HYxP3AiAx1toE9JtELLx2gcYuWLOSDiwndojVvDNxIkkZVJrmY6MOiiIo5H22ym8kjZqNyUCEoVGwjqZenKJOCzBrPtcLvqUMiLanpJcRqdcwd8WDcSRrr8tqR0E5NHkW/62SBAL5eb6Cl+Cm2OcRiXTijDRg7O+jsOiA7ne+uBury0y6SHqs1Ul0FMb+4R+fAQU/C57YHqORDpCwFTjaSuPUiqE/0Ahiu7y5EjCKvUFy8e/sIzYehJz3wrZHCY7TqHsZZVIWZ68Gq9yAnKP51E5098bTahk6tjfXKAK0PHIV8lMR7yGKaLcI9sHA2FoKfQtumrf/5RAp/b2cFcRagCRZRMWhDiIyYhNtGl9Q1DMKxNCyCp2IawmEFgyIjmm2wweJ1QwmgxHiXSb5PxT1wu1P8Hc+lyfdodA4E/ZBqx8PhGP5GPIWfnh6jxU9CnfDgwK+jRNGP3T3E335sDp/L3EVFzDBVqsPM5FAgOW9srmOFjiBDkZtePI2b33oTO6kFmIFxtEiSGguPWEYq27Pjlbo8XLH1vNTGSH8fPheFMzQzHJWnSkXGkpggmzUyluC+adlbXQpnD/kWIWGY2fe2/6bbi3/0t/7WccP4dL3ZwxVe5KvbGdwlUa3vZ7CWK+IGA/SAYrq6l8e1TAb1PoWL1izhtOPjk6N4/Pveh5MffQLxqUU4+xMUkhCrMC0rE3xg9tGkaDVMIaItHFJQD9ot3KWtX92wkL1Cm7izSytIYtOYWD4fnHMjGH8kiWOnbZgWnd9rEvo9UhMD32AC9EgudQZNedBAVyaRMTlkJpCTyUPHA9GnWG62oZcqcNJO2kk7iujqRGFvDyjudL++qAPNVofBRhokcbSqpFOKaJ9iJr7PEksLGTpUHy3lWJxU5EPHyQA3SX7VNpzSgMdcgj7owiXuCzrceJt0gYdO0lqRri6vwNdoDG18d2KcYuiHWhBPUdngwtIOBZSiYoagNHTYgk6EjhQRdRdw7XIRjh0FLVBQAi7I4r6WnbabtK0VzOFon5weR1OJsYCIh2vMFIqDEAlrQBGlhadn5nfkKWAH1FWKK628ZZahv/QWrbmM2UkXRiRayroY2UWr2emiqdWRdWhYRQxbe6R7dRXBCSEiJLE7FRYbF8+HRO2wD1eDtJVoHblPr6ONqESyv1XHO10Hjv/N+yCdosBt1iCTTMXgKwgKpSMABU3UD5h0DcUcXOLlZlG4mYMUCMCisDcHBtZ2qnDxz86wE721BmqFNrZ4Tf/YXsC3Kb6HjKGNuA+FuRRKNhabV65hIlvFiGlBt+v4YYraSwc7MFjckzopVsyXwDaimg/pTDgksSa/ooj5Z/k7MSa/JSEVo/jRUk/GogjanZhhcYiK+7FqGIPaISEiMFx8UNCseAgmWFV08QrrDjwVSeHnFo/hE+dO4Hu1HD4cS+L8whgunhhHfcyBgZPfz8Ii7mF7WajQ3sbayi0U+NnOK3+MnfAUBp5JpNUgslqc7sONizzugGbhDGo4mVQYbzz2dhlqUCw64oFsZRlHDHrhbHgeOXE7i9d0lzF8Tzz/G29//uzv/myhZ/vM4hOn8Z4TSaS6dRxWmqh2SRFdsb44bUCrhb18CVlecPFkfcCgCdHynk8kMXFkigRxBF6PGJ8bwNSZACushWdoWbaCEexG5lBJHUU4OIsHe0E4hl2MurTTBtKtBhPCwp3dATYudWBuHdA2bkFzmXRADJSgB5Hz8zh+SseCUUSgE2ES2GHQ0rSMNjpMsjJJpkTCEhPNCqoQSCxCW2WQ2m3iQY2wbGL2G4P2vY0uK347W0Zxq4hGtYEez9EQ6WyRDklHZtdElyQ5oHiaJR5rhRaqxn3TWh6SfOypccA/jXbfCb1eQ1AvwqO3YJCQYvFJfHt7G9b8GMz5BBwXluHLUsBI7r3ROHojceikpeGkwkxgQfNEIoocRdIgTdpMBOYUzE+2cPViCa4SxdKgzSOZd12kI5K0T/dAbfJYGyb2/BHk+xRmyQMPdUkIwvAeKNuF5WZIWxbJC/00LTRVm1bW8kVhe2cfWnUX/skK5kYqOJ5wYMGk+JYCOO3148lIAL9z6Q6+sSHBR5qdG6UDGKVI9A7RWOpBcvmgkugHHtH/NI5BuQWHy8LscQ/OHxkfzhYkZruqTVPgxdIZ14u8pqRKF68HxdMS90U1O99DIekZpO86NGcTznKJdtSOQciNQmCA9XIDozEK9kYX9XIHHgrJiayMu9kM/kNjF98qZPDFdAb/KXuI36OgXaE4uTfTiH3+FSRI2fd7vfDytAuawkLHgiKKLI9L3AYSgy/EMFOHWCGOl2Eg8xqz/WRLhlar4X+9nYePBTHbpZXm+wWt2wR1ExxU0qHL02XscOcUYHF/UgipGH8uJncOsM3vn5uHvryF6UQMrysMyqAXqakoQikvakHR9aoDN9v2FEFgp5EejtaSb7+AK3s53DYDWBO3KzQnzri8mPaycLKIj7llxpq4xhZdYAd2uiIoCaC7zxPowRsL47PPXcYra4xpFpF74vnfcPunr3/779vD8d9r9XWsbB8iFophdGYS06MBtDottEmiHVGxKVYqrZeYYk4EmpgtyWXXkIq7MXbiKOzeAKu9c/geMYZ5fMEPN5PirW2xLg+vLVHr0O3B1dQoNuMz6PhnmdRxhBQ73CQWaeBAmpqyk/Fg65qK9p0cBWITrkCXwWiRRnVETsVw7FQfJ/1lJCjAHVbXQwpfm8HXZzWuoE0RbaKrUDRIEzxqWlt+lgEtegSIoZ9iSQhFJC5tkCC/Dj9fY6I0SzVUCyXUS1Wec3MovoxQdEmkRkMsDczvoIg6eyoOmJTMDia9gr4zil4uT7t4gKC7TuJsIB6ZwnWK6hZD13N6hgmxjfBeETqLkBmPoD2VIhGzRUjClrgPJ27KiZ+kP6VPAe164BqTcGSxjs131tFME1aaOjpuJ9vNAcOp0hK74W4YCJOom343/vO//yyuvnWFQmCHV8y0o1FgmeDCuEl9ih3FFFKWLxU2n4uEQiHZp8DlxJXJwKHT0ocKODnlg58WXGqq+MkHT+F90/PI1P24bXjhFFOVhJpwRdvo7VXRSZOWfXbIYpo4d2w4KYXoNqWLp9Eyj5P1YfhAI0lin03h9hc30C804PXyc6IPpEsMx6T/dfLPgkpFk5ttyOUMXGzTkS6Ji7Ru2lXYpz1Yfm4Nxd0yPCEnjrCNZrI23KVg1sS9XY+Ye9XEqtHFV3h6Xxt3wbt2iMh3LmOkXEas2oLCYiUmQhGrt4ro6PS6aDFGxXIqQvDECCeTsdavmEiQdvcvHeJ5ivkOi47F9ni7LOrdAHG3OpzVXtbEBCoMI9pn8vewWLwbNqJXhQU76bd4cIgA2+C+iRk8HU7hYxS34xEXIhG2QdKOtN+JDXEfmmTc5/HJ1QzC1R006e4amQ420jXcLNew0+1jX/EgM4hgr80rcbCFt198EW987008+uR59JUkxZsOrd/EsekIXNd2kWQxvyee/422f//Fr/5/ZIf9kwdMLl84zHzyoEXadGkaNFJIl5XvVr3NgkYBYdAMhjZHhJ00/HvF6GGrJsRKJlX64fd7aLtVqAwenUQ1m3JjIqjg2soNdMTEiBQs8aBYzE5UDviR1r1YUwPYXpiF8f5FZBPjWJNnUE6ewWTiNNLLKrbvVmEIIXSLhzp2OGmhQsf8mH9AxVOn23jIk0esJ9Fyy6hS5OuDNor9KrJGAQf9PPKDOtriSTeTwyHGIlNINf50kgzsJBGNAa5STJl+AkrQpXXtNDuoZouoFSmkFMMWE69JEm+TRq0OBYGvgz4tfsSJ3O0iuis2bL25TunYwMhol1asAbuYCo7E8Ga5CNuZRdi4H/fVVXi6FEyvB+2F0SHhiPWNRI8CIeREIYocxa0bgCwF4B6xcOxhG922F/Wbh3Dv8Tq4XMg77aiQ4tSAD0Gee3hlG2MeH765UcK/+N4aPnslh819Cx37FJyhB6CYdlJ4RExGSXpmMRuUIYV8kLpFoEpqqdEq1ylepR1Y+1cRitThjw9IwQpM2n9XKICyM4i7vRCahhjlk4Ev1oZN66Cz0YHR4TETe2VS0kDz8XxIimJorBiUQAFnzcKNVhtfDtrREDNl3amhXTLgIrXppDl6dhIxxZxULO6NDm9r9Oq0+1X48mLGLBLueBiYcuIr+X28+PIyplUPjoTCOLtNE5DpYV8z0BJCbFK4WPzyvJjPR/14M0gRzbQQYjEObKVhT7Mo0z2UJuPD3hAViudArKIp7skKCWR8qz4Ja1eymAs4sbxTR0mv4vfvC+K+EQ9uVHv49oEJPwUz4mQsOfq08EIw6QoG7wrosK8y/xP9tqxICK5MkVSuQYlG6Ro0jNvdeMDpxYcCAXwwzliOO2CP2lFM8hwTI1DW7jJOsuh2SaOVPWi5XTi37qB+4+tIX/sOll99Ac9fWsFl/Qz0hY9gv+3B2REbbOoov9KC29+HY2kbqcN7tv2/yfZ3P3/1V0Kq49/6OjWYNYoDYczLYPT7wsMlfxkOyJDEVjf2h+tR0+cMKeLdVRJtwxErwqaIkRG5wzTc/QKi/gGcLn3YfcQStMoADlG07p8MY+9wg1aogoZ4IkwqkwwKBclDLOXQp/BlyzIGUyE4j/lwmcL1zZINO6l5lOQYLu4A610/qnIcNG5wkIB8pDA94cPUuQk8+rgNnzjdwAlHEb4W0GmrqLKK18wOKhTSdC+HDIMx1ymiScptD0i6tHFiFJNO6pEcCsJ+P3we0hWJyMnjEpP58nSHSyU3GnVU8iUU0hTjPQZ1rg6LNLrj6sN1MolcrgVz24Frr2Rgb25gfp7206qjL1bAjM9SQHnekzHIY1E47mwNbbxYfbIzMzoUUkWsEEorKO6DinuWQ2spik0kBYWkGkp1oM9EsXyJopG3MJdwo0vre6DRKpJEPbIT4aaBDxybx+x0Epf8cbjuewJN7yz+4J08MuV5HNaOIp92c9cUB5KUYpRhhab5fS1IbRdFi2LijsCWSKJyt43q9QN0my04EyatawteG62qxO/zjONgMIX+3jpC0SbskQH6JKTODguciyKq8zqKPogUN9FFSBBvYb2Of/VCE39atOF7ySC8Ju37rliqpIPCVg/dQxJTmxRHWyvTvYiJNUQ/WXHLQQzOEJMta5k6vFGKzkwS5fE48nRGDwdkuFoKFsnEH2n6ME5x3836UGnEgHoQZ8J+PPzgLK6PHMXlheMo+BMY3NlDIJ1F7cU7KJ6fhh7yQnE4SPxigAUvgJA9XgLJI2P1yiFmHS48nyvg/XRSx6NenAtrOBOSsdPsIkIXQ1YVKzsTnAVcCOJ8Vzz/r1VEhUMTa+o72ZZ9CqmNcGFa7z40ZCvAxzY9wbh7mjDxAAW2U8zhcH2H+WHAa3UxbmtgxFmDU2ahq4h1+1XktQnG7SIWnRYerO3h3MVLqH/7WYTOp5jEMzwDJ3xHY9hYExPk3Nv+q27/6fNf+/mKFvw/xCQYTlb1OIN8UCmhS9Ez3I5h955q28LGQR6V/SwqJDEBA+J+ohBQ8ZfhAxr+XVBml4FXLTRh0UpolWV4FYqIYkBW+1AoVA6jAx+TNOCRYI/J2MtvAs1DqhxFDKz4YhIFElc7I6FU4L+VDzHYuoFDWrfrRggrrgTe3ChgI1saPkCpqLNoVLjfXoPa64Fkj8CZGsPc/WN44sk+PnqygfuVKpQWibQto0aRF0/pi2Yd6U4OW519rNe2sczXXmUfhkQ7bSNx+zzQPDp/ukhbLugBDzyxAHw8Pm24bpJIlQHFtAUjW0c5XUFn0gPvyQT2+GtvTsPS9S6M3V3MTJUwGjZRX1qBIzSJPZuKuwMT9jMzUA4L8K/vQ+Xfu6koTIqBUu0ME0YIqKBQMb2dlK3xrwbMRBz2ON3AmRi2lzch3ahhwU/ryONcM2W0Qzrsuhs6RXzaE8T7Hj6Prf0ant8z8NjEaVyq2vAfl7fxrXqRZB/Bd+5ISAUfhs9/liTLhHax0LXEFwdp15moC6TCUxMYjMwg16J95bk6VAlJF+2snXa3bEOxcRz1uhsBZ4s2PkuRbJDAWZAYN7JXFaMSh7M12RQHHGEdDwkh3TOxVGljhcXK4XUjVG+h17eGS1CsbdWQWW2h22Jp3OnDqpKS6RLE025J+H+jCeUgDedhjqLoxUTEC8cpL1xTdjgahNaOjHki4A+R4uI8nysk1p3dFi7cvIuPn4/hF2fDCEaduJsKIPvQNDoeF64+dwny+Sn0GPcyHUieLkDLdSluEm25gu0MCzJzIUlHlnZ38UAizCIjnoJLmCJFi0m4B10dpVaDWs9CTBsv5t1kOvyXjfnCHOtw355ckXkl03WJGRFYvNg+HRJycf8Qb791Ac9+8av42nPfRnV1m/sOcZ8syMwxg9/1SCyOJ9KMaWOAj2gSfiWs4GfjBtzFA7y4V8HboYfwrOMknnmzgEeOK/B4SLCuFNL+ezPJ/1fdSquf+rGwbn16UCYR9DXUacvsDPAkLUyo14ZFkrQcGg4oEpd3tpG/vT6cyENUSpkXUnShEJ3hHap9OG5b2HgbKbPFAN+tGtg5qJFEcqyahySWPC1EnUnaQ8zThNc5QGg0iaqP1k3pwaxnYBthUvVJWdwfGNBSQ1xuPyzNAbTSkFhZBRn37SkeE20YSXi72YAcmkC5E0dzq8tjou1x+TCQSRB6gMmcwNSD03js4R4eDe0h2aay9Qao9Sg0FCzR07JFUe+gh4pZI0XsY7W8ibsHa8hVc0PyE/LlYiGxKKx2H+mUJOqNUihDfrhplz0eCgcFsViiRZ8OwDuv8zRQAAD/9ElEQVTuxYZsIEyrdGe1gdrmPpO4htkjbnRW7qCNADQmwd1yDcriFCwSVWAzC3uDRScRQW80BrXRg41ET2xne7NxqRkoDyBvXYdTq8MTlBA7IWNreQW7F+qYsWtwxdxY79jQoYAOokG4022EqjWcDKUwG0pifbuG5zbXUPNnIdMaXlrbxY1NJmynBU11IsR2lKJ8sbm1apMXVKwQqlC48nA1X4Lf2UQgOs+WcqHVc6JxrYhoXMfYRB9ur4YGLaNbqsDpK0D29NBcNfh5CgstraBQge/iHqAeVfFIyoH7czLO8BqcDTswOe5Ho1yFwWIhno53GVvN5gDuM+Poz4+jFaALemR26E4U8dCuJR6E9WGjnfc26zBaFsyAA/KiBy67jH66B6sjkUQVfGLah/ToAIViHy+Kfrj8vgPDhYconot+XhMxyfGpMaxkShghoZa7PeiMe7Gef+pbb0Dv9BGM03Lz2Bc8Thzwek8GnYQHiiQFVDxwEvPV2lglVN2OLq+bQxeurI/BcBpFOrUhyTL0+BmNLk7ia0d0Aby2jK9+7mv4888+h9feusYYqmEkGcUTjz+EDzz8IB6nt1rd2sSh6FYnHB/j/xenF3Hq6ARKLOZfSgXxKy4PPk8qXnYqOPP0R6HNpdALpEj4N/GzJ2U4XF4kk/fWbf+vtvW3//jHZaX/OafChBgU0C+QovpOHNJamJKOpAgeqYfGwSGWl+5g58Jt5Etl9MXTRXFDn5u4pxPQSGQ2J4K6Fz5WZY0BJASp3u8hy6BbLQ5we6MJg5TglYrwu5sIBS3MTPowFrfh0VEnHoxpWAjYcXY8golJL2LTOmmkg2KX1CF8kMzg9o5DorW26odMyDRtC1XcSiJr2PHa3W1c5vGEJuawVfYhv9GHo09eEySqOWmXPLA7EwgvTOL+9ybwkfdIeCpSQKppolFXUBOT+TKJB0KkVNKz2UNL7uKwk8eN/F1cT9/Gje1bOChkUM4XYNJ+tknQNpKQw0s6DTjhDXqQ8vpRKzQwSPDvUxHkIjriaQ0ECNy4Vkaiv4/FszrGWyUc3GUCjY1jrd2mqwxAnohBu7sDL4sNXA60Z8eh9llMSOSiy8DwSXSfx2cEIKXrUAoXWP1egy/Zwe7BBi6+UcG4oWL6SHBIcBVeo9ZEEGqTBa7cQbhIcuqUkYwYaDpYDkwT/aUN9EjhhXAE3+i28DlS8sX9PegULr+gbDHRiYPk0vLQ1lM0SwWo+e8gMrgFP4ueY2oOg4YN9bQNA4q2w16ltlEwjTt0Gh24xvqMnyI6GX6+w0JAEZXVd2NHC+hIHbXjSNKFaFuCyUKS+Ogk8t0S6qRsN+nZTiFq7ZN0vU44Z/0wKeoG29qcH4N1ZhHW+BikPEXlYB/2dgHuOh0ID9lKalBPe2HLshjlaMFbwMNNDU/fn8Q/f2yR1/QAm7YufuVCF6/w+syTAkcpxGJ6xGF8Ex6EnW5NRyB96wJCpSxzpIqA10QkYMOs6sEXrnbx+cMubrGg1Rmn4raUh0LKKwZF2HHGlJhXVjiuSnuAlY0cspfv4LnPfBmfff5b+M6FG7jw5iUWYw9j8j584kc/ig989Ak8eP4EJlgv+8+/heDFOwjUG3jQH8c3q0VGAa+rZeKFdgv3/8THEDgSpePgv2ptbKh0QK0uZo/fh8dJ1bNBFUssxr/xp2/jb5xW4PXcE8//Ktvg9x74eVvA9WnJwSounl46TATkPCmR1rPsQMalo9JloDc6yO1uYPnCVezspUkFJu2IDq/XAS9tos5q22XQDbgPRaOlIh35nB6EFAoWc0WMB6qyiuf5WmEQ31ltY3O5gTZtdq/bEWtxIaqXMBUwcGLCjhGPDQnNhjGzQzGWkc0uozbmxGBnD1KdO/ck+IEkT6ABqS0m8iClNnVW5ABt4wCvb2xh1c4kHh/H7ayCHq2hrUybbndDc81SF8XaQqQFTwDR+QhOPx7ARx/v4TFfBZOC2Gj3mgL2mExuFhA3ScklkYQYtp1hn9QC1lq7uJxZwg0e292DVazub6BVrAwfNFh8BWw61nJl6EkScCKA6qgLWoVJVXPg5t0yPNUCJufbmJzUcLi0j4IcQD4QwG2xANvRSSgUy5CYSowC1pod4Tl7oFZaTBtSm7jvJzrWg9TTTUJpUmRN2kQvbZ0tj9tXO5B3Ohh7wAsvk7zK4pD2O1AlJdlFf0yPHfOuMB7UAviYI4pfOn8aT4cmEdhrY6YhYcLuhIPHn6ewDqIRGF4fggUKNYuiWJBMToyhaiTxxr++ju091rTaISL6BjxzcahBYUF11Es+VKthWv80j3ENrnEdNrOJ+p5rOBu7RLK0udVhHIp+lRJFWB1nvBxlgUu4sba0BeXRCE48uIj25RJYD9AXq/QVu7BNOEn9Nlim9W4Bd5JQR8PoX6eoXrkLu60MW700nGnLlWaxjtJyL9hh7lZ4PBSQEgt71sCTczG8Uj7AfSkVk40K/rdrJXxuDfjmlWtIjGg4xvNuim5jFFDbe85AOTWH3noNg6t3odOiO3nM53gso4SANGPx68ybZ/Za2Nzs4aERJ/Z2mvj2t94Bll/G6NlFeBnLQWcHL3zpFVRGj+PjD57Ek2UWu1YTEZ6a441lKK/cBnby/AutPskbZ0+g/MBZXA8fwfPxM1gxnUBuhQ3IWtbrEGg28IGnTuBkKo4PjaXwi1Oj+MAEBVJPQtNcbF0JW1YNa+YmPn0zi1j33j3P/9db/8Lf+Qe2wu7vWLS8YqJgye2H7HLB4bbBr9FuFfPY3+jhFi3P21sF1C5fxfbBNpp9sWiERfutYfT4JI7ffxx2r3v4BNqSSR4MZqfbBY83AHskgJOT0zgZTCKi+ChKpFCSzUHXxEbFxKX1JtZIKzs1JzYNPw5LPdgHtWGAjfo6SPj6SFo5jDfWEeR3TzEgxydcKB4W0DkkWthpJ8Xa4DLJos9z6PPPhpt/9qBYbOMirWkuTGsZiOJqpge/GcHeVhYdVwJO1yQT2M1A0qGqGhz+IOLHkjj/nhCePC/jfk8RgSpplGIqOym2vhQD0ol4PIAFpxOuXh+6mLCSBCAmSSmRlO42d3DtcBnXSKerG2so0qbfLhbgX0zBHfGjP+LFoC7BWdVwe4/FJltBzFnG0YUQ/51tkxdP6yNYFtPfkawcIT98K9twkDB6UdrVRBhKjYXCEMP0KDgUVnF/WJGSqHdGsd4Oo5lyI5zoYulqE60rJrqlDpSAhANa3Lrdzn3a4A5bcLGNA702/DULg7yM8MCD8/EJPBIaw0MsQufYjscHpP+6TItIOpV16CQ6VVhu0rwzaEPqqeNoKx282XLjnSoL11aRxW7AGHLyfBXotM+mnkDfjEHafQP2UYux0kDxdoPi72XBI6lRUCxhbfmfGHqokfZEdzIxekg8o5y5bwL2RS+6N+voNXvot1icDtvo8+OKR8ymz5/iiToLeK8qIyOHkV5qovTOJvwkbMXL4xcTbNcrCEVsCJGIxYMuqcJmvNvFScmLDYrfk0fC+K2TcTweMemsevjcO1dh+FQsxhPDhz1tCuiwR8apKRxMp/Cd721irNaH/aCAEc3CwzEnfoBa9+ALb6P55jvw0eVMnk5h8/Jd/O5dxnS2jbnTdAAElVOPH8Pilz4H+c1b8LEoJ9wORBU7UqRI+/c9BuWRo0CMhM2CWWAROzBseGW/g3dkN/ZGZuHYujNcrkPcO22IFVp5fufF9IN0TAodWtChQ5O9KFliSkQbzEqB5H5hWEC/3bTuief/m6238+l/oEQi/960sdxlt2FtpSmHPUheioRDzDgk0Xq00N3bxvZqAfmtDHYOb6BFgQKpR6FNN3qksEYLHbcdgZEor5FJ6uRlEZ2L6aRdmgOhQBDeiBf9qAu2kBdJWvqa0UWTpCjscd0wkSu3sLFTwOphBQe0XpsVBw6qNrQHJCSjgQklhyNzLjyw4MKpuIIpvYoPMJnGxRyWmS5aVR0tMQWxkwRCuyRJdlgkTIiRR4aOwv4BlltFGKzMVzJl+GwBdNsGdmiD+oofbucorZadnzP5cQqRTWXiBzB+ehznH7TjdMzAWKuNRtlA1R7DbZ7DVQpy79QkXMenMD2egMxiocsUJgqjOWihRcIqdthu9SwGFOsiKTF6dAp9l4o+7Wl5JYtaqY5lCnpm3UDYVsHCooKQ6kQh10OL4rM/sHBg9eFPROBd34ezSPoK+mAmo7SffRYIEjh/P1zWl5uHxc+RGMdWN4Hd0fvh98go0yLWdvuobffQdchYbVAEKba6U6UFpoimSGSpPoWQAismlWiUMajQCZDexZydcp12k7SnVmnv67wmdV5ecR9QPNkYULbdPcQmgpjvFTF4cRU7y0Uc3M2hs12ESquskobdwTqkiAdKNAa5vUGh34NnxIYa46rTCUEZPkWyht2ahhtjRzx0CY+F4SduqiGNhCrDEea5U6zaOTFnKwtXyRJD+aGHScIKvQ2LSd8po/BaFUbMBfPJeayt8Fq8tAmvy4LGeLEGPB+XAs1jwR804fEP4CoMMLnex4ZTghZxYIFC9iCF60h8FK1yA/tSE8GAbzgTlRAijTFbWtrDv3z1ZQpfENHHH4BYQ7/99jq0RhYjC2EcO5qEf5rU7aWAgjH05jJcjG85twZlcWIowu4njqOWUbE19iROn53Ap9++jFvnn4DO6/hu9zRzOKae9QWbxQ7SRWDVRfJXFZz16ChtXOW1ZwFg9VjaSON9D84jIiZbZhMaLK4Vw4Esi594U4g590PaCn48NoUnfdF74vn/dNv5s9/9BVfY8X8MxJNbT1Q4P0jlDGzbZfqAArPQC8lB4fJTQF0V5K5t4srWKsWugwETWswcfyzFoPA54O63mAR7yKfz8I7FkJpMDkeYOEgQ7U6TBGGBqUibT13TFTRIFTUGgNvhH3bWFrZLzH497JhcapEoqzg8rCHdllDuuZDdGqC1SgopqfBIFuI+CaOpACYmIjg5K+OJB0J4xNvDSVbgkZ6HlpqiRlHvinuCgkb0AMU+CLNQw+HmJg4psHdpxQu7FMNqh4S4g/1qCdHoUWo+yVJ0l2GC2CikMpNFdXkRprVbeDyBh04YOCq1MNEwoDsmScsO3GCQ3gjZUaGIHp6dQ/noMRwkjsGfisE/Ece5yXH85PnzeEQP0VmSyINeNJngh0k7bl+6hQoF8W7TwNJqH/3dKk6OShiPOSC3JGRMGxokxbVWAwrb1lWsInSQhem0o8u/qyb5jO0nNottY2uTrEmGM74E7VoUq5Ekdvt5pMt7sNfsGGRIyDYNRZJmgWLYYTuIbjhOWxN2d5dW2QZ9zovgVJ9iUYAe66IdtbNgGCizMDZLpD1+Z5vH1SMxu3nNIEZqKS0oMR1j56eQKFukTwXNlri2YWSvNLH8Hz6H/uobUP122BKTQ0qUGpfhHOe13d9H/dAFWXTApxuR3CyAPCbRncmm2mCPuYfd13r7LNJbXcgBOwXOiW6eosjrJx5wKjZh+SnkpC3JbsMNtpl1UETrtX0oD44AH13E2hsFNF7fhdtqQ1fZZmwvsXqLzU6CjjCuRlTM7/fQLvZgMH5lAkBTtrDocCJ/dwOHuQLGaYfpM1ClsL/0jddRX95GmrF2/NgxyGEPBkfHsfH8NbS/9AKCjTocu1nYNw/giGiIvP8E/D/6OORT98HoiLkHxIANBd4HJ3Gp3IGDNHjfbAw/+vzruBM4hWsVxmlNw1ZDQ8WUsV21SNSEBN2BmCbh6aQTankXO9kcw1z0oZZx+eY6PvbocYHh6BsGWLpwiPiwEPXJSL7OEiYSozg6fvSeeP4/2S7+i6/+WKupf7pHiy2GOdsokgMPBSbMEt48hG2zClT2h/fXBInVKgd48/VDrFYMChIDlWQWioziyY8+iie+7368/5QXp1x1JnYJORKW6M/mG00hy6BcLuRQzGZRqVbRqNeGSw2Liij6SgajCcRGJhAen0HXG2L1HFBsWzC6785yVD0oY5f0cpiuo9SWUe/7USuHUc37YBRoo2uik3QJTq+B1KwLJx6M4bGTMj44oeLxgIYFBlRQiEuHQiq6iaghwBuFuZ9GJb2H/ZQLV1jS33h9FRfv7GHnYA9jqXkK/8y7HcdpSyVxn4ttwDzjv5HUwiEkT4dx8tEwHg2VcYbnkrDP4aCkI3+YR7tWY3AbUJksGfcI9txx4NQMxo6N4MEnz+HIRBIhtg91CFW3jtjDpyn0KUz0EvD27SxAbay8sY1IcxdHIx0EScUbPI6Kx43VUhnNqB9+0khocx9qn8IzkeBxUThM8RCJxUKUKiak3qoidZCD68IBmi4Ne2diyGkdJDIGxjsKXKTsdtMGMRp0m2nUVz1oMaHF2H3NJCXKTdgiJOm4E+ERN6JTXkRHNH6uAM+8E/7TbEvSZqmtwHEnR3KkcLvYVvYSXCfHkFoMwtn10457YfldOHCEcdcYw5WXK8h8YwkBpwNKZAKD7Bp0P+PQXUT+JulWDUKhm7dRAC3WPXFvV9yUEAMYdBZdTdGH/SNlgzafxNU1OmhkiGPlPmQWBj3Kgk+bPUpyb7a6w65Weo6kuNdH6EcX4XzsKO58r4G9763A3yxBF7eqWLjFrSYxHFbxWmDdQpBiplcNrP7R1/GVZ5+Duc643szDdnQMQbECJgaInZ3F/qqJo2y3wVffwNjTZ/mvNvjHx0i4TvS//zEMHjs7BBLbd69CubsJfT/Ha0O619nmMsWPdUKsanl0zgMPj91TrGHt9bdx7v5TyMsaupKCIum+TJW3MwZCLhfmSZzT4r6pOsB7eQx3lzeG+WVjIaw2uzi8u4X3vOc+mBTPLuP/wIqJysp2lOFtrtJlOeGwB++J5//dLfcbv/0jlsP9Z11TZdKyetfEsMQ2BYPo6QrC8rowMAowN+vorhySznK4+HYB3143UWSyemiLbKxqPTH1WfIUZsYmEUyNInVqmhfcgRP+HEzah20KX1l1YHluDIcuO4o7+6js7Q07zbcbVTTNDgxWSgcF2sNXKB5FldSyH3DAUJkVdR4ThQli9iEGW7lSxTZJp17po9CR0WqRSCt8pZ0U7AJa2V1S1x4UZxuhlILEsSBOn3HiPWd0fCBl4mmljWkxSxNFIueIo6f7YayuUKiLkGiXunFacVLJ964sIUgy9SfF9GZjtPL+4RC7YdcTMb6Z9ki20dopAzhiHiSPB/DwdA9P2TpY8JNcB1FsruzDqOdg9fLw0aqWKPpXDnukpxrs/Lzf5cCtwyYqpKoO9W706Ci0xQU8/MT9+OjHjyARVHF9uYzt2znMK2kk2y3keNz1UJAkUgPTGK4AxWx9G646rxOtrEXSEl2ZxByXwv4OpyJzSIiHdISaTLi0A/YKi5NGyi/VeR1VXmdaedJepSFjqW4ib3fh0PTgVVJgVfah1GSCk3jtZhe6WSHJ0n6Pcj9hCpmDIiuGulIkdmph6Ne3YG81YYl+oWoFuq8N15EISfEOXiepr7xnCp3HZiE/eRTtpx5Cc/wULOcJ2GLvwaDEGCysI3JWR+XWBppCdJvcT3cwXKNJFFWxFLNkp9WOUDztlAGHDJ0iIqZd05wqCtuHwzWBXC0ZyrQbSoCEv2Wgmmui2WjDfzIGY4V0Jx78PTYK+9kjWLrax+qFVdLhATwDKraQarYb7cZQ3HR7H0ePj+IjD53BuQ++Fw89fD88l4owEk62LcmZ7z1yOoHI7R1UpQTEHAS+KTdUtx2d4xTQEeYTj7XL69t7/BSUDgl6k1eP103JZqDXWsMVCMRXWmIAiXB/VO5HLSdK+Sz+5iMp2AkSrQEhgAXQRgFs81XodjBGpzDDguPULTxEob369hU02mxzuxNrzJObS2kY4WPYI722neHhA1yDQmqWc7Dzuqmq8554/t/Z+v/ih37S1Wt/TtOZaG4PTEVDuyfDaGq0z7RfbGAxFM4UTy3bDRyuA9eWgRd2BrjVNGnDJRz1mThLqoqzAkq9ACo2H/wB//Dept0XRmg6goW5HiaRp62qot/VUQgG0ZkbR1vUvmoL7UoZjWIRzXwOhfQhaqQmMSZbrMm9E2aQTMXRjwbg6suwizk2meRdimi700alVkUhX0Y+W2XS9VGty+gYPtwmiV7YILXtlFHK5eA283BrbYqzoOAAkgs+nDvrxlPRHD7Ecz2nejHqGEGZFbu2tQ26ItAzoVbr4Z2XVrCSPcRIMkCqHYWkJaFYvuFkyDaFAsUCIu71KRatOz+nkaL8Y07M026fDyk4EhyH0fBjkyTaLTCp23kcWRjF9aodr6WLyPRbuFAUi38NSAGCCAZYDOoI0l5foNisTE/A96GnEHjiMZSjk9DbFSRLafR1H6RIiMnTxwEp3hfxIbh9AHsxT3IjLolx4D0KmsAZUoigUEk1SXm05T47BdAFs9RBbl8ITQ8+MaSV1FoTMy0NZByQOjtMxrGIA2+LQQkd0lyd+6spqK734B2Qxm5ehdYtwaRID5odZL67jN1vHSCTN/j1bnh4zam2gKNPwSvBTQF1xyLY3he9ISQE+H0dFs19Cv2tbgs3eE03vRTZxBloNhaE0RZQuEyXEsHA1GETT9Z1VhiK0Lvjwlm8nBRIkqmYQMU/W4SsbsMIukGtBdJdeGb9UGMUB3FPVtyXl3rIr2XhjLthY3G2SJSyy4bg2QT6nhAu3KpibzWLVK8MzaCgUUQF8Yp2FPOU2pgPXpsFB78vsDgCF8GjxnZiTeV3q3Cfm8Ps0Sl4HCxI9R7sESfM1mD44K9V7qGTp4Dvk+TPjMF4+CiQiMPG9rLd3YetUYMlJkSmOxKRYIUCsM+G8dKnnkP4xLHhMjY1tneZTszjdMOlSDSIFFrmYkDusI3bUOjiThyZwdXLS2j1SNI8pt18AZtdHz5nhYfLiLhUhgSP91P7A1QzKh4+E7knnv+/boN/9oO/aLN3/mhgazCJWKEGpATa6gFtVbutoskKNRj2VWSwaTZUWa0v3KrhSwc23GhSMGwyznsG+OkPOPD098Vw7IQbPl70CpMsUxT78cOp2VnR3HCHY0jNB3FsqovFLm1Kw0LPHUBmbhJtClK31oHaaBIqOyTIOmqZfeTWV7G5s4N+pzMca+7yeBGnlReTXLhUF9w2WiNaoqbRRpuJn6PlOqBtr5UbFOEeK6qMXkPFXl2jvVWxROpY2aqgzH2jnYPfYUIjXTuSUcTnXTgyCzw8a8NHJ8L4WCqIxX4N3v1tJrEP3tOTWGKyPffCJVS6VX63Ck9sjtZ2hA0ZJA2TgkBRofe2KbSrAwOabNAKDeCnmz06JuM9c348GqOlrvuwtn6IraXrkJJM+kQUr283eZ4FjDLhCdUkbZ6P1IEUcKITCkMVk2IwtMWs+QaLUt0fQa1axkR2k+TsAkIRlJx2LO1kUBkNIrCVQSCXJb6wALoFvjAtxG1QCgfzhcfchdtqwVMq0NLt0r6b2Mj+n+z9d7Bt+XkdiK2z89kn55vzfTn264wOQAMEESgKokhREkeUbI0saVQueWxVuewZu8pTI1t2je2aoWV5RlQmGASBJBgQGkB3o3N8/fK77+Z8co77hL29vv2AqSlXOfxlxvP69L33hL1/4fvWt9YvfL89gnoXCd1ETLIpBSgRWc/jdgDV4QTnphlAlSA26wbb2UCWwUiWeVbUWdRuK9j9rVNs/IcCWCQMeg0C1RjdhRysWQaEAgHIseHFTKiTEzL5HmUmcCk8hSuxHC6THV2mrZwNUF6zrAbxcZ/9fkAZWzDo1Fkd09Z99AstjJVZjMsMuwR2FpZ1IyMlJsoSJTVCdmkOkJ5vY3plH4ncI7bvkCCRIXimoZB1ezt1vPneu3hj/20c7G8jQjadvbrCgDwC4lQB8wSiUhlbJ3m8WRjAoK3mHAJdrwUwSPm5PmXZWcADcRTmuI9wgAx3QJuOSMJsDV3FxZhBS0Bt8KhF8CIzZ1lD/ILpsA8qAfTeasPtkYCsR9BXTQxXFzC4cgbu1CwViY7AYQ2BT3egfEQ72X6IJy6fQVRLYDmUxkUrjhtsszXef5kIeMYMYMYwEFLI0CeScEUjcEdwHkk8OjxEk2WUhCZm+QC//hUqqPi8rxandAf/4FITf+2JWyQ/h38Onv+/PD7+5f/iH06lEr8SkGS4Ki1Va0KlTAlJxm9KlInJDh3qaDdVdKsDdMnG9ikvvn2nhU87Y1mSjUVGuq8kPDzxrI7MapYym1J9hU5FEG4e93Cad1FyyWSsMGzN9MfhotEQpheDuJpsItXuYmoURIxRt3V+GVU6gFqsQR3z+u7EX4xstgnsuycIPTgENvYROCAgOGQJZMNjStNkJgktGILtkYWQZTjuEHWnRYDrkOESdGmcepsG3lDQrwFlysHTchAPCy4KBw2MyqcIjeqUMGQ00TDMqIXsrIXZRRs3LmbwpUsxfDncwOVxBVfmY0jNZ/HRxwd48+YDVGolZAhawfgCXH2W2JSlnCeTIQP1l3gFCKSqZOcekSQNEA5PMD+r4fl5yqp4HF1WZeOjuygUjpBaSzI4UILn63C8Gs5NJdEjo2qSYS/FYr48G45H/ja8Pp13j8BYH4zglhtYOX6AJOveiaWgzU/jHuXq0TTZCt/LkclrcoCdZKOQiTLxdoYcYaGyocCKuVgMTTC4dQv3OkfY7x/BnsjsfhCJINkSSy+Z/3t0+ELPo5rwMJMKQp8oyA4pVU8Jbu8WsPOghH5Ex9zLK5gu5jF98oisrYw49WfhzHMMBnEkHpXgSSKQUYuOW0c0MoYVNVmOEEPg0B/+CKlkf1Q7U4aOc7z/GoHcajtolFS0uw7m1tvQGhvoj3MsGb9LVilbYEHQkjWXkkneC8ZZX4KlbPUMmzB1Oe8oCo+KwR8bXQwjqXaQOX4P9fv3sXH3DkafnGL6+jmCsI7BDz5B8loGl37uWax/6QlUEMKrr+9g3B1iimxTIRD5mad438crG4STMkDwtaSsDElQxbGdXTLZ04dVBkUP8ZHLQEgbk1UntBRZS0w9hdbHNUSeZXAkax9SrssSXVn61Y9FMZidw3BlDUNJuB1tQUcPweM9ROpFJJ0GYiYDOH0gQfkeM8g+dQ9p/sySZSbZbimqkrVL5+Hu9VBs1/0cuT2W896nB/g7rzyHG/NdXF8qISnJxe0z7Ic/Z57/Xx//1T/67b+PfvhXjosjhKwowiI7JT2VxggpWc8nTVgKHZPsY0BZVTrt49b9Ml6/vYtPGiPQFpBhtPtMUMEThosFgq+dsqFFozBCcURnQ5jJkRX222jmPRw0Nf8oAV2zQB5KWUu5Qam0Nj3GgtGG3eJPO4nxuTUUUjGMqi0YXXYzpbuQJTFOWVwu43dOtwOn3USPsnRUr5Gldsg4GO1jYejJhJ/PUFdMjMj8JJO8nJvUJauW9GMmHT7kaIwTHpySh05VR+E0gIOjIbpbp1CrFVgytkq2oBBoFInUoSCm5qawtpLF9QULz+aG+PwTU1iIBlG99QAfvf0eugT6cCoF3aaslLWLXo7qMfJ4qc3EISiQQap0HoKYEXAQinlYnRvhxVQZZ5UwCod9HH9yHyW1j1/67EUsUDpvnpwQpBLosQ2aAwfZcNgfolDcMe689iacj+5Au7kBvdiGPlQx69CxByqaBJ7x4iwetLo4pWTs98dIHZcZICh9ZSBNM/wVE74MFRZKsFKTITrZPC4pksFe8Q/pk5R6KfbZdJDgxc95BBV3rJLdU8o3yewSVCUBtg8ZkuQlbUfHUK5EfRblvTQFNU6AKNf4rCB3dwOeFkdf1vceFXmPGYDM2yXTNkI12kUDiqUhiD2Ce4fvM/AIg2fQUQmNNtsjmyL45hb8442VObJ59WMG9RHGVgYKgyNKDmSkQRaQy0QedTX7IcH2J8ALIkwISkrGT+ohwGZXXJz/G+t46WsJPLuuw47EsX8gY9ghqC+dww7BtpiLIzMbx/RTi9CvL+L3Dsp4560tTFoeEuQbQdoUWwaeTMzxpjRTqqwAopUuitkogViBthTC/2FvB/YiCG6sI4FRrLoUcdA968J93kaPsj5CddCllP/tj3bxcNBGXsaeyYTrTp99CrTe3UHyC5fhPX+RbVlFoMl2rNVhdemrI7aXDM8QTF2WQ3a1ycYWSWYDqqBLT1+Cu9Wl3C8xMI9orw6ux0s4/9nzLAuDikZGPq75IuXPwfP/w+Or/+Uf/nIuFf9VWVDskFk224yAroEoQVCy+QZknJOSURs3YLkEp34PB2RD7zzawq1WGz2CmE0nPB8ng1qNYTlmIy6GVCtTQknGIRqfFSI42shI6iz2iEOWd7fkouPxPZG37MCgQtZBWZcikMyTgUxaDSomG3PLa9gma6oXyUx6Dg1Tss+IuTG6ywQBDVKSjIhkcoYOo3ofg/rj8dJet4UJjWXMSDwK80mAF4k6JCOoDxo0GtkTT1ZNm+qRebW7A4waE5+Rygm/lZKFFiWdVsjTCcjK7Ig/fiWyUPxSM22ypQimUhGcWQrj+mfW8Nwy26N0H8e7d9CUJUx2AqoRoSFn4CDHACDjwLwEmbDidUiOaOi0UJcOHMqYODdfwrUJJTb/nVmZRyIZRyoSwvmpNM2arI8OytiCCdssaVoo/d4bSG+dIMHuCplkVgx+XmQB3ZUXMIyuYOVgDybl/ohlFEzJ04E68Rjs4woSPpBTmgqIktX5uTFVqR/blQHIvrEO8xc+A+cvPoettSgq7z3CNG0kHYuQ4ymoUBZL3oLBREe+Q5Zvq3CmLLaNhbWlJYRuOjj5+j1svPYxPhxVcDyjYfthCY02HTNPSVg8wWiKZZGkJivXEXi3BHfzNhQycc07ZsAi+JY+QLB9lwH8IUG1DGIZ25PqKMC+YxDs732K+//1v0HqRgZJBiBn/xjjyDw8lYzyZAyX1/aSps9C+UUSgAy8tsXOrWNkpWAwwMsaSIWStvJvPoF11YS9NEDqaR2znyHTluNadpsExhD+i29W8L/aauEegTeRiqJ1fQn9a3PYef8U72wco1MaQi/1ELUIkpJOz3+4sCaSPWyIohyEx1eeXs/i/oNdBDRK5zwQZxtImsKP68fY6VcZkDpYD2Whx3W8u/kA/+fvfx//7q0H+LWdJr7RHGFrMsLSdBIXSuxREhvv2rMYX7wIRex9g0H/8AGMPPu9eAi9X8e4k0evfoJ+iz9p981JAKOzF1DeLqPRL2MwGmB/o4QvPL0OK52C0j/FoBZCcz/95+D5/+7x8q+++wuaq/96iP3sUi6VOkOCUJAqmEDDfolLpBw3aXTsWbIktd1Aq9LArdMaXieDkHycYRrpuUwYz8zFceHaPMIET1l0rjkmDMrYQJxCL0iHpoNSNSGeYrQlGNcKXdw7HmDPjaA1DEJ1wzAIKAZajLoDzMQCCLsdTOpDnEllMVxbJgMaICrOQPAUf/foEBLdZVfHT044pN/7e4xFOE1YvkGng1GriclgwL8JvmQCDiXSaCjjogNUu3VUBy0CXRedsIqN0BgnBPE+IaBZ66NamqC4P8Hp3Q4G+2RG3bIv+SQJoyz7UCWyszwmr2uRpYWyM0ifW8GZ8zlM2WTvgwM0qMdV1SJA0nkDMUxMMibHxqjPNh1Tq5NxyRmbDAsEMRPZhSHOmgfQbz/EwYeH6LKuKgHLlUQeMkZGF9yod7DMwLSQyyBS7bPdDJgG5W58Bd2Lz6GZmsUhA02c177YeehvAc3LspZEAuR4aFxdg1tqIdPusO0pOQXBJSeAHK7EtpPD5pR+FykGlKim4+jOHrb7lOajCMLymq37SS882ejAuo/4+dJYhhIYZBaDKDQnSM8ksfRT55GUMd3XPsV7m9v40aCGN4Yt/G6zhN8uHeO1T+7i8INtnFM0hF58Bv27I2z/u/ehTbdgJ3pwcs+znxbQbxKuawTQ1u/Cbv8hQr3XEJx8CHvKwMwrV6Cf3GOP7SN4gfV69B762gJGZNpawMT4wzrRjuwrwpBHVgiyyklqBWiTWYZ1SPo32KzD4TGOvvMQ4cvr7I8ajN4m4vZtpJcLiJMZPm2n8KRr+ceJ/PrdNv5g38N7vTBOP3MJzsSER0Z/t9HF/U05xz6NGAOe2ukyzEyQbPZQoqSWc41MttXTy9O40ZPz2EcMYEFoLEd0qKFdO4FOhWSPDSTiCSynqG6WqepIzsfNU+xulbB1EMAH9TD+wbJJ19QwuPsa1DNn4E7nMDyTRtuqQOuQ5Z8y6NMHLfpqtFZjPzSQIglK223MkOE8/9UzyO5tId8Yo0HT237zFl78/GUqmnNUSimoCcr3x1Dx54//4ePJX3nnr7YC7m/JxAvVq598WI3aKHc9f4+6FwijXXdhexaCkp2FjuTUxtgpjvGt0y42yfAkS9KCFcONuXVcuHIFYUbxWJxRXdhNT4POjjXyBFDKMETjMHgvkUwhRtRsXHIpjrG5PcTmyMKuG8IwkKPhhGCyk22liNmMhmmTrLfdRcaLYIEy/n06rJYnc5GxJYKVLMYnnfPZoH88Av8WNuozU77lHxnL98ZD0j3XxbAvu04o2/n9IaW8MxnT8ccYyE4mgqycU9RRhrgrORendGyT6dTGLgpsi86pgt0HfXQfEYwPaZxtyiWbwcII+j4pLM7QKNmETdKVdQYNk6wxHuZHAjRoj9JqfOqP8Q0JpqW6hXKNEYX60qU0MycE2QlltxGGnlWxcmaMRSWPwccH2OCzVGtDS8TRYju++sEWmmzM6ek00vNTkCY+1WdRv/wkBlYE9TbZU3UDr7w4hzIdeVJ7hJVxF6PEFO6w6Q66XQzOn0E3HCJAkvmTfUhKO1nOFOBTHpKRR5V988U2LuYWUVs6jw+nwgjfLSAy6CGVCCPEKCZnUY0N9ouroDlUcNSlMohpaJFwO8dDZC5n8OTPvYwXrzyFi10LS705TI0SCLoqGoEJNrUBTu4c870J4q/cgFs18d/+szuo3dvB6kUCSYKM2CUg/5PX8bu/1sPh7bGfAi+UJPg4G1DqbwCjm3DKDAuFAcynvwj16HX0JG9zNAOXZXEPHAw/YaCaVaHpIscV6LIldCTj0KJHAqgzaFZjA2x9YxOZ+RloC5S3Vg4KO1dTD5BJVpHIj/GFry3gb7/s4eftPla2WwSzCT6KxvAeGX3gvI3YSR0FkoNHb+bhTU1DuTIPt8O++3APp2f5N/uvJWkDkxEsso0NfUIQNRAO2VB7fbhkfgr9K5Ga85fpuYUipsJNvMJr//IVFZ+NtXEvf4KFmoGza3Ec3m3h9sfvYOHZa1RDFszZFZRpZ5X5KCYZBWa3QVvtUfEQIRn4lCKZ9EnJP0DvCtnz50IzmCJZ6nRVlPcZkM+swwgdUlXt/Dl4/r8+fu4f/+Bvt0bDf3ufzCRK5pBjZ8pJgDKLPqS8fUTW0BnIJIeNI8rYTp2yo69jk8D5es3D2+0+3wtgRiPrTMZwfmEVU3OrCMZyGHtkCJSPVkSBM2BndXSYVUZfh/okQqBQafAkN+GYgWQGyNBPhycj3Gqo2NRtVCeUhOYcAiU6cuMY8ZCDaQJJWBmRDSu4cnYNjUzcn3kNduj0BEZJa8c7kY0qGBMMtZ+wUPEJX6jzPZZXgHXC939yBo28JyArLFUG7YeUQ2NJq0e2INHa7fVQCXrYXwhjc9bAVsTDHtlvqTJCYXdMNuagea+J3lbD36nikkm6ZF4BnfVkiWSZkuLLcjIgAr2hu2SHE1iUnQrZt2VG6bgR9EZpMtEMxqy/ggFht0PGNCEmW2RvISwv1THnFNDbKGLzzU189OotHD04wVaV99coC+cymEzNoRaex4BAXCk1cL27iS8SOD/p9nCH15rEM5SPVVxt7GJ+hm2o6HjQamMwlcBoYR7jRh/R3gBGn/pblln5Y2YELbaV5GC1B2OsU6qmnAlOTj9G+7SIkKMiEwshE5T+IQM1ZScSW3Wiot5nEB6r6OZUnBSGML5bhlEZI/zkGgI/+yKGX3oJ2S9/BdPP/hRefGINi2EGsQ8P/LHD1E8/gWeuX0Xg7QrwYAQUHiK4riD2Fz+H9eYe2u+Z6G2Hkf+Oi5N3GICOM9ivJqDH5tGvrKBnfg7m9AxCmSM4Wx/Ds9egpGwGBQPDWzUG1Ro0qqXJiLag67QT2jqfQzLrN1wdxYsLuP9hCeN7ddriGNGswT6koYZNRM7YKPzbDXihaSwvnOClp07wy08q+ItUVLlCE7cOmrjyv/g8g5SOyvYx8tsl7Ly+i9SFMxgvJvHD+wdozxIQaXLtMSMumf6UrFdmP5oE9VgohmininGviDHJRzCRZhmi6Ja2GOwZdGkfSd7rK+cN8pE+0h0V2TPL+Mf//HvoJ57GuVUqIvqBPXMOXm0XJ40a8lGFAXQIM6fAWpuFv/yB6jIgtkrADDEIXry+jhduXMACO9DOyJKtFn3F+nPw/B8+/vH/8rf+QdrT/h9NOsoBjWeejTXHZ4xASPhEkMY/IvB9QgbRHBBsAhZOHR2f1rq45QAf9R0MJkOcM1S8ZCk4GyY7TBAY0tMI2nEoZKJDT2Zl6XTCGulTk7ZMytAnafiy1EbWxslEhGF6CKd1pHhTvTzCp0cOtvQICgTgrhLHmJF1Umqzg0uIy3Y7sq4Ay72WyWL90lkoa4s4IiuwynLSmoDlYyj0Ey7zIaTzMYgSJPm7f/IhH4+Bk+UhyD4eBeW3hKA+/o0gS9nP6+r9HswKjYjs2e110aBDnM6GcCfm4bbu4BFtv3pChnWsoXZg4uS+gyLlXHuzyoDQIiB1yCj7LI+UiQ0hs+4EMtJ6n/nIAutQdEC2TtyJMQCQxY7UFMsp44Y21bDHwEAZHAkQRD2cWWlglgDfPBpgRGAfVBvYPW5hPxTG7GwKPTKL4wdlrHlNXLoSxS3K8f2A64+napTlGTODS9MLWDm8hfnMFJRoCu+UaujYBuLrZJYMpIkRHawlx36yQQjeRH3IoXCKQhXSrmPW6CCY1nASGaF3TIXAgGZRaWSoOAxpQ8Mgc5axUAYyNnOtz9emdRyf0XD3Dtn6Dw/QfWsLsxUGKxG0szFsZyg1n0ii8fQimicTxD4oI/7sArJXz8Ik43dObJwesC/WbUS/cBXTFyMY/+gWmg6ZHgNOY/083gvM41sHSXQn13D+6nV/ffEIUSRWVF7jDXQ6MSgEokCcbLNERrz9CNYSg8OYZRDVwHpaQQNzrQmih0d0giLqpTpufejg+z+4RaVTYxub0IeP2FYG7v7zY7Sds4ieW4Bt7GLW/gCffa6DX3oxC6MzxOqT52F94TwKwzbs/BAH7+2he9rDC89dRYUBNS8HutEPqlRAUQaoeE2CFlmogFc8hxgB0ymXobOf9GAIzdMKmeGpvz2ZpkNZ7WGg2nBrQJrqprZ7gt/bvInAfg3L8wxi8TSsHIMGCUO5UIABB+nnvgh37WngqWfIWtg5j26TuZhUHIxYJCMBT3LPmrS9IF9LoNL882TI//3j2//4638/qpr/1Om34RA4zfEIc5aJWUE49siQTLTHNg0TVGrBAMojFR0ymRM6cVU1cDpy0KeEv2Lq+AV9gJ+anmAtZyIWtBEyKENCFlwac4DXG7gEQHEcyQYvg/xdAkddQaB5QgaqQ6WhyrFq4nhBMro0pVW4M8bWYR9vjALYnBhoBgyyQHY7QbTeH8MOGVhOElCIclNBE6u5LK5cPAMnGKYBhjAeEShkQkm8gQ9/J4j8/PH/fID8MbBKajMB1sfjpMJKWX6+Jz9lVvTxa3Qq/k8j2wzXWwgc5qEel+iYA7KbAEpRDw9MFw96QJlR2umynG0b5ZKFwp6K0iO24f0xapuUyAQaVya8ZNMzWanMkgcCZD6yfEkhMOg9WJr85Otylg8BVAKXLJWRchm8nxUcI5MrYC1CNtu00KejD2UPeWQGqqUiMWXgtcMaPlXj+GRk4sidIGkE2D8qpsioXmSAm15YgxlOIrz/IZIEx9z0Iu40CPgMKPG5abRCBIgAobtDeSdORfuQY4L9RnRHdCwXCUp95KJ4RLY42G/CpN8nw7a/AFwc26PHWSSvOkG7w4DRHgaQ5HXTLyRhL+vIkHkX79zB4L1thG+VoTHQFPMHlNga8peTaJ45g1w7jHCWjj2XhMV2az6ooPr79xF0ajCemkXslz6HSKeB5k4b7v0ylg9bWNHjiCyfw9TaAkzaoqrF0GsxSM84CIGyvktQsJJwwxYVBgP8nT0EqVflYD+PQCRHXNiZCNKzM5hncF9MVbCyOkbSmsZJmWXbPsXIkYPWikhd1vHoBwN0HwURnM8hKJKdhqm7TaxEjpBTDjBLez1znWU9E0KwX0Zlp4aTt4/80zjdKzk/XWOH7f5gPMRwo4NkV5LO0OZYHt2k/J+iNBuM/NUQuhVHcech3xwQOCeoOAk8qsXx+zUbT1ZrLHMc/+HRe/jLn0+jvvUQidAIepLAnpqFrc8ie/YSzBTBkP1Db4SbmMH47LOYHLehHNxkEOHLA0p7gi267Pfe0F/t9efgyUfzW//bvxkaDP/5sNXzs73LWFWS/DBIxibZ3WULoPAuYaDjoYcKQegBo+BDSvk+nWmH3jP0DKxrFj5ju3h5aoKZGYJKkHIPPcjRqrrShxZkZLRouJTuEwJAU07gUwgSGWFeOvSqArV6SilFdsfP6WSwOoEhGAGmRfrQWPSjEd7oTHBzKEdPaOjpYbi5JTSHBoz9XazK1spcBIY6QZgOOrO86GdsCstxHKEoQY9lHZLX0Dh9gPRb4DFIyt/+Xz/+KSxVfvcdiHXwQdNnpsIOBTH40x8OIIgSSA1nyDpQzp2UoZ6SwgzaaFISbXldsh8db/Gyu1YUnUgavS7lZZUy+lRH6dDAIYG0vjlCY5vgW+jDaw4pHUdQyUTITX3DlrkL1RMZJ8DKsskgMdtRyqkqGiWchWiugvXZJuyWi1GJknz3CHcebKLYq+PMi+toNcc4KARw3DJxnwFrQhXxuZkwlnIJ+uIQJQbCbTIzq/AIU+Mm1ufXsdklk242kEqTwSajGIdCiLQG0MhM2bFsVwZFKSDbQRZizDBAJhdz2Jkz0NutI1inLZHBpgmgIZ19ynZIsst1AkrPVdChJG4zgEanw1h9IYdrf4nq4bKD0oN7KFLKmjt1jN4/hPWwjGGvhGIiiqU7eVgsd2B1zj/GYy9uo/hODfb7uwgbVah/7fOIf24BoVBANhIhV/aw7tAuXrjoH/YnazKc9hDVm68idnaGqnuTINHApB+HHk/ADaVRfuMIRrBDFh6iUmJQYP189jyzSKWzhggZ98xyD4tplvupp5HIMHC5ITiDMYF6DKenI/8HDHjRLNTRIW28Ci+a83NkhowR0pRcczM61l4K4tzKASYyQXmrgP3TFoJPL0k0x5DP6nwYvW/sITKbwYTt79Duu3vHVGynMA0LdjiMqQlZYb1CDmljr57FD5pZfIOAO9UZ4Yuo4l98fB/zqxEMbAWne/vI9g9hzpO9J2IwQgnf3j0GW9dRyGoZ1A46MC4xeF1inYtk23WynR47jsoy0GNEbP75hBHlwm/9vJ6K/LqlVxDpVeARWNzh2F88GyPz8/h7gyxUkV0RNFLZUXLCCLThyOJ0D3XNw4iO2yWIrpJRLkdNnMl5iCTo3LS3QHAEiyzAoATxAoyUqFHtObDIUMZqEK3WCI5keJdzc8hAAiVCRbHKSD+BS8muqvw+HdQIUVpmFUwpBJSa5x+6nyfA7rOcOuUWRh6KlCV9soyk20YqG/KPTxg2a0hGEmhn4uiJ/LJjBPUoNCMMjfLxseyk4xMURbo/BkyZkRfCTZbJn4+hVFTqT6Q8/UBe5HcfgyujNV+Q1x6fvxTwD/0y+33KQhmQr/J9yvR+AxUC4n1Srw+Xp3EvGka3F0DLcSkpw6iTnbbLJkpHFg4fDXB6z0Nre4zOQQNjYXtk22PJQDSRSS+WlTf0Jo4UhKxPgsGEQSOIUKyH+cVDLFP6Dyt8Vlvo7RzhYa2KVz6zgmeoLOba9AUC70Pe87c+rWIv1sfddhu/+rBD1lKjZM4SvPvIVndxfmoR0XAMrxdKsCNh9MncerEw1FAE9lHFZ6GS00CWMDGWQB1OGOjGWD67hOhzC2hslUEN6quCGClLLKQTrAJ+ouox27zrBQgIkpRCRZlAajHAZBezuPSzq1ilvZT2ZIgiBIMBcszg2fhkD616F0k5557M35jPIkpW3p4bolCc4OjNOhL330fk6VkEn72MYKyB/mwSp8gicWHVn0yUPp80OzjduonC8Q7k3KNIagAr3sSgwrYkU5UTKbsHZHrdAVSyN5k0U9kmAfqAIpsCkstUCykGMda/28J4vIpIvINYgvY308PcxSai60E8+q0eetYNdGI5MuVjmM2PGBSrDHwybERkdwfQU30s3ujiyk/ZmDrOoxiIY0jGmqWN27S72oyK8a8+gJzMaswTQKni3rr1IY5OqsiunaEth5B5UMCKGsWFqWU8TTt/fsygNO7imjmgGrPw/e0CLlANThtDpPkdPX3BZ5OSlWx41MGgRsVSoSsVjhGfuoVu3cEokELwKl+7eh6j6Jy/csEbUzpIW/ie8Gf0US/+5l/2NOs/TMjwjFSSEXaAhFdGggBqkD1M6jRMAqMc0tb98YQHbRy7Qxd1AoTM+dAK/Rn5MSVkUGEE1ML+oWYZOb5WUmaRnQboxMqoiSBB2CMDC6gy1kepSseRWedGe+wPkk8ojVTJljOkcRYYxZ0Cy8TfGeE1gyyYjNROq1gOAwttDftkNHlG3kNKl7dO8rj/8RY6vEaxScArNSipKOcptSaDFlkhWVEijkEqigFBJkCWbITCcAgKMgESIoOlSxGAAINmweqxrI+BUh4ilyZkHvJ4zD4FNGVFJ8stQwH8qAArm4KfZdAhoPmv0DiVsYPImEA6bEKldU7aBKdqA22+/+jiPG6uZfHJaRV3+PfWVAQ1e4y+6vr5HY/JAkrHCk7uazi57aD1oINx0UWnMiJcyphHgrgfwXCs+gAjM/kC+ToBKZMt4dJKmTKTDL1GoDogk3D6+E//2rP4ykUNP4U+ltiOstTp4ISBtD3CObOHq/M2hmS1o2gKnS5VQ+2IsBPA0vQcHlbq6LPfHEtn21nwpnMwS2Qph7J214ZnklLys5KlKVRtI5JJIvvKOiJiJCcMkgzGlkxA8mPRqI4l04PFtiO/Y30o5cl8Sj36ZoB9QhBNPr2Ks09QNewTwAY6DKoWUwtSPQZwa6eKwy32c4dgcHaBoBxBI9ZF+2wMuxsE0n99C7NTh7C/8AXEGZgdK+OzRj9rPItj3ipi8PXvwaQ07nY6bNMG7PiI7L2PoayBHGUenxsfsKAxeGtxtm+3BqVbhGvwdwZNT/JmxpZpS0l4pN3tzioCEd6HUl82PRh2DVPPWDh94xSdm0FEr5xBME0JHmSlVf6UlQyTpj+myF8Q6B8gs/ABzqX4u/0M2rQlixGpEhji+lMhWAzYjW8eIXI+zXvO4l++W0IaFmJzcexoGXxQoH/cI8ts38cl7QTPm1WYmRgJTRzhcgurORdnfuF/AmPqCgGcZKZ0ivKrTUzIjseFNoLuWwjF91E7GiB29RrlfMxfUyt5WrV4H5OLOcjZJN4h7V+M/8/i4/Tt/+Y/CgfxmwJg/gJhyvNAyPCPVwgGmwh3SMt7LmVlC2FGmihBQCWtP+6N8W06RYed6B9lSwMCQVUhI8oRcGWfbJYS3mKkS8k2RmFoGj9rMsIO6WSUHDoNz2P0UwOyoJmXsPl3wPTX1I0JaopJdAT/btDCO8dkpTZU3fU7y6LTxuMmEmEXmS7fbinYo/wKjFT0a008yp9gjyw0GIyhftRCLEA2MZWks5AdOCOCv4ZRTrLVPN4Wp44mGJNFGJSCRiKBUJrswA4TIMmAqPdkoskvJB/yf2Es8iQ2+S+Qp/q/yFHJjAiPmSuBQ2ZqhdUKKxXZL8Ar7aXRoaxxm2SjRRBtEFAo74sljBJBtCmJTho9bLJ+lc9Mw10xUY+pqNOxvAFlZp+BrGUgf6iwbhZqBxrqBaJQ30Z/yDLLYItKY1fTlIYJ6JIvwBqReZ/gfJqBp6GjQRarxqgQzq4jO+3hylwfLxsOLh9KRqMuIpEQ2MWIkiHOl8u4zraRrXsyvqa1hlicn0Kx56A8dOBaJuhGBKSMnw/T2joFUgQE6SihoGw/o0UkpMowrk5TYpLlHDsY8nWbQU6Mg92AhZCCCEs/EAXDmCNrCmpkxm1HDgUkS01FMPeZKBauGkiFGggQ6NQAlQODRdfTUch3kGO7xy8vIx6dgUNG2c9QXq+mMXiPSufeh4h+5WlE5pfImhicCVoT9s2QgaD0o9cR2CpC3Whjco/9sVGBodcQuUgWrQ3gSMYmOwElxqAkg7XsT11hoOjzSYB3Fdop+9c/U17yj0rmruGUn7pQYWAOUO6r/F7mehCjehn1d6PwsrMIxydQnGNGYkp5WcwuA95j3p/tGVCTCDQ+wThfxKPoDZTEngj41FhYsqqIXaxjQIXmMbhm1Tzydz/G3NQKncPA//j1An6nr2NtHEauW4IZEInRhjLoYHVlAan1swgsrbCFi/Bq+9j++gDuVBadnQ3Mrb4Oe4F2nGVbLc/4Q22qlK1xH82jKu4W1nC7cQHvDs5gS3bZsbR/5h63f/eHf0ctH/yrYecQBsO+ZNCW3YEyruPSWSyyBTVC1kAWGu+7cOp9jNt0YBrc25ShKsGyLsApayils2XsjU050AjCBA1zQgNlByo0rgjZgO7nOyTSSBKMcROKLAkCDU/l3/YQ9nQWRpqySDfQp/TvaDE4svXNY8QvdKG2d/2cjooAqEKHNF1EEyoSZKGrvK5RcLHX1DBMpXw50W42cbvXQ5l/TwIE5rFMqqgIkQ0Lv5ThBoWAaq/NoLZEyUfg7EdtVKfimMylMZRz0M/P45TSujeTxYiG6zkE6AEBX8ou43uPkdOX6YKv8tMHTnlRWkXAlA+R/mP+LuO3gsEB2e/M1w1CRNRt+UlHJInEpEMjpfwV9uqSeZePhigGQ9Cv55C8nsXRVADvVA9xeHCKPtGt3w+QmRpo5F3UyALaBbKuUxuNgmzhS2EwzLGes+zHcwglzyA15eKKJFoJtVC5lUdLTyC2eIbyeYjsvILlC3zfKhHcCnjv7WPsEcVeSKT8ybcmme2nxSgOSwS5ZgVns2HYto2DThcDnUBHRWFPp+FS6lvHdYI3AVPqSyAMsL30pgBoEFhPwSKDc3e66FPWm/yuKkkwjADm+PYMgVTEoOQlGlCK1BgQZXdShcG709NhDZpYvOBg7fMaVp8PIZvgtfty0moW9Rb7lzIzeWEO0dg8mnnGJdp2fzGGnkcW+PE9RJK0utVFPxmzSB3n/iEa6g7ci0E/sAbKQ+jFAXof1uHd30bochfWGm2RBMIgKCsMKLJhYHJMkMtQCQ3LVEdDTDRhoVRUbBM5RQE7AwJzEL2ejcqbu2gfHmDc6iN4ZgaDiILW+wa8xCrUTJo2TbumWhNfCVC5BSCJWRjYg7OI6V0qPoYVMkwZ35Z8DoM7E0wxwIenqpTZQ0QGM1i4tgjZKJWdDuML80n0DAMPuh22G/vEnSLrJwOesMwywVSoQf3oUwRubgPbZNnmCMHmIWLTBzCeeYn3OkeIrkKp/QECtTcxqRzg4J6GW5tRfJL8IiosY5f9cmv0ZzCT/PZr9/6uoQX+2/zBXYz7bfQqRUaYGtkWI5kYhkJjFFYQDUOfIhCaJeidOlqdEQrVFg47PTQcdsZwAoMMr0+JLztORM8b7GASQRon/5RNegSB8YBSxX58CqY/tiizBW4P2phPsqOAHP0qHZhMQ4uKI6i8vo5TJ4pin2UaWgiVxtAquySjvLBJsGeviYyOkLHksioWKednOioKDRPVdAoBMki3UkG+0cBHBKuSTBBQ1krmmHRER0qYAuswITsyYzGkZlOIziYxSoYwFQ/DnIpS6sgaxykkV2agPXEOw+cuQ+FzQtk1mc3BiUf875NGEVDJKn/8T4LJ4wmnx+DJv3xQFdYpgOofUkaGLWAr0j7kjSmVutAGVUrqCgG6hkCvwfJRSlY87B/1sUlQuNWq44BAa9KZi+0OasU+TrtDdHQbg/YYrUobzcqQgU5Ht2SiXY6gU0v7yZ/7vVkM3TXo4TmkF5JYWKAkPz5ByWKbp1fhNWtIhFiOqTmsr0bxytkxZjtV/OC9Ij7UFvD94wBOGx4uxBSciw0R73WRYFVzySQqBPwmfz9hsJKlS6ocJzJgsBq2CQZkU1Q1gQmDR50yIURZv0Qw0oZo36WDTih7+V1ZGK4ZCuKs8xIBLkwGL+ApS5qGZKNNOUxPTr5MMJANI4gEHMSmFKSupTH3fAwRf4dlFv1JDMPjNqJpHZkMA9+tAPJuEFVefxCKQmlGYA66CM6atDUNduEeht94Hfntgb8kS5mPAEnbn2AaHo3R/d4BzOY2gi8vMhBFoTKY0PDgjkIY7RQRmBJJ32Zda2SPNEqDwCfL7Fbi0HkdTTJYZdZ4fQtvf1zE6x9U8OleH/nzVDo0Z6Ob8Y8z6RfzUBJUGuFlEpgMXYnfY7+qZPxzZJZDV/IgJPnTxZE7QOM/I/jp8wjPzbFtFZz+xj4CzQZmL8eQndLw8jUDP/WKjUuftZB8iiruKpnmi1eozhiJio8TX4uJKk6PfdWA2anBKHWgbDyAcroHtEhWspfhpV+A480jMreI2bUELjK6Xc808dR8D1+9RiLhW/ifkcf2a4/+Zsi2fjVf3CdobsNxumjUHHRKJTrvKcywgoARJFuiIakmRqaJQNpi1G3CKRzhvaMuyv0uegQeUO4uyboTyiphckP2hpyRLcftVnQyMAJGjxI9GKCB9TREbAISmWWALEWcTJLu+ou+zSmfrRI1fPAcBV101RFO2j0UeI0mr6ePdQRrIxg0soCkPQrJOKikcaOE0lyk6CyzCf6kk1WLHk5HLPe8ZL8ewavUkCer2OY9LdZNFhrHyIqSpocoHdugpzgsty5HE9BBxfj7I742HiPD90YMDsXeALrIewEBtskkGYG3PIvBuSU4V9fQP8uffG0i9ZKJIpb5J8xTljcJhMqfApfyfwki8rosjhdnFABRCaKG5yDo9RB0yv45NoHmMQLVBlnMBO6Y7UhwKdYL+NmvvYAXP3cF3xiReaZnsM/vHVSOcLt7jAol7bjSR7PWQ6s8AMkahi3K22YY/TaZdn2arJSsgVXttStohNJUGsuo5lsINXZgMpgpyTlkV3K4foFtf/sOWfk01sMmXpjts+3IzgQg2D5WrYrpZIKObvjS8pDOKJMPVoYBzCSADAfsY4IqXxMZr7FPJwMHA4MBJx2EPSCIS75PqgcZ89YkJyuVzUxSR9aSEWg5TRVw6KbDEZkiJfrIDqEjCT+6Cs2ASiTE71zOIEUbdR32TSiFfpNSP+SSUVM231cJ0tNAIgcjtww1dhbjhyewzRMoT51D6nNZ5O5/itqjIUqFPqqNPiZB2kWWQEjG6tzrwnhUg371LNSpeQZCdplFm2+HMdgV0NPgWiosr+HPQrt6hFWlbZNRqwzUViKIFBXOcnoFds/CQb2NXbRgfXkZhe0WIr00SqUgbv7bb2KPbVSwFuAe7RDoZPxfZv1zbIse+uMEPIJxKB1Ci0W789/9kIxRxfRXlmEnbNx/7QHMt99F4qULbC36bpfMn4xWiycgZyCNx/yeeR7dhXOSmIH2deQn9/CTv4jdyvirQxsr0z83Bgh8egil3GCwlzWwMQRTUdhGD7bWgal0/aVmf2bAc/97mz+vGdqv95wOHalAGbHLhqExDkdolLuoHJLOD0uIRGQwX8ZyZFxPFivThkwH9VIVP7xTRc0ZUCoMsEImmWQnzZlhgoaCkgAmjXlCJJBpE5khnJDh9cd0NJmCocyM2KYPPvIKe8znaYFxm1JNx5gONPHYKTQM2YQTUAb+WeZVAmufrES8SHcMf2F6QGcEDbGzFVm2w7uxI4NhnXImgOkRDbdnYqdKqCILRYoXq9ThkCE+IENsU9JEGBwihgXTpdyk48vkCLEAAwJfiECr0cAHpSaqR3kcnlTgSlLi4yLGctpmvg6VDFwtNqGeVGGWOwSFARatMGaTGawtL2B6OiNYAZv3c/iULOaskeAmfzw+y1tGMXyA9RuBhJrt4r/N/wkjNRXWd0Kp51QRau1jUjjGhCAUGCn49O5DHHgR7NIh/sJiHPPTHu48vIX73RruLKrYm9VQJWq2GjW0T2poUna2j2VCZIh6YQDJy3Kw6WLrXhXbOydoL2UQJbvY2++g/ju/TZa/yVhWYr/2MXcji7ORPuWd7id6SdBxZKsp+T8L6sGsVvy2tCMh9PnqYZeSnG1oRyhDw3Q8qgdDp5cKOvLzRqtDYUrG/8QKrGnKZTJrOYhN2DjNgH0ZQLDdJklVMCdp2QienbFH4HysaEZUOC7lfo/gXC1rMGmPlsL+YB3COkGRQObFg7QdA6GghvRShCBtw3ISiDKgarOUxlYK3WOqgMEmtMV5GD/7M1jGfejHTdRIkHttB63mkNfwYMdj/FwQoR6D8dPrJNJSSNZezugnMXALsv+8RTtLMe72WN86O5EMW4awWF4JADJpak5HMLNOiT2Kon7QRH+e/X0hgcKjI7LtBUTXLuP733sXR1M5bLgpvPv1f4+d9zdw+MZ7KH24gxqBt7+4BIO2FFyIo7t5m0GijfUXriI4Y2Phi+dQ7XmI3CR7PDPDNqfaYoDpl4a+CuxsjdE/aNCujxG7fgDls4v0IQdKVZKoGPBIJCQIBkw6YDAKWHGgTV8usX6SHvC0CHdhHWOqFdlgMEbszwZ4Hnzn3s+6hv7bwnYmDDf9NqU66ow2kiVbQ4WGsEmU3K7SUnstAliPUihMRUoQGbfQrx7h/lsHePuA8lQb40LYwIzkA6RDLE6CSAojYIStximFMjbGlNOtkIG6EUCfwGZ6NJSASWZlwCLIaEaIDc8Oo7MRMmGQAesE45FLIBvJYvAhotEAEkYf4RbZMWVgy6DRqxECqELGIzPxeXgsR0CjExCbNNWFTQDNTJtYs8dY6Np4QAnbd5Nkz3GCNNEx4OJ0SOlDc5Ltb51GB+1q3T9iNULw0gmsc7EIrjLSLo+HyOXLsLaOYG4dwz4kSBxVES2RLRRb0Ap8lunkjSHSZE/JXgBJSrc067kajVHiTOPMQs7fW35qTaFiLLI9hQXJ3hnhoB5BlN4lYMl+8QGVbeWxMiEaMRUrH2RxlJwe20gfdxAmUzTrZYS7YxxSNir8/tXpIS5dz+JWlHKQTjO8/YjMf4LC167hZnwMez2GtWwIRn+IfLHsP2WL5nGnjXZnjEFlhLsHVB0XZpBYXsXHZg6/9t+9h0++ew/u8Smwd5sy+QiL6S7SabZ1dICgbGRg4DGI9B6DpV7Jw+73kUzlMCHIbhH88o02wjJTnUyz2dm2KtnMeMAqyZpVzWejXiYCdZUSeLdDdsz3Wf8AA6zKa1hltr02QVomBxk8RyLjaSOMgegSSeUIFjUWxt44jsKWCeuj1xANFqBfCsFeIsAEqZAYeGU7bpS4p/Y16BHej0Ajmd29aBQPdocYlu4ikxxi8NyXkPr553C2/CH6R6KJZE0vFWxvhG6HgaykIvTcFcpwmXCStb1UIvk+wSSI0TjJAE17zJLl0R51SdnoEJRo5z8Z0JFHgGAePhfDE8tLmOz2UEtp6M+YuP8Hr2M9vYzLTz+Lo9feQf+J88DUKt6/dwd3Cfz5QQRT5hrSyWk/MEimr5mXr8G5PItZ1ktOm52QmW/8szu4d9BGlGAbe2HV929d09HZGSH/ziNk1o6Q+GwaZjyM03/23+C9h2XcJaPMd+qY112BeZaZpERm8awQ+yJC9NdAUUR/o5rbr1HJqSg5Gbz6gz8D57bvvvrWLzAe/baIR9mfXe23cDgsY5esc0uL4DCawUYoie1YDoXEAsr6LBsziMJwTKbjYFTdw87bW/jOOyM6tYe/dMPDy8+quLqqYDrQQ5NGP2GkzhLgwgzAVDSUsCE/0eqEfdAPqTjxXMo8skuCaJjyQJaKKIyMukrmQeAIsFzKoA2r34FOdjL2hmReHUQoz6NRfvfoBPXtNhoBdibZpKZGYZUo/boFf4WAZ4zokBN2PR3aVBHPaEjFPayNDTQbBo4GZDCxNBGWnkdQbNbq2CFY5VUNRx9sonL7CPVGCzX+PaZ0T9KxLsxSqq7mMMPrrMiWRMq5BK1FjiMwPMlPSUcnrMn/JWuTbOeUGdGwbSFIdiCZtxUGilMzjY+mrsBbuAB3bh3D+AwGUQ0TApxGGS5np+u8r8z+sjH8c4FkjFQigiaSivf0Z+llJp/OQMGPybCLsNcm69vC1t07+NHr7+K4WiXLJ8ObpuxencHo2x9h8vRZbI+7uKe08crPXMXak9OYW4sTWOhssj2072A4oBTrjHDrpITUxWksLM1De+o83vxoG9+7uYt7BBi1TabOS0diIYQNWXL2AJrehB5VGWjJ6tjmAYK6eXyEaCxOGUlWyLLeI1AL2wyxPT096u9aUxQZUJS+oxiX41BpK+oKQbbJoH5Cmc96j4Q9hmyYJcplKpNw2OTHCNis+8Cj1Gc3umSg3QGVAj+rTYVwGDoH4we0xW98k0z0LajZMhkZOfysjUlARyRK+5DhlohsKvAXAsAlGbjdNKGdHiIdqkILk0l+9muYeyaM3J2HaLTJ9sg+dTJHp+ggkViC8vSMP+wibHJY3kGHzF6zYhjrcUxqPb9NSPv4HVme1/aDhefP7kuhfW0BNckgvZxGZqiB3A+diIvDd99GpB3BlRefRfXBFoFxnWoqjtB2Addmn8HLX/oKMlRVJ2TuWjIISfc37DlYIXnx7YVsv4tNjNsqIl98FnarDzOpk7S4CFtst+0HCN8gcckskWHyutdexN639vDqQyrJqSCu/Q2C4wrtXCdzJv0OmFkqSaoHmyAaDsGTyTC2o9LukEDkcXFK+uNP8eP0g+/9TcXJfH0cMOijY5QbXbxTPMWrSg2v0ug+lIPEaOS3LQPVWAx5GmyXrKmhhzBhO97fOMbBh/t4792un8zhqwy8r/zVOWRuXEH2TAq5eZdMq4I+AXRYJ0tgsA2TvSY6AQxo4R7llUbHmjCqtQgo2oTIMyHz0GyyFkp5Ao5CiaMoMuIv2EFAoUOZNbIqkfHowaA0DyZocr0uOnUXtUQKPTsGiyzO4j0VOSbDZtRkfVSyTzkL3qTxhmIGjd3FIqN0dmBhT84LD9EIxIhHDlzKy447xvjsAk74vdG9Y/QOi+j2enAJyEEaTJASZn5mFum1GJ5ZUPDctRBWL8ZhFXvYobwT35fJIVltIOO+su5TluxEDMo8LYxDGumr1ixGlNiyE8cbdIDoCMGXVpD73JM+kymtzTPYRMm8OlDpDAI2so5UjmWYEGz8LXFknyZZscr21MmmfBAVoGWj+Qx2NKLNd2CdlqHnq1D3TzCapuz6dIeFHKEV1PG9T+75e7cvri9gejmG7GoCycUY4lmyMQL2uDbEJ+Ua4usE2EwCsWcu4eOHJ6idFPHRSQf7bOawkyUrXMTYoQoYDKhemjAIpgaVikWJLZn1rUYZkaGCGEG0SEZ0v9LEoD/wt88qBAONVVSlzYheCtmq2mcdWX99MeKPwXfIQjU6qaiKUZSSu9qEOWRgZfulI0H/zKcR0W/Idpn4e8/Jrni9OAFpcGmGQZU2/IclAtUGpXIdmnciWMGoThBsMNwRyGWczyXzDbK/snKuU2AR7UNeq3iIcKoDb2YF6lc/j6m1GQQKMUyoMgyLdttUEb6+DoVMXoZfbP7tVV6nzN/j9aZoh0n4WRoVhwycYCS759wuQWbIj0siFRmqoh2wvHL8RiRsYSESZr3IWBs9HB7fR++gj7MzZ+GQ7qlLC1hPncFnn3uBba1jwM+8++3fRWclDcU0kLRsqh5Wh1cVbpu+torpF8/623EP98poffM95J5bgct+CK4solVO0L+omJIMsLTtla++iBvrV7By6Qrti31q8EqhFoYzCurxdZISkpwuObhk62F9ZD20fy6TDLF0pF5/Sh/1rR/8x9Y4/C+bVQIWKzyhXC2fNvDxyS5+ODrBPjvOkShPZ3SlMdj6wgiLZEBydvfp4Sn2P97C7sMGTtoupkm7vvTlGBJnz1P2zJNxxMnmIojPeuzENhwytzLlq02DVlojTPcIjF0aeHuC8EhBlAYrS3zGMP11hBlGtAmlmEKDUgimisLIJjMnMug3YXRut3wjcBnBdZ0sRXXgdQaoH/fQVUIYsPNN2dNOh1CrZXZ0l0bCe2iUZK7jszab8jJJAM2SMccpbx7VR+iDdFiO4WCklpXhw0LNH9CvkwFVT0uYHJbRKdRRIHO2ybSCoShSZK1mLonEFA09NIG938R+PYA2Qcej1JTkHiJ6LLJN3SCIBGMom2G8Y1Ouu7Y/WBdoUeaovNflGC5ko3Ram07k4uXVBVy4uIaQOCWZ49xkgKRsCGCwkfyXMlOtyhJA6ReRyMLaGSDE+eilBBDZ5fR4p9PjBfmU+IMhDDJJa0BeU2/RodsMYAHc2T7E+5UK1uZmkLFESisIx4ks2Rz2l5ZQCBMg+IzQSWbp1PEbZ3D31h6G1RKOOi3s0iGdQyBmnEXbmUW3REbVJFtkAYVxmWqL996GXdiBckrgSufgJuO4W6uh13HIEg1ovJ9HWzQJBLJFVmGQUMmAFUr1AAG077Qx2Jf3CEwErIkw2xrB06HTB2hLwaC/N96l7boMWkLNJ6RhkghbDnZzbyxAmV/E6PfqBMMCrPMLdPqQP8njthwYDd0/oNBl3YcOAZzfMWTNr0b22J9Hf6fNcp7CoOIYn70O4wtPoj99Cd3dIoxaGbH4LLxrU4KdDLImRv+7m3CqH0NJVOCMM9AjGX/iKjDskbUxYGgy5t2nWZN10y89WdIUoD9KYORF5CTVaNDAwvoqkmTBJ/UjdEotrKpTSKUiuJqZ8bc9jB0Xd977ALdPP0Bx5xQLzz9JW2fd6WuJIduK/T/YqqP0xj3cvfMajgN3UBoWMe0osBdmqdaIf5T093/9mEz0GObatLAVhLJBuNtVsmyqotAq7SzDYJ8j+4/DCQbQtIZwOkUGoTr7WFg07Yy+TyP50wmezfzrf4vi8V9UT1lRRP2dPH3Zx7t7io8/egP7+S1YjEYm5dOk0SRbaCPX7iFB6Wfs7KP/0X3UP3yAfqHtn30jTnp9JYILz6xQksn2RkYpGoBI70AogfCsjlyuhzTDbrNFSkan7zgepaWONKVJakgj4mUEECSajWkOsjspLnui+RpvwM4XZkUQ5XV9KyPIqU4TmiwxIYjq4S4sq0vj76BVHKLT10mqKFk8G7ZD0CJDUQKUbUGCLwGZus5nryYdJZ1SkAtPkOkouN/S/aNYZYFzoDGCd1ol2zmAQ0M3rq7xvTG6O8fYvbuNI7JTzyYAh6OUq1FG3TAiZK9TSRerSgdzAvZOgNUl0CpkS2QyPYKmG5/CJ6kFnLoEajqRJDTOpOq4eCmBabK/BB3I8SY4w7aMByOIkB1aO9uYL21hMTbBYoL1iRp44gsv4mdf/iKetBaxc5zH06EFjCjHqi6vqXgwCaQqGYgs9ZE8pYRxXxoKIxWnlLWpRo/MvdXz96HLNspasYg/3NlDkxI2TSA7HVnYJiAEU1QSBIcoqWFbjsXltRfI0iI3zuGIDHRUq/O+Xew2Sv42WL3FIDXOotNLo3ZKVpSv0NYIpFEZithA/503EPxkC2Y4DHN5GffZlnuVmj+kEYxFoUYiMEptP6ky2OaqMG+CqjHPwDOpo7VLu2QfjVm3cSICvUkZ2iMLnfT9A+diMj7E6srGpQkB1GXAlY0cknloNJ+GQ1bv3WWw+eE+9MAQY9bJsTNwlGnYlY4fqIqnR9hs8/7iC2S6WsSAp2XQesRr1/KIZGq83gih9Sy8WQuVo9tAP4LQjSVKfEl0oyF8MEHrhw8w2NuFFTpBn4E9YKaomkgO6pS/MqwkAdaTXURsH4Kcb+9iL/znEwZ5hfUMn5/C6tIyArU+FZeO5QCZYtzw61hnQD/e36b9rCJaT+DjVz/B2mcvkAVb6D+ooP36LaSeuIPC77/OcjvoxwZwg310OhVkjTiMZBJKxkIiqOAH//RjJJxPEbx+gX3GNpuLov+Dh2h9QrtspeAYC2wrqqE+QZsY0Rq00K4cIniRyuPqBaIwFRTL/acOPBsH7/4V09R+rXnax7hHvUsmNiJDGtb7ONjYwfcevO6zkZcJmJ9llL8ycXCtXsfc8Sms3T0MHh2hcVQhUxgwAvm6FGE60hmCyNOzaSRjNEidVF4kN0FVIn+AutpIk5mtTDAXJYhRYg87E8o3SmuXDIERVmZkR8KkaKgCxl1+T5w9Kgk7BFQ1i7ciAMhkkkZQFAYpdhbg9WIz0ENhWJRm4SmX12xikh+gVmW9xjJ+GIMph6nJRJKsL9RolmQTMkYj+6ll/x/xD9PhABmxhl06fs+NYDKVQ4BMWesM4R0SII6PMMrG0b9I9lKm3Nw4wM7DfeQp8xOpJCJBOWsmguDsLBauzeCpK1G8NOfhqSAl7YBFJXtpxhdQnFvFPhm2TBqERk08mW3j3JNLiMoECpm+zvZYJYDEDJ0G2kPhnTeBD99/LOuJPY22hxqDydITz+MyWc/WXhW/8A9/Hn/1b/wMnp5fxe++9yP0nAH6lM7j4cifwBA5L5NNijBSNpw/lsz7+GtO2Y+SuMTq9mH3yBJrTTzY3MMfsN/LWdmbHWEgqeOp1hHmegM/+fMhQUilVMvGwrCvrWH7tAbvqIABo+Bhv4xP8jvYONwjW3coBwM4Pg5gd3OM/M0KamUyXbZ15/AAxp0HsMla7dV15Bk0NvJyajy7JMQ+ziahNYYE4g7LOoHGupgMDqGwjtNACac7FcQYsIywTcySjRcMGO0G2W0DJusUI/Ojmve3i45pTzI+GZ5MkCDLVvle7/nz6FoZBN6oo32vhcIoDm1tGQoDoHlcQlJpI77qUYE1UGo2oQ7IhGWJUSaNXjPJ/s8jGG5SrbYRPTOLmcu0tVYNk/iyn/NTApRMcAVv52njbXh71OxHG1RFE/pdnO2XxIjYrOljyniblGHI7zxmodIIkhVL/EfW/EqfiaJQoyYSV2YRX0hAjdN3NzpwGFRkTDzDf7YSxeHmIdt7k6rwPtZevAF13kbYbGPqgot27Czsb30KayaCNhXMkDDeKR5jnsE8QDWhTYewsMC++ugu0tVXCYafpY8EYF3LwJhm/aI2eh/XMfpBHQaJi5eYxjg2h4abROv+DszpOZjZELx08E8XeOZvvfkzZkj57SFl94QMa9ClZCTwkYqgRRl198FNfFB+iMpkiHyzh4zDCKjTYMiCBrUeqpUBmh1KW5+9SEwS5JEJHGAuYeMso+OkS5SQ44fJUFRKkp+AnICeHkkRWGx2zghpdNFk5FXJzIaUngMadsoI+kDcpW3JgWJ1YZmUvOEQZZPMMAdMArLsfRcWSkQi8MoSl0CAFhjMUdoRuCJRRGfIKMOUcpSCzbYGn7wQrIxACFabkkz29hFAZeZXjsTVAgQPg0ojohAMAjjL+4Z7Nh44ZA9TM4zQZKE9DzbLOzo5QaBew/jcLJzFKQwpf0/uHeD+boHGpNOZCNIqHUExYWVyCC0vYvZyDtfOGzgTZwDJncHRWEel3caMU8LLK2OcofxlM2BIZ9MoLxcYCOJBgjvB7+iN18nQbvryV5KEtAkQjuyoSSwik72K/bd28NJ/9CSePLPkJ1M5Nfr4Ntlp4bAIRc7qJogIgMqSM+kIGf3yCKaSBFpGQOQhrNTvJL4n61YVOmKQkt7Ol1F5uI3xpIWr8THtwaGqMBEfjDGuN1ExNUpaExHeN/7MRTw6IWgxyA7o/A5GqE46KDAAfyOdwM3yDt5oneID2tAnmyO8vjnBdlPFYDJGolXFVLGNyMwMinEb9w7z6LIMNgHfmEtTMfAnmZWkbQsQvIIM3MnDKg7LDFxkvEGNAdUOwpO1tFQzZq8NnYzKYl0iZN4hBmRJ+CPDNvUR68jGjtM2I3w9sJRD67lzVCwECPqDSrkqS+t6Gu9JJhx3WsjODDG3KOelE8i3GZiOKfljlN8EyfYhJWp1D6FohWCfg3V1FYG2Q1DJ+GDnZminD1sUF8fkKTIMwbbfZ4CQs35kZQnZrqS4ozP6mwQkM1eALFSRKOn2oYgvyJii+Jr0nygx/qpSCcm58ZPfr6J+pwyFDNQja7z5/nvYUe5ASZbYVl0opz0YF88gtZhD1HRp19sIPegj68UQSYaRJ1jXlCEae/tYmCKrpd0ZuQxmv7TM8mxAIyEY6wnWhaQoQd/50RsoPaDC+8wsjNkIej8qYfytOlK09cgzN9DsUTFYDGJ8/qkBz4P3PvxZPTj5PR80aPz9OqUXIhhTEg17QzTLFdx+9CG22se+oQ3pWRvNFjqUrn1HCKqJCiV6q0/HkMF46UhhnrJ8hv8uxGKIOgS7ros85b3WuYVwWIMr+9bJGqXH5bgAOefIlNMLZzzkIn2yBAJSc4wIQSxAMGyzbBOCl6mpBCAVbSKzQSOUbDuyhs6h/PIou2UvuCIyHvyeM6ZhtWg8WRaUfJVsxE4bsAmiBoG1X3dRrwcwEYSS3IsjRvS67LoekSVQbptBqnjHV/PRqIZEbIgUyxvsBlDp23BCcbJQGvnAozxswCILGxUKNHQX7pUljNIx9B7uorSTR6nSZL0tqJTb3tDxj9fVQ2RumTkkl7M4MxfCs2Q0n3XyuL4UQuLiEqXxBG1KZoYFxOi0ITr5kHL+4O23kPzgE0zIBodjgqBH9jTRUSV7uL34NLI7dTz/i+fw9OoSTFVDq9HEv7/9IVqU+/aFdTIvspOBRrB1/GTDojBGvA8bT/yPIE/wIJBOCGD+UDIBS5joT7JFiVzWyHwnR8fYvbfhL2FqVFsYk2lHtQn67T4aZCKSwi3B+88ROD6Wo53zBf94Evo9egySdquC4PQsclMGPu6WsUen2x2PcS+TwN1wAtVIEi+89BmcH0cxPyEgxyP4mAy01JcF1xpiZL+jdBxWvkElMGI/a7AYrJcZ0G99/20cDpqIBmNQ5DRLAugwmkSQyknpVv1jJGQoIBEOoklzHZN5d2lDA2GpDKlhCfBsA+fSPMYEbk2mV9gu3cYAh2//gNeN0kbJVM0+LJP1WPQQO0vbspvoaNN8PYxhN4fqhyV+dh962IQWSxH6Yn5QkuGNCYP9B8UDuMM623NCNkzfKbegkN07OolIiHbrBakEXdqKKASdoEkAVdlPygD88Xj8n0TkJ0FO+kkxqc6ejiDEwHjTcqCdOJh9dgFH2zvoTGpUAR6mnDCK90YI3phBNBBHNsOgcPOIAS+CFBVhTW3ikGqsRjWIzX3MLJ7xk7coPRKG2SUKuw+gtncwMdJsFzLyS3MMPFv4g3/yfWz+8BguFc7S374KdTWC6m/uovMbRzBnkgThPyXMc+u1+7/I4PVNzZYFWRO/k0ZtUm5ZS8lOGchEy8kR9qv3MaDTduhcsqtGOr5G9iNZxiOKhd5oRMwRuS7MkzjE54ggphPk/LyBdKAGJe7bmxWcbE9g0HgTMcpkm3KD3/ezDBEYFRbGs8kQp4NIZ0cIo4JRi/frMt6SIMmeZ5Hyko7MoWzhSxgQRC2TrINyTpahBIQqUtYEFDqMjE+SUQT6dC6yzwDZp+yDF0MMz5BxapQ2zQlaTQMOwf1xtnV+v0UgGXfhxSwMg2SMvI/Cu5Fc+eOgKX2E5EBHjeWqujbcRbJQO4IRWZfZbmJC9ujV6aS8z+TaCjqUtJXNE1R2K2i3WtCjMT/TlEEQCopDkDkFbQJk2sHiqoVQKgadbS3MviHARsARyW7z79a771MefUSF0PFBqO8a6HhhHM4/jYfzV4FCBZcvePjaExcQ1i1/585vkKV+a9TGLPvipXAKf/ulZ/GLX/4sIm4Qx/EQSmfmiWYMWGTk4oQTdwRJAC2zozLh5B9Jwtd9dvpjJxVAlaOWBwStSreN/UoZG0cnuPNgB/WtY2wcnOBhNkHGHkOaLC94cRU7DCJGtf7Y0Vmf0bCDcaOKKu0uc/kimvlTeJbhT+h0qII2GEx3Oj08+9mnsLo0j8XhGKGgjk3WfYfsT+RvTJYzTaVoU7JJQQKlDnUphXPXUrCHJygd59GrTRAku3ejFsbhGPuILJrsV+8S9FiPOMvXoAvURS2xPzoDhYF0AosGJ1OVSEXgGLRBBqsBgfrmo/fQLm8SeKcQHNkyuoFAWOynCt1iwI8SsJK0TQLzSEuh9KGDycF9mFO0b3OKwMrvyIReisy4GcI9BoOHZJWEPeiOhyD72zwskGDSPqMEJzLoyUACGstCe1Q9WagkUp4qjjefdCULGRm22Kk/F/D4oZ+VSUsD90IkNpsObly5jlggSpsnK6eae27xGbTvnCL1JAMEQojeve8TDMUOIWlEsNk8xMl4iNKgAWPnCNMr53h/suGuiUD6x0lz3v8PCGTPwzNIPthHl67byD/awc5pC9tvbmPnh2SpcRNLf+s8A7SHyq//KUgM8vA79/5W2DZ/zdV6BBRhGBMMmwo8J+bL7TEZTafUxM69+3jv+BYa7FCLoNmnU8nyJYPSaciOaxHV+jRq2WYpjiXyWtaSyWyuLCnqD8meCLJ3mw526iOctlUcHWsYH/eQpoQ2wnRKMlBCBctAMBXWY1GmpIJIzUdo2JRCBCOTkjZAhmexcD2ihiQnli14MkwgEy+aShYQJLskePoJHFQaKoFF0QiaMtEzIKBR5gUMWXJCFkDWGJy2EcoO4XbJlBoE0I5MIPA7NAS1TfbI+45iNvqy1MIbIkitZBojOXcOs/aEcpXMlUZd7WsYxaeB6QWyiBH0YpUSjSAq1LzTxWQhg+4yWUi1idONPLZ3SuiNbQy0BD/jIhRoI0gpxSLz3haleQApypssjXOa7R0lgw6S1fdvsx8+fNdfqiOp5MYTsiZjGvcufRaVxApixyeY17fx9770AhZSOX8G/7d/+CP84+o+QcHA1yJTeHF+EWdn5xAi0zqzPoc1xabEbKLx3CW0n76GTkvnZxOw6cQBMlPfGUk/pS8fPx6DqGyckAkmkZNj2sGAYN8lkMrEWaXbQfe4gMbH9/Epvzu3MoflaASJy6vY3abz1AlTrI/kL5WtQCpl9ICSN3X2Gv7nP/08SrtV1Fg+t9rAPtvxG4+2kd/eQ3Y2jnWyqiz7uchI9vDw1A+gslpBm5X1uCYs2erDh5JKI3n2LKJLkvtgiG4tD7fDqiSpFlIpqD0qnkkfgcYx69pGju2jUuUcEp9kNUlnpJEw0CbZDuOugxHtS0ma6FPi1k/2sFk9RrFaQnDlAmJ1stJADDQOqp82r1MjMy4iZpcQnvKodMhgj4sof/+IEn8W2hTLynZ1DWq8cBSJ+TWkp86gzPttTkYoe7QZKoFEvga9lMckGeLHaSsjAiTbWYYixmx92cIqxyUbBOxxowHQZicRUV2PH8JwZWPCLG24GPfQroywnlzC7OwqlNoQZ1+5huW5BMKRPBoBsk0rieReCUosCEl0LEvctuun7GuSqF4Z55+bZb3S7HWL7J1loa8rq/Pw9l8leGbJKtPQcymc//wSUjNtOKaDMoG6cFTH8Wv7qDwqQV38Ez7bvv3aR38zGcn8a2fcJ8UX4HTo9A6cRphuQQbH5p90h6gdFPHWnXfxoJVH03EwkCUibDBhlb704LWEfYhUp20hTvlsEvxEAaoeG5Zs0iWw9RjFS92ePyZap3GeDAPYq1B6HzBKT9qIxAl8JHySecbf30uHlGVIMqgenYkim+3S0CWRAu/jmlAo4V2CsxxN6xBIZQbe/Ml4HTtcMSm8WD6RsyORVj/OtCR7vFlin4WKjFctGkkyitBsACZlfI+fbVToLPKdgI3JUIPeb0INkRnLWkMGEIOROEgHisQIcDTIGTLbIct1PCDbdmnkcytwIzF4tTJMMiSPrBw9h+yX7XtmBnUyseOuhYfaFD5tMbiUa2i2qjSooX9ipEbAlHymQcNFgvfJBfnU+5it7MG8/Q4ZD4GJ1ei7EZRCy9h76kuoqnEYh/uYKr2NF1++hOfWzpLZJ/HJzVv4v5b2UGN//sehaXzp3DmsLc75A/2yxlNOC41EDDy9NIWZB3XkDxroPrcGnFllOdfRDyxiQKbieREGQ7Yx+0cc0yc37CPpcyGREjR/klHfZ6byOv+pDu1r8wh3aDcLa/OYI4Aa51dxclCAUqnwGvyP/SR7+tna/rbVXsfC//qXfxZfiKWxV+qjSNscFvL41HXw648e4oDSM3GwiythMvS1RWwUSuiOCMC0g2AuiTHZrqTAU1oyth6ks8egDkIYis0Ei7Qp2iuD44AKR+3L4A4lcId9VdtFhmBqj1TsdmmnLFeXwbzaJ0MmEzX5U45iCaVMLDx1zV+xkN/Zw95UFk46g0yBwcRLQymeglKLFWOBCKRaoEFVVEP0YgrRs2E42wzWOQKoRfbmN+QYiqwwySUwdWEdS+cvU5ks4oQ+tsk+kvLYZOZtvYcJA7vqRTHpsW1tHa4qSomGJ0vsZMtkgHZ2WINrReDJjJj0FetgWhpmCKBDqqbjgzJmaC9ywFuITNzk60G3gth4G6eRHLC2jlC1R58hsKfmcd+pwWlXcWMpgPUXL/GKFQIvMUKnrVPC06ko46ehdvfZl2TIWtQ/YiWWtJC28pg6wxbOKHjXIvh36qjsnPzJBc+tD7/7ixEz+2sDMh7p4IHbhzuigZLOaUOZQWWnsOMm9R7K97fxaO9dSkcZ5pek3pJIV5brknvQQf772T4aAeEFS5JMgG/IDg6NaCgp1YSxyJnnj72M33zseWiSjR5T9g6OafTdFmKRHjuS1IsAIqArwCwL1wUETcqbSE5hJG9hRJYYGsv+cgIAWahGAJWf/rIOAqiwZiFJiiElouETxMeM6ERUloXGxw8ECICeTjap04BlDJWAZs1YiITaZBuUjDUyj7YHhgJI9hm05Mxsfi8e94cMDJFVNC7TnCBJACX20rkU7ExUODK+S4YXSK0ShCmtqkU6L2Ub2yJABoMQGcrKZfTVMMrFEg427mEYMjAwM6gxCniuyrjeR1jW+CkDGNoY2TCNn1JwIXaEpNMjiQ6hE72KznMETtdGZ/cRzuy9CSs5xmeevoGLi2toUtb+q4MH2FY8vGim8LcuXcb6yjxkzaecVyP9IUcnD3o9HxCncyGcZf30t/PYovxN3ZhBN5OFa85hPHMRo9xFdHOXyDAJThP2Ea8jY5+SMu9x3/rN/fin/2CfsM4GI6lChnibjDE3P4dcJIjO+RW07m5SZotUZdeQnboMwjIu0ylV8MHDNs48fRb/iCx0stHGXU3ssY5ArYOt9RkEKdVjGxs4y7Jnzq2h1CITl5szSMsmhQBBVOWFtUaHQRgwnAG0wzaOfySbN+5QNRGodQaETJJBbQI5ssWrE9BL95Ee1TE1NnDS9PwgL9uExzQoj/YTFLtu1aGFFWTXziN1YQ2VH76P03NL6JIJz5z0aL8zcMsESAKIprDMhApP4X08GZ6x+HaGiiFCgGE5JYjRBz3K8zEBWrZhmvEg7NkkFq9eQkZmuhlslGsXcUzWWuzcJmiH6FsE0C7tlvXwQiQ8niRRGfNvAmnKgnFnm+Vg/WxLesEPaLKyIhUyYWcsNN7cJVuPICjZnQyF4C0EpoTo/l109Tm0nruC6HEVFglT46mnkS/v46tffgJWNIjyu29h61sPkXviBr9rYkKyoVrsuwitaJhnX9oEdUp/yvtwIobSjoq/uzGF3Y2PsF/+ETb6+38ywXPzg2/8TMiM//agw44kNJDss3Mf70pxB5SrbtgfR5NEvyNGqNqjDzHu5ZERFkf2IMk7hvzdR84fMw1/ixf/E1CNBMOYjoVQaDQJpmwiVTInPXZUfprgJU73+HcZApDtdjIm2cmzgw8bBK8ejAiBWae89i9LoOLnPOpZIxJFMGsjkxwQ7CmLCYg25bJLIHB5N1nO1B8pZGRybAPvI0zUkitI5h0DfUp+mZ2V5CUSCVRhhALsBHkBWkWWr0ynYKf68AZd4qVBRigGIRNUBNpaiRF8CC2VxITsVqeM12n4Nu8heUSybI8pR8Wxq0MO+4cRBtKrjNBJeJT3gSbpok25NnWeRkfdP6iD+h69lI7QhWVUGWDqZLwdR0e1zbZ2CGCUbyYju6qxncgeItMLmF5PYGXtImKLT6LbokzdPYa79R22cck/rfLzTzyJbCKDf33nJm7pkubYwt/KreL562fJDEReypAM+5fAKWcyyaLrcY9Ox9eSEQtLaynMuha++4NNVoIS+EKSjcX6B8jcwwl4lMJDAdHQOfS1efRZrQD7WJizbAUV0BSbkCAp9uFLe1k3unuC+1Ebs4uzWIzH0FqeQevmBsGrR1nI+vE7EiyHZN1uu4z3CaDblKH/m3/4F/CVbgwfk6FXCFrgdTZpn/q1yzCdERYfbGCWrLZHW6vx74GMi9J+xokw2VgQWrHuZyky5zSkl1vQOgVsvX4P7W3y8T6LuxT2l9rI5oEAA1OgtoEII/ocwdzsKKi0gZoM9xBEJy4DuEPyUCowiHRhZ2ex9OxTcLsDFEk6nFgEsx3WnYGwH1lnH4791Ii9Xpp9NYVuOYFBnuBCxqZlZP8624o2qBKkuz+ooFCt+v4SJCPUaJN6JgwzEsbwVgOl7SpKBwS51ATDPhmtrMMeWf4wkUqlI/7IP0gmZKeTDa1yCvX9Iwa+LG2RPkTfld6JEFCz8xH0396B12YfBWV+IIBQog0zZyP+8V1Yj1qovvQE7JM64oIUT1/Hco6k6uAT/Mqv3sQPew1MHdUwc/EiOUkI3i4bSTLcyxbW3vFjH9NitNkQg0wCuX/1f8Td8gF6JB2OHFDIcvyJenzvrV/7csgM/6EcNKVKmjLZiUHjnoxo4I5Csc5IReOQXSduo4faxhZGh3cQG9GJ2SkrNOwp2e5HI6rzMxMyNn9NoFychj8kGNXohIvxJQQVh+yTMpRdHNDIHAk0Nr8j23eT/JmjY6VpOvM02AUajyy6l0ws4/0mwv0qghkalSbSm4ZFfyGBIYAQcukUWiqMxLSOuCW5EB1elwDdHaFHA+xNPP4k8BBIKSZYPhlTIpvVCaCaACgvRvYrs/GqzGHLmKTUgO8JgMr1zWSSkV9DiJKr0fKQz/N64hBkIwYZciDQgk4AdWgYvDNUto1MJCXjLmaJl4uUWcdkoWWfUrH+dDAvsowAQdM7T9ljRKh8jumou1AWInj68hoWGRjivO8Wy/+gWscxJWepY6BcHSLF9jDGNVmPzXIS5Mkizew0Fuh853CA6d3vItYrkpGQWTz7NF66/CR+tL2JD1SyXn7lK/Y0fvH5J2GQJcg4pT97TpYypmSfCIAKKya4eTIMwmeJdf7+zQZ2yLbRYYDZOqCtEOhnDXi0lUDFgZemY8iRzYlpeLPrGEVWKR5z/qy95VGqC5Nks8rwi8q+9iebZGfWg33cJQO1pzM4R1a7NZtB4NOH/qJ8GTd1qHCEQU3YpuqwjMOTAu7crOOFL6zj7/z0i3Bun+CTCR2VALP5cAcPTB3pM0uI3bmPOUuHOpvFmGWUHVw621IOYPPSZMrVtr/MSsvEkXx5HYufCSB3oY/oGoNzaRej3R56M0sYrq9gfHYdxmQH4dYjLFoOUg4DxziEHn2ELYIir696EX+DxbDRR08YNesTJAmID3QyQTK6nQJCtP9JO4qTf3OE+z8cobGnoltniBkSqHsM7BkGa7JwCTSySkDbHeH/9F/9M+xubyDBxrOaZJX0OcXkezNBxM+msfLFK0guLcMj22t0tmn3EnCohlpkxBb9USaThIO7DAJp+vJKDOa334NX0zCZk73KvB6v6clZ8RdSiG+XMTnV0SNx8BCCZXXYaS70CvvohGD98nUEa3Ku14j918ZvfDTCm3sHDKkeDtt13JCcufPTVGRJAiv7rlGCtzhDhbVP0tGAZ03TZnVc/LnnceX2W3ivFIAjNsF2/BPz+Pqnr38tbNq/LxMn6iRIKSVb/BQCJ0FLwJNPUN5Kkl5/217bgZM/xKC8y0jeJQbo6LOTB5TUZUbkzoRgJbKND/+oCLIWSUMny5tOOi0sBSMI8TOytTLLiLzGSJoeDLDE26zw80tswHmCVoYOY/MaEf++lMkEnUlxBKWahxlswaSclcbXqMH8CQZ+T8ZaNXa+RfCIkoWagSZZqCpbv8mmaFTi4AwCDuvhCOjyPjaNUzVpNATr4YgRdCyebRC+Df/ANZV1kV0+fmZ7MR6CmUFJEzZrGPcNHJ/2UaeMMxSCbovsGJQ0kvSY9RSQYOvAZlFt28UcWegc7x1zNdSFhco4Qpy1zEXJ7liakyICezehzQexdnkVS3YIsZBN4jfBzVYTD6tNHPTpbDLOxe+Xh0kyErKe1ghBbYrNEYKptBC0GkhmBjh7LYBr8yNkWJ7Z61/EfrWCtycEMLbTFdfE33vmOUQjkcdBcSLjcgx8BBKfcQ4HlIuPwVOYX3uk4YctG990CJQyvCFMzFPxFGu4SBbbn5ApR/nZUzrG0IUym+LnGISCZNILDBILl8lIlzGqthjU2uwzqgLpAwZcf1hFuNZeHgedHrTlWVyZyWErRoZ4ixKe7SgSU4DWB1KWbTKoolDcxLs//Aij7SL+8l/5LO5TARw3G3TYMFrdLt7Z2kN7YQqrQwe5/QIBNIUm7brJe48I/sFwEGOCpjogeLZE3LN/5xZhhRTGMUrlsxegx0bofOsumnnJRcu+j5OtzWWhTapIJ4OYI7uKeQZq5REO2S47tMNCkzazS/XxThl3Nw8QvpKBG9VR/J1PcfqDj5EadSiRQ4jwOm0C4fs7d3DQfR+ZqS1EIqcMZrME0CjB87GSU6IB3P1nH7LvbuHKVBHrv3yDDHgPgbIk20gwYBPcJBuYrsCaiUEfRFA5vItet0gVN4VRmyqMQSMQk6VQ0nddEg6qqPMZ6O0jGN/ZhBsjyMWDPgtVRNJfZh1XeF3WZdzQ0HFpz60ilJpkwQojdFLCiAFpEI3ivbqBnbl1JCIJlE73/GGKOIPchfgcELahpFJwOxH0ProD5dIaCdoplGGByosBlj0//6VX8GLrIe7s/gmaMPpHH7311+1w6N/bBAyFBmCOyQcJILKv19/iNeHrrI5wSJHlsj3ytNFBuVTFSemYHaCgxPd26HgbZCvbNMoGPcIf7yQQCu7qslBdZDCNwCU1b/OzKbbQtGLhrBXHGRr6XHAEY0BGQGORCQtxVpGR7Enem6DJewwI4MLwRlVJRtxAUG1SMVKGM6KKLBFJ48/GB1yoZIpmLIRQSkE42ECfrNcQEB0rdJ4xa676s/IyaSRr4UyyZoPfEUCdTIR1C8vmtchwVf5OtGUnEwhkOIHGp8ge7kyMdkHW5WhoVCjfamwlhzRTxocneVjCwOwwJorkGu3TiAmgFtV6bMy6g22tosQ2r7Np/IX7LI+MywUWYwhdzGGWiDtDI22w7bbrdRQbDQwdyvS9UywRfA9ZrnssU9XKoDqeQ74X97fEhjze26ySMLMdgoz+BIzM6rLP8hps4zFLE+g5+J89/SIy8YQfcES0CXAKgEqby+FzMmkk457idIP+BGWyrK/XAqgEZbIu7A+XrJLd/aevLOBLa2m8lAhB6VSxR8cYuy14BbZNLsvr0446bBtJoEKZ6K5dgdNhwOrW/OENAWvWnkzExIByesJAWiZoO7M5LBFEN2Xf+cMTxi3pN7a9BFP2tZR7NBmiNengk8MdfOd7P8Lk8BiDvSMohSrUXt8fg97aPcbdThOzDFBTd+4ikoxSyDw+w6nddR5PdBFApQ+MhgxRyNggGRMZmj4owUnPwF4LovWjT9EuT2Bdy0FJZhhYdShNMn+jhDhZoqzSzHkDPzdqjWqmzj6KD6k68l28dtT0gWj+xTV4z82huZpAvNyGxT6OvXgGuUQA1fx9bJYb6FCWJDLLsHJpf0ZbAh0iJBmU0B/d+giSm+CJ6DYi188Da0v+cBE5I9vF8O1f5D7CDMz7JvLNI3j9DZps6rGUp20GZPOISUAjuCkug1guQUZoQ//uD6FujjAkoLNqYgb8rDBbMk8ZGsqr6CeWECgwODPei2qUPKpej7gwlaWiIrucnsEswXxehuTsJdywE+xn3oMEAPRzvRtE+9vfg/XSCyQ1ZSgjKhdjgaZvIvbUk3j2c6/8yQDPv/Pm638DqfivKZRMMsrpEOkGTQIYwVNATAxa+AB9ymddJEwoUjLeIfP8Tq+N/X4P+U4b24xiDyiRT2ncPX5YSP4SJW6GTiG7NEqMQiF23ZhsU0DVofTqk4mq/Hs1ksZ0NIuZxVkU20VKNGKI4C4b/3FyDHYeQVa2XcrsZn5IwxzblMw2WmV+btSFTI6rvIeMhco4pTiXdLwPcjQ4I26SXfUJcmRKtArJnORNFKpO19+lJAlF+vxdJiAlGAwZJOSoBqm7LKqXMVN/koogIlHZ37kh1zYkIUWUwYFChaBZJoCWyCJGctY7mZeh1f3ji+VwOMj6uMCEzwEsOlYmriCrTjBDQHfJ6A4p61wGn4Ck+1oMIxt0sSKyjdU4bLWwWW+i0yAgFcl2h2ME2Q4Zz8SWLK1iANoh+x4waDXIfAf5A0QY1WW3hkx6aTR8U/cQDQaQtFVECDjP585iKbfA+CZSjWUQyc57CWj67JN1dQicI7JOUSB9x8XdqoIfdCitgqTRBM0pttXfIyBcnCLTZ6CMMDpcJIDOqAH2ZQE1jTKvzkahwgiQRXkEpgClpOSO9C6exdBNYthm8BtTvcj4Ou9ttimXJQtUs8uAMME0Qe3cmUXsTc1j0CZ7HZOJsq1kDazHPpD4LrPc4shdgkFbggtroo2GMNoMmARRi2zdOang7v09ss0+Fu49wlQ6SMYUQ5N17ZPWSuITlc6tUHFITlVlINI2R/sgyFdO4SRiMK5mUPvRHgZbTUSmSQjOryGQi0At/hBa5wjx+AjJBcrzhAxz8cEyhVjXTDaCUZEsuNNhwFUwk0jBjpJhUYWE2D46A1MyO4VYZAr7+0eoDCZIheeQWWP/UBX5c2W8nLESwVNzA7z36Qbu7niIbe8iTRvSE0HoWdqBwr5jwCM/YTuPYSVD7D9CerVBBvqAdkO/9pIgvhM82Q92lG0u7UX2KmOSl1egtvdgvLpH8ExikhRPpg2RyOhxC2qU/VhlP02RrT5kgMrQD2hz/D+aRyeYOrdKNckAGE2g7a1hL3ED4fsb+O5vfAOj97ex+PwlBAjMaJuovfYDhJ5/jv5IAB2XWLkM+9Im65by/DF//P1/+Vu/aCXjX9flmFDT8E+tnLDT6L9kT7I0RJgoo4+AB41TZoObsguIxv5Ja4BvGiPcp8PUmi00+w3KIEr1sVScTspov0A5fUG3cIPs0aUkPjSF9QX83JDCRBx+jrwAAxrppewZGk4OybV5HFfL6PUpSQleBTptiVfMM9IeE7hPCWIFsrj9iY7dkYm9RhD5QgTDcgeWNYJmE+AYqUfiCAQFOQ+dHAqa+XhnSSTjPh63YYQUFqoNKUdomD1GhQHZwpj3lHFUhUDkkI26LLspQEkPFTYqE0saPytHYrgy5irsmKzaIAONBLtwhxraZGatholul+GoS4xR6jBlN5KPzEEE/OVGNHhtjFQMmAlNkOW9DZdBho7aYZsKipshMXQXXYKBS6A4JACon25BP6zTscn2U3NIzZz3DyWrsZxNSvEeGUgtYqE2CeGULAH1DtuEYYsAq9LJgpqDlN7DbHjEe1+jxJcxNfYPW0m8U/rZT1tH4JQdRXLe0WRIJsLgWmLs2aDRf8y+UdkX5xgA/0FygicXWE6CpZyhJJN9EnKXIiG8PJ1FjMF1o5fHqF9GoCSHm1FOCvCe9hhsaGgXV8hE1+BQFsp9VJdWIbPC/F0StYSOiigXaiwT22SV8m5+Be1zT6G7eAPd+HnWZxomWbs17lPhyNCChBphTL7L8ycZLeslwCPDOnIu1kMGIWF36Y09nFFpB9M5dGkrbUtnvdkvMUpTiwypQqCvFKHmpjDQU+j94QfIv/2AQSGI5gn/3mnBah3DnEtCXSQDLP+Q7f0A5nCAuJFEPBqCwTZp0GZP+DPIoNIr9dCO0o/IbGWM2SArC8yEESwVycIIhpkMVpauI1/p0hepTpYXYaR8TySosxYmVVB5gGHjAJ8cBbB44RVEz7+M4YEDrXVAOxtDTVi8No169Ph471gmiFh2FiElxXbeRavVIEFIkY3SfsnuAzGWQSZpJk2CPft7aRFKjnV74zZGxyp9ycJEZtypygJBle0RhDpQ0ZlPsy/7/J1tTluJWiE82KRHU8LPpCOIz9k4frCN7779Ol4v7OKDegnX2GaZFy7DIFEyyxbaO+9CvyAASu06LtKXEvQRBiO/F/+YPr79O1//C1HN+Kacd67bdHIyPNnaNxDGRmAYkmXI3vEwG18qImsme2Q7pUYfO80+fo+GWhKWRObY6lN6ybk4InXYv4oYOlmin82I7K5L4w7z2hVGuiIZT4JSeCALPflhGWGqMkx2uw2cX30CdmIOPUa4d05PcEx2UeK1qgELDS2MnmJjQPAZB0IIKqSaknQCCbQGJtlelADKuoz6fr5NVbL3iHyhw4jkUeXcanq8JztZyOwSSYdBokUAZcCjIbAavnQXwBw4rD+NVRiNIxSYRivnqsgw9oQg55IFCyeV0y4nBFAZ7w3wqcTpLAoN0NXRb2jotw2WiwDcJ7gMipTwlLRsh4BkjJIJKIV8VhvBlsX0CTpKgIydhKvqyG4WHV0GmlZAFkO5OCVb6z2iBC65sL0IVqbPwCZwRlIz6BPU88UmFvKbkGOXk/EYqjTgRjKHij6Pk2GSDJKBImASyFly1oUl4HV1tg97VyML9NFFhloInqyzAM2IzidDBA4dTPISnDhhvEqHOyDoXeRnvhqd4HOrms/W/aOifcBinQgUkmXcZBA6m0zgabKQo3qZfVklgBb8Rf9YSECO0cA+ATVCOXd9DWPKOYes0KUiERD2GDDcfhfBYhX9zX2YBwUMyKSHeojyj84/k0F/dR29a0/if3T1Ep7zYqi0uhhqHuaNsJ9YeiL14b+fgKpfTfZemff4dEAFsFvE+eIR0oxiAwbJpk4ORgBVbQtuQoZA2DzHx9DJwNRrMvY5DSuygMiVVXT3Gdh3XDh7ktuzDfXiK7STJtzmI7K+U9gycZkhiIhP8N8oouHcpSQuxiysSC4D2r1Hf5gwsA3lVNlGm5LWQYjfW0qRAcbifrq7IFmrLCOS4RRpZuXIxrv3TnBYq+Bsah3zN9agp5MYaTkMthsINn5EBt2Bks4QTAMkQi2onk6fYJsoOWiyPrvNOnlUAiMb48YQKmW8Z0UYlAu07BaQnMLk+jSCux9B+aRBZk62SP+VJ/kCJlF6A4F8MqQKkLypJECEVsxLTes6fv+ffB3/6sM30XlmGv/T/+QXkT5/Fjvv38OHx4f47IQk5uoyvKUcVGsK3Xe/C2XlGskO2a+zR7UZ/+MLnicPfu+LqZjybVsl0NCBs0HKCkpekauyX7nPxhH5KGwjJmsYKeVlkqjXG2K30sablTLeHjQInGQOjQqM0hFCnYof4SXa+6dkkqENyV2bdFNhRSfOwE8AfBimy/YHZBg+16ExyC5xD6fDDlwygqtnn0IoN4/7LNcBo7SlRNnhEV7FRpigmTHSSGtxRNUwbIKBpRIQAkE6OhlwQ0e1RCNp9REOys4JWd78WIb7RuczUWGhKgzKnHDSIzNoYUiWYxOAgq6GQU+2l/Lz7L6OsFDWR54aZZ1hEfj4+pgMQaaAJnROdTDyx9T8/I986rxnUOuRoZPBy6Fho8dA2iFbUQZ1sg+yWEZohljfiRUyY4UsVBa85yj11qwxkgxaHgF0lx0hqbsqIxW9FiViO0eZNY/R1CKunV1HhMCkM8h9un+I4c57KPQO0SiUUHf6mCXTVeh8CIUwsaJUFSHU6sKYPVjRp6EHksC4ByMgqczEKcXDZRxRGooQKJMp7H9hoM1ODwcMAq91bHxS7SPNz3/OcvCVJUpSgy3C7/k5L1mXABmodKzIPJm8k+23Ibb/EwSn2NDBg16V4MggcFCDFyQbz9jwyAJRIEVfn4KSyMCtDdFXGcj53Qkv5o7p3ATySb6MLMFuXC76+8sDkgBbHpaF83Eb/+Dvfg6fPX8JH1Hy6y+dxz/5ub+MJ5UphOsMwv0WHJFRfPgrSFjeIct4n1HztNzC2uYm1kwGzXAEDTLCgtyPn1MIahYVjkbg1qhs9HlhlD0M8x2cFjvY289TtaXQOdIxkqOsU/NkiutQju9DqdwmQBVhr55BdlpHVDaxNclwO1QztNcomVw8JMvcyOzF3sg6R316DQOAkTRgGzbbiuw0adNc6JtsZ3/yaNpEsmXh44dbaLYHWKe/mJkQdAK/a8sm4QGcuxsI0B7MMJlhdorKiH0xIrujTavhNMb3hth88xMybJKHUALDpk7wY6BJTPk/A+MjOg4J0KXLMBMVDOskLTkGvDbtmkFNjnWWGTyXMp43gUIpD0l080+/icVFD198YQVfPe2i9Wvfx/cKeaSfOY9X/spXsf6ohI8+uIurbGd9ZZpBigRIzaLx3d+BceEy4zjJSG/jjyd4Vo/e+zLx8btyQmSYUTxo+ebJdtAJRGRQtC85MM2hM4mjhchYTL42opzvk0LePTnF9yt7aHQroDaFVz1FunoCQ+S6bqNvMppZadhkX3JQlOzPll0+cmZ2ncYqR7V202HEmpS4ZAUCahLKxnyWyD6vpxeRyM0glcxQvjcx3ZMFUiaZpgmb19NlgThZjQy+iiShRcmQC3834RBIZMKrUCEcNyn5NIK0TcM3WS+JljIpQYdU6ESaJHWwZEKJckpr+7LYojOKNB8OySZ8kGQA4U9hoTRLmLLURZdpFZqXEGeZvKJkFwkrg8JywqVEkECIRk5gqjdphIEwryNDrQo6HX6WDNiMM1ARwDVeS+rvp+Dzy8Q+4XclvV2cEnkyVHBAMu/vWZbRewKKSla5Mh1HlmytQnCrHZawvPcpUq19yvYOBgQFmYzzklFkyT5Vf7zTQI/tlK91yZDCyITpIGaGZSODdrssa5OvUy7/eLJN+Jm0h0tV0mr3ka8T9DphvN50ofPvv0qm/PK8hnTkMRMSoPS7URgoFQe9wR83lWQu9H7/ejJ2PBcJ43wsioNWGXWljQBB05M91wR4WSoGMjh/HOP8MvuXbdkTNyYosUz+uT6yBtDpINipI1Y8RYDMC21REAzsmo0rZFmrF2fx+ZUlvPfhBt5wa/grv/RFPPdTT+F8NIe9jQqabp+2TiAioPtj77SJAku/S8Y7e3CKs8M6mV8c3VCETNlFn0AsQzK0PgJokSyrBnVuimywg87tH+DVW1usXQjp9BQlcBTNXRUNAs2EsjhSKiPQOSLgPCCw8fusJ93JD0Q36wp2yhrl9gR2fkSgrZPxOmgvZGhLAUTqHbJJ2luCQE/7UGWy5XFU8gmBvefh9p0NHJEpTvfDSJ5nnzKQmbX3EJsjYK5chMegfUyQjEfyJAklILcMPUey4RZgZGNUnGnsvb6DXqfN+pD5Ogy0JDkq+yhALFBHe/5ywEl6CV6cHjAm0AXIlOWsfPoJu8YPkG6I/cQ2qm8Y+LfvbOD/9ubvQX9nE1durOKlv/QZvFgdorFNpktFsPDXv4jGZgGf/ugublwhu2Z/q/EEr5NE+dVXYV96AgHixx878Hzv1nf/ctJOfGvQbiHgDhgVybjo+SFjTLkus50y1qcTPEncZayIxiVrMWXiwxm4yB9XsEeDeLe+AWdUBWjEdqOKDFljl9Ivn11Eb+kc1OQ0ZsgWTYJZWBYG894Dgo+MWzVlb2+YbINApDUalDmaz3LExWRx/Z2De/jcmaeQSVKGhCgRDwuIkxHK0cJSPtkVIgxS5oYlPZoIRSHHsm++TQCokt0MhhMclyeonjSQcKswgmRcBKUxozjJER/CjkTGe9BZHjMZhE02AbdNpyVjFYnjPN6ZJIDbIdNssQwyBGAw2uqWOJ9GVkam5rAMftCRa5INkbXI5IgeFgDpodPweF9GWTMETdYC1mhsvQbC4SF0SVcneCugy4cs5eKlECI4zSaobPn36phBgezzSJDJUP1JjjM01uPeCHky87Nk/cHRCexRA5lRHwrrefb5GyRxucfZkAiAMoEnOTn1cAj9sYoZg30je/ODcbaeJKCgxHMrvvRUJg77ncxCWAUBdNTv4LAMfFxhGRsdfN528ewSMBVjWaXeEpXEqX8cmEYjSjj5x5cfH0LHNhRbYp9JsEsStJ5JpRnYgJ1JESPJyNMigDIQUS4gkKdkrDBcLWWhL2fZ90EM5Cxz2s6Q/T1kwJOcS+6IoN88RaJ2iGC+iDZB/fuHdRycVuh8Fn7pp55A/aCMf/fehwTMMa4+fwGz67P4qBFFfmxhtHQFSqMEg1HQP9KatbhPuzGPirhSOUJWH2NMdlQ0dJwSyOw0wcaKwTplG1cL/sx85uXLePaci9L9I5yeTBCndNbsMEGU19en0J9ZR7TUIDAS6AuPYNTLCLWpYMwIWa+JIq34Af3jUUfB8Q7b4P0aOh/voDStwcjFCL5tBj4G6AhJCCWyP/TA9vQJAIN+89U8brn7GLIOuUiKfELs9ybLOmT/DhHITiPMMp1+4kArNhCy7rPPCgTRNZjTFlJzY0zNhVG+U0b+9i7MtEweRTCSky1pL0qEINbforvwWmac7JQAym6K5qoM6F2MSuxXe+AvWZvQn43LUVxYOwvvjoJ/S/n9H979FKFHXZz/2vO4zIB6MWQhdFSG+aWnMLy2htOPTzA3TeAkkVCpojQ1g9Yh/XKaGOJ7xB+Tx3/2B//ur314vP9be/kjxOmx3XweKhs9QMPShVsFeqgwykpOwy5BokTrH9AhJBlIo08nIrZUBx4+pQFsj2sEPcpfQqLq9eHSicrRKXhTZ+AtLrPyWbSDFubJHkyCkeRvFbCTkKmRObYkUW826hut0Wr60k4eIvllfejtjTv47LknMT+fxYNJC6PjKkxZc8lyyZntwpXHBPu2N0R3PEBjMkB50iZIDPgcoUzJVaYUP2wMcXxK+VmpIRHj9yVTEcuqM2AICAtblNRwKkHJCFHGpyXHZJfG0GN0JjskMA7JGhWZ5R9NUBkEUO+7/tEGpklDJkP3WHZJN+dS6uuy+Z5llEkm2TtvUqeJwh+NLNaZhkl2PKacH9BTvY6kTGtBi4tsoUOweVSyT1UA1CCAE/DTYQ/T9pigyL4YaKynBIAA8mRzp4zmvdYQYc3yHdHlrRU2dPTKOtbXVyj5ZPJjhLd39vDOxi5Zv4fnM1kkKZOazhhRtmdI0ulJfgAlygKxoBMB0DpJYJdOREmvjRm0+GSbTtV7WGX7Xl1wkYuyNyVQsMwykeEDKJ/CP8XBRe5K80pbiDz2fxenl/5mYJYMWosEpguZFCoZE6UWWZFsQ5J9/9EwvD4NZZeNxEqFbyzjytkUPmNnYQ0IOgOFstpAn23rpMLoJsKIdLpInhxheLyPg4NdvF+u4t5mH9cunEduKoLfpYT95PAEV9an8fyZJCpKEAclD8PzN3D17BTbigFmMkbdmeD+iGyz6GC9UMBKpwgrbqEcjuKYSgaREFTKeLtCmymRgaojmOfPY2m1h9qHN7FX8GCFYgiGwj4zm4zDaBGoglRhekHycJaERyNR15FqW37W+iGDiZbUEZ6jfl6xkZlm+5xuwNNrmEznYDV4D/rQWPa5M9Czuf0HTQrBvRE+Lm7xswritGl7JcyrZ9DvJOD1SFImtKVYEKGz07SbMAI7cpR1A5pySJsj+UkywC7HsPhsFuEY++HWXQamMbxBCK5jU5HQL+OyllVmwwdk4WmSKzmDi7abmBC834WSiPK9Fo7/xX1/oi307BQuUKK/XMjhL/z1zyD+155GK0jQnYngaPsQacbKpUdlRKMpBH/pOdRYvoZO5kqfsaIRWJfOQI1QMT2u5h/9Y2N3969cm1r+zV5niO+dFvCoXMGg2kf/oAWdhifHBgxpPEM6Z7tFRkOWedgf+UllhVHUBn0cFqt4VCzi9WAXnQwBI8cGztoYUhIPAgSmSBaBlOzXnsKYTjlmlOkFTWTGBmYImAodnjwFcc9Eh9F5QMecTKXYUbKchM4q6EEHFALXHPexff8hvnLleUyn4/hujdKnJhnByS4J9C06dpOgXRm30dUnBMsOpR0ZIlnTiMFAxhLHdFrNszB2DBTJBMZWBJNUgoAwJLNkD8rtCHzi8rKuQ9dpaGYAQWGhYZk96vnOHiS7lJl7GRMkAUeDNLpGADVo9DYBVABfsj0JeMp6WBn3lB1K/ngRAVSLsr6xOFpaCK0eRShB3YSBTtXFoEn5pdCYo0GyVykPYYYMTVSBIpNHJLHRsEv57WKO1/Yo3xt9Gb9zyQgZzdh2hfEYbbLaLoNCeCWKqUvLZPsEWErad77zI5TevUVp3PW3dr7vdPF0Mo0L8SR6Dpkv6xQyyTwJwOJcnpw7K3ugXTn6tclStskWK4iHJ5ib6WAuMUSUH3EJDDJBJqAp/eY/ZehCiBF/iIaRGXvpSz/vJ993AxOfYchBYIwyZJBkKgtTiDHQrdpkUYM2ZHdqQKIAQSog6QOrZEwbDi6E4kg8M4fnXlnGz59ZxaVBnAGR/cAAMXjhPJynrqLRCPqH3AVqBXSPd3EyqOF3b+5hNEji+XNnsNVr4vfubiJqW/jahWlkEwq2DsfQnBX80udewJdfvkLbjeLIjCJo51ArODDJYtfJGFMWATU7hUcETMk1acxPIygHBJbI2Ns1KMsrWP7pWRjbH+NgiwDFa5iGLDSX4ZggutEFOLEFhI8LCLQPoIQHDHo6EmRuYSuMQzaU5AoN0pdsgvXschq5UBumegqHwYTdAIuUT5SYTILKmK3YrXnq4va9B2gFmghTZly6sUCbtBm8glSGYTRqFmpHHjrbR0iZjxBYoZ/aJhSSAoUBWXO2GbAbVIIJ2KsJpG/MQ+/twGk+glOPUjnw2WI95XRYkoxhnp1M9q2HZHUOy/vqr0D/3DrAdigWbdz/lfcRKg8QfWUWsZ9dZ6AOIScrFrptTIIUFrPTOIzlkJtfYBfH/EAqaXIlW3+V3d6TXLaygYW2/scCPG8/3PrZWCT2TZVOux5JItgc4bVKA0eUh106vFMjaJZkOYpBpsJISaN4VO1gp0sgIqDWZJeJQ3bX7WGzdkLmVWKFRRJEfJklhu6x8qRbdIwovIgsNdD9CZQOja4kGajJ2hLEI3McoEhUESPYFg0aDBtsJEc1tPqIDCTji0gSeSookUk6Bw08tXyOKq6H94v7kN0uApp9Ms4eWbPksBRpKCBny2J2/gwRCEI02Kw4AWGKcZ0yiUaUjdFoQ4hWCpS4BAWyTckq72MdjVGmhuRcIn9QnszSojylZmFHiuESKIYyaMBO5T16pJMNsk2ZRArqIm+plnzA4CcYJOSgOB9J5P90No2RV9KxDQsEeTl7ho5iMsDIZFC7MWGbSNo9WaMqd2A5fCRivYSJymSSpSBFFhrny3ZfxwHZUVMAWqg8pfqQ/5yMgpWVOHI2lUOhhLvffweBD275gWlIw3e7/FR7gLc6LSzGorhM6azQSGVpkk1Wo2pyno1N6UfDYIXkSAd4FcaALln6kO3Bto2QORL8NAYxqacwbBbYVwMy1ClFkjOtXCk76+iflc720QkKstDb08jG+Lkh7eaEznd/5wDrlK0vra/i+fkMvzfArtNnDCKtYvuIfUlQ3z/qIb2nYFZWKZxh2V+ew0+/cBGLZR37DwpYuLoEUAaWdCoebQaKHN5XPYDVK+GYTLRw5GAQzpHhhfDayT5uFSu4OjONnyML7ZLZhTY1XE3M4wvPXsSXz17FjDWLvcMSflQ+gU0isd6mjGegtmbncdQZ+Gt2jZks7B77ujKEWq7748qJL11HqLOJjY+OWO8IZT5ZvWx5HTDOtU2Ud3oI1avQnTzr1qHaoVwVmUr2v8/2aBNE5ToqbdYiqFpuj4G+AMdigG54MHpk8jIr7g9X0bY0D49+8y3smVUGWB3Xv3gOCdp5lPZmKAwMNN4x/fJRJYj8Awu55kOEw2T5kTLbt8yuIyFxZP9+wbdZl4BvMBAkl6cR6X+CXkHGmhMY8N4y9DKSDQEM1LrFwKLkMXnqFQTbj2BEutj95iamfvkVf6wzR8UzykXgzqXgWgZiNNMQlRxWl5FmwPTmk/BmCcIRk6xfQ30zj/qnD+gPQ3TksETKvT9y8Lx5Z+cLkYj97X6v77uyLHVYpmx7hWwsWOnhNXeIPDsrMokj6k5BdZPodHScsLHK7Ql2+T2vL7OOlO5kJD1liCpZ6ohmLjPtcuCa7FRANMTwQQthpf2JDRo5EYuGY2BEICoSQJtkGAnKgCSZXIRRVMa/TmRRbpDMThI0NCgFBgMEDX5X5B7Lu905Rvu4iHOhFIFygv3xEArvwcvRSenMqoUUGZ3uaWRbQcT5TCohH5wFRGWSQpbMtEMa8jnKW4J3+80ieruy8q6LUCxERyWrZOPI8hpZniOur5GFarKUJG7S8Qk+I4f3MmAwWgfGArayTdGljFfRGrIOLK3Da8vEBWGDDE4kKl2AbSsNL8tEbZtMT3dw1OjRUVTKTgI0rxkax1A/5cckmaw+gsL+8ciihRWLjKcIJoCxzmyWVHSCtO767SjbOPcZpPwtS1Td52ctyYGL/H4NW28doHpUR5jO5xKM7Kbsy07j5YUlJMjmfnefEpf9+NQc2RKDwchxCIqUeSwz74SeZ4NkgQ4VZTt12I6y1KXD8ndhEkRNMgTDNvy98kKZXY1tRwDVhWnzd/kpqzZM6/E5+joL74MCmaKc/7TD731Yq2GVdXxieQExsqW4HcT12RS+vJZEoV7EKYO2K6sSKAUnDCrbzT4+pUydPdFxTIWksq5PvryCrz5xBq13drF4NoPp1RxOGTS702voenFo5Q1Yoyq85iEGR/so5jvwQmm0iGbvHe5TrSj4S0+s4vNPriKbY7A1wwixT2tv7OOtg09xkAvijZU0xuUO1grHOFPZRMIOoEj7qgs7msuxbjb08ogEYAzjgDL/6WXkrpDVvrOFYY/1J9jILjeF6sKdWcThkYXq3VNknFMGmApCRheVmz08VEN4xABaZmDu0a6bPRNjJQFTJ+gTuGEUMSGLs5oeVRvth7YxSejIhE7x3R99TFtRwdv6bE9NpKDnMrAyZOxTFpaTQyQYfJ1RFlZ1QE7Q8Zd6IZTxJ84CqgO3ZZGRFmiTNfZRBlg8h+QsgfXkGN16HMMqSVKVJILXM2TWPsLggCJZ6zKBnGzXJamZS8O4MIMoVYWdryIgO7Vs2jH/DtAmvDjlOP3Rk4MfGwySGwXc+t//EO/+zvdxpk+G/4fv4/jff4rJTOKPFjxvfv31L0QXwt+XGVQBTknIgDEbkHJcaQyxQib1FKmfZAqvmklMRSlF+FNXI7CGIXQGGkpdOd1OpJsLhwCUWsggOk8gy0QQDNpkf48neoSpCJgGui1KDHY0jVtm6+iRvkNOQgaaYRX5YRe2Q6ZDtArzeSAshOBJD8YgxkhbqhMICRAxRixHFlxMUGJkHLbqWA5NYSkYQ4WGYxCAGbdg0yFpmogIWJM9xml0puwC4j/Z++xnMVc9FMkiT1IGuodt9O6XsV9y0D5xEBk2CZAESlm/xu4SmanRmAREKfyJ/wTfqEUpJesRKNFY5ig7Xx9pfiAiVqLDNm3y7+Zwgv5Yxvsor2WYgtdTWXeZEJNQIPkSVWpeN015Q8ZQjAXQ5N9SXlmG5VR4jTwlvUhmsnnJ+OSyHCrLL/nwFTIJXXKEEjTmQx6DEPuUgepIkp6QtdQJMCcnHeT3PNTchL/mr+0Kz5d1AwO21wSfuXoW/8kLL+FJRHC73MIblRKuZJNIhWx/VlkSWLcp5x/tygFwsluFAUjkNtmkrJGVNROS2kzXh37baKGwzyglqxW5qow7+KAvSkBA9PHMPS/DNpC0fj3ayT2qh4dkyzMs72dSWSQJWBK4RDXYBNYon19Yn8ZXluNoVE6x06M9ZahmEiZrMsLNag8fHTRx/3CEzfIYi1kDX3z5HBYIZhZt6ex8FPkefTM9gyH73+me+pNm5sRBtF1FOl9ElEpLNiqEGPDOxGZxdmGarJqSluB0/LsbeHRwgOlXbuAXf+klLNpxvEdA2yMDnT7KY7G2h6lhhVLZJnSQWc9moSVisESeqgKkY4TydQIQAfrOMf3CZnyTYGP6qeQkMUnZSeP337iDlNNFKpBH1GjA+aSBSVHDR7SGAqPtkLZTGCjYq9Oe6I/925Twhx9CknDrMk4dtNCizzWnp9DfbqJdbuLquR6mrmfZRyQZnTa0KsvRZZ+lUjAJbME1guLaCpTcMpUD/bNH9imR3SBbt6No3h6hRKcMy5CBcoRRbB362jxiaZbtoMxgQG9bol34my0OaQ/0UI31Z0uEzz6FlAANLWFAfFGiURjVBvTvfALv6iKxZwKtTdu5swd95wjaySmM41N80N7D72x8BDXrInqexv0zfxtTv3VHrOmP5rH5n//Kz0Ti1ncmcYNGS8efMIrT02stB005PqIvO0jY8VRmU0YMudQUo53t7w93raC/NrPPDpfzfkRKdFkThZRrlLRxIRHBajKOKRpDSICZHdilw0naK8Ufh+Nz3JXpbxoTmRdB1D/2ggxVAPhQcTAkw4wOJpBNEAU6oZxACUrHPllqqNKkVOuTZcX89Zdtsr4Wr9foVZAkUMbVoCxDJBOS7Xl0Vv4TJzWEPsoAOcs88VgWXnIik0pkcydhsks5sXGzjHqvi85oguP2CIXjPvRaA2GCqxwz4pItyxVH/J5OEJ3Q4WRJk86ymxGZTKKxkLVIOjM5ZSVAAJP7yjEfcrqiw7q2WIa+MDi2t7BU2aOvCqCTKctq8lCM16IcrbGuPbZHVXCfWjYzIlsbR9GpGhg3qwSUMVSZeGA9BLoFuAwarXBDIfqpCJCmdJahkANKokGD0o4gLoevRcgqB7yfG6LkIoh2yZR6lP4XptK4NDeHpy6u4uXpWcRJQN49KBEIA8jEbLKdPj7crYEEDwvpKCUeZfOQUm1MFsT6KWRHYgcCoEqATJRlsWTVhGmQrcu4tkycsaTsV/lbJov8erMNHDrPHaeNe2P2Pfv1GQJAzmb9+JCxUwkWUllhqgbbUSZTvnh+Fj89E8fO9hZOu3Xel20RoZQMjlBlWTebE7y6P6K5jbCa03GW7G7e1rGSMXDQHKPC9vNI68f0gR6ZrW5EcclLYXGkY742wkwzgLVABPZYg3PUxOEbGzgZtfExicF/3Q3gu4ddPHUujq9ev4QoZf/9cRDt2hALxWMsDAsMjDryMgFIcNemyfRaBCr2uWInkewY6D88wc18hX0kCZepNBKUxXHJMpSmXc3iWzdPyESLeGqmjXOfAZ6bVrF6v4dP2joeMdhaJB9dQtNhh0G8Twa8G0F7pw9NZqaXKM9DZJn0rejzl2BnU1gdHyOzLlnNZLiliYBNxanzyYDlJ3GQpCckNhMjDteewyi0QgNekgIzOFMpzTDYJrKoV2mHskFm//9O8tDBJL4E9cw0SUSHdh3GpEkrPCArzbI+3g6G2kVfxmvBDowEvdT0YJzWCKxBDEhUjBC9NBX1JxmduOQCbiHQ6VG1mriQjeIL4Tj0BmFpYQ6355/GEsH2jwQ8d/7z/8vP6+PA75QOq6TbDhSC04jgI1sgS4UOtvIONutDhEijx5qJDtlFM0CjoPxo6ZTYio5Tdlw3qKJDp3BpjDUCQpvGGuz3EdbYqGQRIW9M9tjHNIFqmsY5ReeYJ7tNEkx1gnVLdhvJ1i8BYSvsM1E/KQRZaENGbDoDZIYuqkTCMeW/R/YEi2yWQGRXawxUFJC8v0MHlKVOY4KWJlP+BKUxO2EkA43CiIQu8neZ0xX389dy0hGHrkOuOEBDHZF58n4MHDgt8PpDH5DlXB1JLHxSpOQi440qXUZcXoftJeM/fv5JuT5ZtyQZkbJobAtdtgDx2qpqIijrjOTQMbJcAYgWpbywzQG/J5nch5JGj29Jij4BedkqKoudraDGashyMLJPIsLw1EGsp0EhA7S1EMY1BhLKGi3QhUpH9mRslsxTDs3TlAHrR+bHeJSRcVCCd3Ko+UttAgwsswlhm2PEB100HcpUed3IMCjGkUyE8CSZT8K2ESPTX5tJ4Uw4jI3DOrZ6LeyWh3hwOkQyrGAuxj5mW8hEWIdBduhQbhGk5R5Q5DQBAkWAEpChVmS9IWObtA2V7SAqYMS+9bMfUZ0ICz1x+tgQm2CBnmHbzdmS2edx4BMWL7/LeLd0p8bKqSL3aY9T8RC+dplSmPZw53AbPcm+0uG9o/wsO3zoKPi4NsbDVgBLoQliZJ9JyuQ426bSdhFfnUGn0EQumMYX557AL7zwMp5cvoQc2XdTEk0f7GNvcw93th7hYFzHewSI5pUIBnoMp30TP3jQxs6ggWsXEphdmkXNiqBRHSNdJDt18qCg9XeD9VIZqLkUrAED+GAMhQC5tEo1t1fCvcOCPxFmEejMlA0jRsBbzmJh9hy+/8kjKKUW1jNNKDM9LOQmuEzmf9Sw8CkDbJC+GKPdDSMWYok0TIeMvkDfSFsEURkzJKNlb0QWyDgzs2DXsr3Z57KOmdFdUQiegQY5DGGYwV/G92n8cDsMzr6CouLSGGQIoKrbRZCMM5Y6JqGoIFDYxuiT34aWfxN6KgY3OoNBnSSLgXhChj2hklNJpAzzGBN1lpZG3wns+mn+AiyzViOAy5HYeaqHxSTtlvZPhl5icHaStItKhYBrIzybxvJ8jopzBuVIDnfpl/9/B89P/8tf+QVNjX0j32yj3qmhVSpgf+sI1eoAxcaAeOWiwcY7YmO/Ue/jPh382FNxwKhTIn2XYwXqZGgU34xOdEGLVaDDtympTH4uTkTQqi2yxg5sSl5r0EKGnbREMFg0Vczx48lxD7O2hqkfg3azLRMPZF6SgkXkmQygpxOosjMOhR3JcQGBEO/H9wnobur/ydx/B9m6Zud92LNzzrtz98np5nsn3wkYzAAYECCAIQkRpERKFGWpZMmmVWWXyuVy2eUp/SHKlE1SgRaDKZqUSAoQQRCYgAEGk8Odm9O5J4fOaffOOfr3fAf8nyIBiH1nT/fp3vv73m+9az3red6w3qomo4iWyUx9gj/qQh+0mTRAuE6UD42BxLG6c+/FDfP7ufr8fgoIdQBY17Gvzfs6xRGGsbkOylE1CwDT/omigLl9xyOblvUu/NEE8LZrIxyhq3z/WJWiEw7XjsOyCGaiOgjoUBhH5FmjLjKSg+WF+gG4eklQgoTjpU9BgQ0SzQjW7ckv88UBIOniu8EkAH+PI/t9IFfWGEN/TFqe0gprUMSBeQVrBcyoR1l1awstOu0gGBZJHJKkEPIaTOiN92/FYjPlaUuF320SnHGAPAEwFQt5JZfSmg07XGOPPgTBAc95YUkvlstahWV60sfsMENQXqjmtLsz0G+8T1IFsD5xPoWUnAVydxHhWbnmiOtPJykUTAZmmaKVlm/eF08iCRFEgGgi1sYGI0DUCQdwI3eMYaMtlMa9CX1Dcv0wyXozA23GBj7U758XIzF42tYG06DqP/8Oxk+93pAE++KVNX3x+jmN+i09xvdGx3gpCRiHgtEjHBE7N1swzBE+QtvXqzBbQCoxjuvTl8/rL6Qu6Wc/8bzWt5ZVXikq66BP0cck7uNRS7d6e3qruaPjTlM3a8jQzEgTFNEEkN1rJfRb92saLTraXMuotVJQsxNS3jtnOnuqzGgP7PUMu89goF7rGW0j49fLWvvcM1rHgfbf3kNRxfCXZLCrLJGjv5YzulS6pl9767ZmD850PQkb22hoeXOoT8L8lo5SOiORpwBRrwRp8monk6rDmmt/745KZv2XU8oQUxnIyQRg788Lig8bSnifuidAIS9zYtvVyXyiZjj8ZOw6lARcsdvMS0i6swBMScXE4TLvI7GRSMJVrn/9WYCQ37/5Hc0PjjXOvBRUyc++VAiW4k1uIelh/rGSV8M4oa0DwiCMu9jbpNuH6v/mu4o9uylvwzV5OPtbt3VUWNX7Jyk9/CfvaBk7pFBkyelUz0OcCo6nANH+iL5e+8//z1+cT2P/5OZeU02c1suMBkBLOQ69njc1mLYBzYlOkYM7SNL3cNS9zkg/6vR1hvSD0KvmTA6Qep//EOf2WUGoewJVSuHIF+ikJdhhetxXAqbSaJ6qNwVIkwtVcYYVMuGV1YxulCKqpqa6gkS5mKBvOq1ghnoW85IcANSdynUXPoGx72Ik/G5EMI6LdDjy5PyWmrDhtfaAgG0HDMSgN+CZOnNYFxDTWgxV5wn7gGWTn1sA5gAW3OS713u2YSrdLE56YymQ4EXYlYPXbMgAlgrBIn+/i9rI3KPeVJN92PRpTfnEqRKeCMPpfCCcwTPYfQOIefY7RrKwjPdMtLcOevm+dz3FaKO3Ovq4Y8tXr2PtAqE9nKrjYQz6xXNkSYInB7OvcsHnoQqXkX0RQLkzxPlaA4Vgxh4nDM9goJ0UAMs9ASkfW2AwC5YGhQa0fqhcfAEASquuiE8yrI1dyAGnB9gurJWDsdD+0WMtemcwUcAml9d5QKMI0/dqgYAl0g/jwwUgn9ZWOanUuIlMheTD8kc8t8FpTh+4EPYcAHChiNEkqdkihz09mpriWrBrlIhPG43HOvTZEJkM+4S5d2DOzVpL11E3FYAgFkh0ZzH0wpNsFigHr5yw4vAyp9HCqoUeAkxd3MNDAFES+iee3tRHKwntzc50gKoItXimlicq52rQvnfbUT1EoCT527nVrCr5hKrTsJ4uVFXCfpB2DWsDDZue/CIRLuV1Jz7SD/Cm03IcUjtSuj7S4JRk0KrR912UkZdzlXTrLKwfQTo2EnN1qwk1wwAlDKzaeaRSd0fRwVBn2ZKGlbIixbwS9S7tDyn5E9d18ePnNX3jRGOSdSzpKlskUlhlHvn9zOZz+r03doIz1J9K0c+rtK3Y0zWk7o31FZJiHFWDD8HuT7NRfYC/3QRA+7/zWJfXc4psJUlc+CNWHYbjakTW1OktlOrvQjCO8UkvzbNiAigjHo5L4sckRn4f5dnDGVQNtvBRH5ODtib1BX2wqgWS3ts5Q/RlZIOEsHZDyq8qSbJOzu9rlkWKX9nE//HVdz7QHFUZRpnNo+fx3TMSE/Y7X9Gs+4Z6b3aVKJDA8YO7N+/qu95YQKL9/tkuiqelk4dHtHmix/vHKj549EcHnl/7f/4HPz2ot776cL+vR/W2jvo91WFmXsRSBUDX432VcwBI0WNYI905OtXtvZqGO8darnWVbI30psc0ZyF1CfRIf4JMJ7vhSCOkZ56OttOfzz85uGlKNnOxiAV6rgXweCKlmE2pVMmqupzVxkpKFwHRS6sRrRfDZNS5zsOgvO2xs4hpGvb0M9nQ20xoI5ERBJJXgnIDAgHnKm/puLIZbOMMDWoEIkFL548AJB+3GyOoXReU/ImDe1yXn2AoPY/vAK6RTEax60vaural7nFDUcAzTRCng0IbgB3ZLW1GzLsngG2PoK2PgIEzAupgCNOGWbqwbDxHyiHYzSpJLIQ4CX1MUHhGHiBIex+lz5eZAWSwCq5nH7UzB8eJgLwTANdV9UnwBI+UNQPlOTzp4vFnHU5VwAzLXhC/GVdhmeu6ig0AGvUQwiKvXgvJM0HKp5DN/O5JtSAvkOoBxj7eZKZqZgELgqFMI2qSARPzpNZg+HHYZtdHyZ7t61a9Fowtn4PJ+kA8Lwvbf9TR3klEsZWoPnl+oQsl1Mn2blD4pTEeB4fzeenZGCDzbGlQEBvbDXj0iTcSTDKawnjMXOjYIDkmYcVxkCpGYh2EfEDdDJskAGCS6AzJR/udyDweP4LhjmCmrhI/GKAjuPCwA2sGQD1Wyoc0wW/9uQi+kiN5vYQMvBQb6D01NIIQLAA8neGTsPw+fhQbx5QDQKtLKRXLWc06JMYe1zkeaNJEyuajsNSpfu3RTf1G45b6USfynmawxeFGSaGdU017Q2XPTpVs75MwBsG63eEkrldGGVV4xkk+rTvXP6dCu6Rqa1fZ8Z6KrTrEBbVWKmmCwkoCCMneQLOtsgo/e56kxX0A4Ij1NckgANdzOT3//Etq3fTx02dajxJTgQJqE7MFVfNF5DrACds9pK/7mbAONzPqkDUvHw6VetYKALCEDLm6kZcHDdPr4EBJ4ftvktDqJNNAb9E/3kXWBUz5Hz5pdRX8HtIR8Q7QCgoHJRKeoibeu6XBQxTf/Boxu6F4b0eLzQ8pnCZRJjLSwwew3A80W9nS7MKL+Cf+eHaHEEZ9kVgmo5iG3/t1vfGtm/p/f2tH3/zGa/qH335Fv4c9H45P1aqfqAwZK6UL6vcTOmhySXD+2c+/8EcDnv/Zf/gXfrJ52v29s5OW7jT62gH0GjhZczQgi45VxNiV2EgZQDQzo9MAsTBZN3ZQ08X6mXLtIy0PMJQzG8HxAPApdHoqNTrqNGGxoz6AShAnYGuAhQexfRzYABa5YwAl0409nplIERwxVbMxFcj2eYAxiySslsNaKc4JYqQ4QXEVAK0CXLsEY55reEmQWYYap1D6rhajhnRwQgoFBKNxtTbOw6+gQV1+j0kNXhMCsIgjx3GA4WwIeFrXeqqHX+AMEXvBekFPffqGJsiyyHuHsIgJYY0EhPLiZwF78/ikz10iRGHQA4KZy3jyYFRSu4nFXLcQB0/C1qJmoQZ6Mz/+WwAIUYLTbCiRhk3AUIaATAJbkBoUpT3wtICVRrmPqzNhYrnw8qg3ou0R2DxAjSMOAZAQ7DLVBxgA0wSsNL2cUBIWyIWQQTwbbG86BqQAETPgkIGatniXC7AcjIXmk9g0CRBz7x4AeubzjiYJrZeKyvAa04BS/UjznW0dA9y5eEq3t3t6sJvQEf27FO7ppfJQZSj0Msyp1+roW+/e093BCHBBvtNnUF7YL3ZzzUhAzfMQneFYvf5IwwGgyD3mqAbPFpt1JiMjVQEmL06Pm1kCJD4bqcs1XSe01x8EgOnjPga9vubYZtjr8nNX/WYH4MZW2NBDAK72xSVNiTHLTOU0cj7iQwKPdZKgb1BGGib073VT+sxqTqujheqw4VCRBARbPSH5pJGNcXxuSn/86Juv6u91b2s8qgMeBL538MDU1e5o9gufDJjwbO+QfulppV1T5HgHMIdN8tn3uE8qndH9QU8P155FaV1Qce+h0t2HKsD4XLSkDuiNPRNP01LEnIqA0o1lmCLxcheZO8HXuIcPyIsvp7XxqWc02iPx3W5DRKrEA4y6/YDkuAgWlcdgk98+wn701Rqq7qwUhiTFtVwfK10jLv77V7QMUfIwTwzpMCFBnix/WLf+wRta7LzCdW6hCnhGAx/Jy7HiYSAciRdtwrFCJLJYiAgneU8uXNT8wrKihZzid9/S/L3Hmj77KXwNW80A4SLxMXlMovmeotvf1/j8y2rlr2r+/vfU/LXf0D/6v/+W/m+/e6xf2wvrlDZNYf7nSCrPbp3T5vqWnr3+nD5euqFnPv8hXb90RWvVTV159qqOeM8fOnj+zM/88hf2Wq1v7J42dQYLOB562Qw4g0xxwFaw4oaPpc0ulIQBJtCMCQItPW2qOuqoPIaNjFuakWXW6cQsn7sAS6qOCcZJE4cBzOpD3cTeKZw/zfU8Bhlsp4S1LOhEg0sD1jmDjYZhI6516eouxWw6WAeYQqLk0lHlchFdrEprySH3ngVLS/KwwAzXSOZSSCBYZBMnztIxHhDc21Oo3kDGtnB0gjTo2BHthz0gz81Tq5k8bGQYLKT2EAN5XBnAfJLLaOXD53X5uYtqwDpHN4+UBpS8hMbFJeBRWA8QgCJaknt4Y8o1vRZxQqh2AarDXlZHdRyw6TPTkfpk+Wg6FzAmf8aZPnBSgMYsMcIzJhIwUBJWeIatLcu4nsc+8VTlnOX5j8dF9icA7TAgwT0hn5liVGNYY7021rSOM+/CgO7VNW+T7MgQcSSVr4MZAJkkIAWmwrLDHj/mGVyVKYIsi/Ly1tOc64Ny3QgSHs4BKwaMyfA+L3vejyoJy3uBe79Rm+tr05z+GWCXxv4/z+dWCkF+CNhjuVzSVimvs1v7+uGtHb0/7MFovOrAqzhsP6Q+YOh1xMPuUK3WADAcq42SaS9SqkUrAA1SPoRVAftkyjP4sGqSxbTbD2bJfXpoCDAkI5I46ZnhRBOAeMzvhyOSM88dx08MWB5uMbN3pSdX/fJEXWTa18vpPExwoT52eJlE9wvPrempSzkV5yH1HrR1nMfXyhklCyQg7jNHJdT297Qbral+cqJGvaU5SdYPvnBbnIS396VqWpOPP6NBZ6zZGYBCXCx3TmGjh8o3zlQjc1g4bPORxyimavmilppnMMBtpWBpOe7TTBU1XCpyxTDAiqT1mtdyQaENnqXNc/TxDvwylMA/sE3++QuatWPqbV5TcuuGothCjfeUHJ2oQqIvTZKqwSs6+FcW5jsqhPVWc6bea236mGR66wAFQx4hLoLJGkjN/MOf0A/2N/XBb801PX6kUuIDSO99+pg3ugIaCd1tmJF0/VqE+B02j5JQ4tjV4T6lPfNnP6Lo+FCx5u8qND8h3rsanzb01j+d6tHBQq/+2lf0xv/42/rL/8Mb+pvvd/UO17hYzOoza2X9CYL/V154Rl/85Cf0qZ94QSvfvKX9I+nGZ59V5BDCcCmvpDeKtBe6Dzb9oYLnT334F7/YGfe/UkfeeIb6dDTXcA6LC9PhGGU1WdINZPaN88joLeQqTCy5mlYOJriMJNgo9XSx0NX1zEjLBgTk2xpZuZCGyST7ZCgCZXqqQ6TAYXehQyTvQSgOo1nAYF11iY6gHYMk8gdAPQVJZnyPz4CwAbI2PAmAMU6QJwnyBM6ZycUJyBBZc6RNZFyR7Ow91mkcqpBJqA7gT5pICh9RWolpkYElElBum9nlPIYzwA7NPz0dMwTw1/IFggyQJ1CyXjAfzyh3eVXXPndDeUC0cfNAiTu1QBr+87Wffk0IYB6D6yL1AU8uC/sgE4fSgGKVHzMAU0zjTlKdBs8EAwp5iQjO6OEDmoTTecaZgHMmJnDjsO44NMOTJwuC1MtTzIc9wGu26ll3LzvqT5Fe9FdQPJhreYw0Q3KJLkfUDs3UbgOOxMzioKfevSNNjhqa9hGjwbAAnwln5EPCXJcgAiiGQWDXBvUSomjEGw2kfGoSnOkeJyHWJ2F1Fkmd4MzTpZJ2kdm3aUNibZ0+KgZb5N7utpTtHOkiHw7ahcLwColsJqvz51aCGqyPdo71o5NTPUaNzLx3Hn/xPvZRByAEDEcgSRfm2c5VdFpeA1zmah12lYPNz2Bo9om4t2VmI8phqzCgOzWZ55lcfWtqsAQkn6yzfbLkyasnovhPOpJ094Bv9DzvoeNgn7YriQtG9vzSmr5w/qpeIlDPIekTJLDeozagA//HUYeQLUv1SQE/xsfvRHp64+YtnV/KaR1pPBnS1noHlOCmRG7IMqQLaz080aKKCrl2Qf1hMljT69MQoj2uXdvW9GBP4dNDHXXOSC4e6inpImoi1TxF5T1QvllTP55Vu4pP0f+ZJpmPWAh5wfhmSkmPjfMrD8MElZ5SgOwzF2DlMMtFQsMifdTFBvU7MMIGCmJFJ8OU3jsdqUUTc2mSUY7EfT6tq59bVfanrijyYKjkTiMoy+htlD4upnR1U83NTf3qP36oV795pixxtrrV1yJN/6ug6Ot/V6P3XlN0CTtnUsR2nPhwnVcSNH4T9IgnpcCAWQaAX8R5/7v63j99qL/yrW393dfu6xuP63q/Nda5bFK/fCmu/+izG/rTf/Zj+sIvrui5n39Gq1dzShTPB3VKKz9NYj63p+69D1Sn3yPtFGDvyeSo6s8n/vDA8wvP/+Qvd+fjX++OexidmMeRYtEs7K2k296NkyjrQ/lNPb1UVQXpV6kAUCs5pcpFpGABSVhUaTOu4vpEy5vI6sJE6zGCCbmYz/OCfXiH3Bgp+KBRVxg2CWFUfTDTIXLwTm+MVJvCBpGpUP8kTCRCB9XJWqc4YYzAjMAq5rCguMtk8R4fGWvmEIvBfGAvVaR8JTvRCg5TjSRURRZf8AJGAuKYQPO6TOivhAwNTZA4OCw4rKuARRHA88TCmEw8IOhWqhUAFODA4RNLyzr38kVtPXUe6d3Vox/fVfIYRshnvFOqtxjy85MF+OafnmQy6/SEhXctxQjSJAnItT29FInHCDZPtbsAaDqtFs+yAChTcSRkyDOUBCUh7CrtBjAeRSlvY4w0YTj9QJp5Rh74x6jYijQOaZPPAff61jl2n44JHCclfs5U4+rAZtsAwhwpFYsmNDmjzWctTWptzWlPJOlBf59570kcgByw878j3D+YBIBLJ6JzpVNTrXmXo4FkTB/A22d85gFJpZUqq4usbPO3D02H+vTDm3r37vt6tee6q1GVs648bxThufleRnJewXcW7ZG+DVt7xbtU+EpmYLRZkhYs2wE2rBR1tlrRHqpldtrRVtLn5lQ0nuTVAwQWBhgYsndfppZTyqJczMiDYW/Yz5OTNL2t0JsXXKwZpYHdPGnIjzwXasfA6uSEqsl4W9UirUxhVeVCSevLJRjiTN1DZCUKKFuMa4m2TRsD7SXxGxLyDNkermTUx5eGj2v4flznyzmV8p4Ei6gblEv0o5uR8VQGVPxLSG5dvRDMJPRUVi+UV2yyUKS1r3ltR93jXd2r1RVb3VABQMgd7/H3E2VbB4oNJmovrWuUhuV3vHIDpusTAZeT+BxkAB9z4pjykF4u511qd//We3rl7Xd0iM91AN1Rs6+D7QPdf+uhhjs9ncRyOkHhlSAtBUjM1UIMuc8zXK9oGi8ofDBSdtxWGFa7SAOg1aKu/LGPa/94qn/6m9t64/vHip18oPOA6OiZP6kB8vXW/+N/0Lf//u9q9PaPFa3dx974sDdKnO6rffM9nb3ypr7/97+sr/3139VX/ueHuvf4SE8VB/qpc2H94o2E/tRHB/rzf2qon/y3Clp9uajMOr1VXCFW2gHDDXW9sArG2+sqc6OjysYHypx+VaePDtRrFfCLnC6fxw8C7/oD/vrfvvS5X4qFo/80TMrO4Ng+LyQN9V7Jbmo/taSz8qoS1S1Vc0VdTmdViiOfs1lYGezImY2XC456f1sSh4uBlNlqTImccw2BhoN1cdAuqDwgeB/Nh9r3CXte24XzetJuRuc3COijXi+QSgaCLNf0kQMNvK7RQ3YBoD490dXnk74nQeEJHQ9QuyBANEG7ydBFAjybmGqFIMjx+XPFjBIEhk9utDQc8N3zSK5UvWQgH0/0UraoCwBdfdRUH1rRQZaGCZzU6rr65/M6/5FLyhbyuv/oUJM3DjVqtWFXBBTP0kXO9BbeDW7WaB6IdOIaLovnGfW8y9YRzB7h9O+NVmECJJsDOKqrehv51nAB6Eg92Nc+gwV6yZLB0btwoC7BkqZIBgaHjA8PTzTvQTawZRRZ6DWofr+j08NNQ2yEqWBTQDD/xszKlGHg2TDMzcP72AqQiM9T6h23NfSr2QnGrhYwsukC4DRr4frckHvw85xkQ5KwhM8C0BXwpWj7jxcau9we72vD4rv8ruOtcvfe1Z8unehnlhJKOgECxDOun/NSHsDeM65mfdlUUlcAnTIBfkRG+WA0Dg6myxo8cynNCGRL1LNOT4laS8/myiicZRgzTIb2zWDzI1jvcAB74/NRL7kqkqhgTlH8MwZguLsNID7jakJ/eHlWH39Ioyhc+DpJ4vByH5fUS8ayBBt+nCoog6/b/JPOUBGeM0ZCzxQTwflBMRjYFEb8yp0jfZBbqILK8fKe7FIexZRTY6+jAvGUwh4FQC1TzaoD25p06BBL21gGEEVFzPi5DRt90VXQL8ESL6i7cVW90iVlplmFBx31eqf60b1H+uZeU4PTiNZJRrlJDSm/rxTP3CouqwdJiPfoJwcUTHxRBMxh42HUiH3Ca2MX2aiyF4r6/nde1z+8/z39oN7Qrz060Vce7Gj77LE+QwjPrlzVu7DWNO/3sruleUSF+AJ2T4JYJunCFOfff6BcaIx9SdTEaIR+Pffys4otr+lXv/aG/sk7Ez38nUNdW9xS5eMfVubf+gs6vrenf/Iwqff3I3rrh7t64+u39etffld/57du6be+fajv7/b1Mz+Z1p/7Sy/qj//Hf1yf+bd/Th/9xRf17Ifb2sy+qsR8B9LwEIC8L/X98wn9WCGIYdxNnnFSUgi/n8UB1IsfUvraVVUukj22f6CdRzxP6w/hGI4vffjnfiYbjn41gdFXcMYN0ve17JLWS6taJrD3F1kdQIl/5sKGNn3kLVG5hRMlvNMHaIwMB8hqjw8+kcFEBg5NpyXzwQwaaGBKRLDEgnGVU17HXq6S57NRMz2Y1gjQwSEWbf6IVBvALFOwzjBs0suZugBSAwc46wyC5TkGdh8qNzIrJGh9qJy5mutiGkQisKxsaqE8zlBOJwHTpNZgBqtk4RXa18ObWrDciGfGXUqN7FVAanxo9ZpWAID93onaANxihPz2Na+vqnJpLagG/8H2mRq3GsDkgrYggc1WAQHzRcgNIOMBc68pfALq/EIWxjFsNAN8PDmVxD4Xq2s48qZ+yH2+1jzR2airQXeovEEjXQWksBnXWADOvg7xHmSZOIEeTk5gsacaWwLCQr3XPm4phR18OqeLc3RgZG1AzMzKMjbLBfIE1KIYCgqQ1Ah8H2IXxT6LIayMzhnVXIOTdrsmKOBkXkkLIO4GR4+Beo0AUt9smLbkiXsf35zBjl1ktLXpGc8/JRmd1mpq9Bt65lxan7xxUTdWl2HBPgfJtgmpi/0ta51MzPDLgPVlPp/k/k0udezNEIBRHwCdArbTRktXadfl/BLYgPznd8Ehejyv/c0H7XU7Y/VdRmlMYKMyErmkwGrF5tht5O2hXv0BGPLeDp1WyDyZdXa5tyRAmUwBntjf5wA5MQfn8h/1gl1nCVhWHBaZ9HHOKa+1nepHDw/1P+891CvNplKVnCqwsRTJOlVM6rVmSKUO4E9Aj0mGzXxJR8VNzTeu0aAtstlFyWfqly4I58JnlnimHD8Xg6EclQpqbWyomVvncWDi2LWDr72D/b7fphf2AeazsfLdmnL4zlmpqjGfDeYfecgw7NtnA9HxPIdXDPCn/gj9AOsmqb65/Z4e9c50Mu6rPsE2qCYMqOjOgeIoAB8d4nFKAfgFiEkeFuoNCwtYNzpC46+9r1LWwxwoLxIHEazchWW13We1hk5nCd3ZL+j0vbaOv/Gm2mcz/alPp/Wp88TunW1958Ghvt1oqo6v/Cd//i/ppeUrOjz8sW58ZFPx5adAuzVNI1XY7WVF1z6paHaVttDGcJmYAFP6J1rUfyDt/54W93GYykcBT3Do+JsKN35Ds8M3IXEotI99XHvHr+jRns+W/wP8+iuf+/d+IheNfbOKM66RBa8h019aXdGl6xu6dGVDS5vrypylkAV5/emPIRsAM1fF8/s9rpKMeEMhWsmLOOsttCjSZERm99IhANIsDzoF6JCheOBmLw7zoeMBt+cLMMJMWDl6tdFFAvegRC0oqMeopiPVAZmgGAAOGSVQPIzQIFDu9ycE1oRgzsCsYE7DkIYeYkASGWDgN9wSWU+2NJCaEGdwogSAfK4K7Ue+XHYgTEY6GQwC4IwRVD7WNVss61xhWddgN3drjwhyTyTB+gjuFuB7F1Z0661HOjtp6wSmUsusqkWntmEJvfxF9QrncfZNni/P5wA0XhXAYA5oFnEyCLhWAaVLy+eUu35Nu0jHe9MzvRtrBRWhzi1jY9j+ACDyLLwXyBNRgBXX8Ow5SSQEm4p6tp/kk0o1FescB5M4rmmaywIWPK/ZqPeG+5jnAfYZ4VQ8TMBAC9mYsiuuwE8S5z5z5GeqaOBIatLqq3cEEyeJxQERg5IPrzMoR+JZ2uC6A32YLgwUR46H+yrB8PJxwJyk6p1DAwKzT39PAKVt2uV6oS+dK6tYyqroI5tpVwew7s7H2m+01YAKTzsjpXm2Kve7TvA9RRJ3AurSxhqgV+90dbVUDPaEe/mYRblZdlDXk/5zseTeqK0uEnQ083KnmIZ9QBpl4TP405vI54t5rZenKjkp9hKwKeT4+pYq1ZJyhRzPDxPHrz3+6evPYWyTY+xA4ogXvIMHIMF3SDO0IaTD/YZ+Y++eXo22IRRz3WsCKfhVDiDJJgDZTEq/N87qleyG7pW3dJLZgEWvk21WoOxL0tIKfQkQe6ccCXsBmAc72wA5L41aOH6wvSuMTS5cUOfiDbWq17WSvqbLyyV9rXOqr6DW3jrsKXpzX5l6W2fFvAZlCA6xHa0NsMuM/h+oB+k4fH9Px4dnOnjngbZv3Q+WF7oyf2vaD97vOYDHs74Oxw3NTw4V3ofBwepdaDwESx5BMmL0z5jY6/KcJ42kOj+6r5VRTwV8u/2d2/qdv/Nl3b95B5DFP5MFHYcr+nG7oB/UUuqQrP/Un3ta6c9+Xlf/jS/qz/xCXn+i947Cjyr66Od+TnlY5F/+6u/pb3z1A7V+/av62Q//uqKNH8hFoPvp65plriqSuwbbzGrRvK3B3iPahOIjSYUPIBsArDz8AlEb58GRbFzj7PMo1LlyKLzt09ofHHj+o//wP//J1Wzy20swmSISbiWT1zKAUMB5k7CYRCFLANK5NdP2uF56oazlNMwUp8gASuExkpDOSXo2EeBZTJIaj3AEHnYOTXS5shEOHCwiJ3s1GrC4PlkZyZJPA9YwguXkVJeQf5e9dq/XVWRAEMIovWwoBmtdJBbIbvyHlzukR9b1JNI273vLzJN2ZZFZsRmybUKGDZMdCXTvdLGbR2G2SeS/CXEWIM5lAFNPLBD0y0iYDdA2OZgiv8jSvYGOAMlYJq11wPOlzSt6cLajkYG7j4OdNDR+vK/JowOVYXwTghtI4ovk4Z06iQpZsgxSVzQrbmm4ekPtjed1uv6cLhWf06dTKzofL+jKpafVvnKZhAIjvfu+rlYmil5aUXVrTZc31hWJ2I5I94ULEnuiBRbhbaRmwDx7UDDYjDQME/SZLbmpsuN9JWAQwVky2C4FEMZjsKU4spb38heh8gGUubfCE9wAnpekYNcHLjyCHRbYO1/K0w9T9c8aGnkdq4MZsF8AsLOAMSaDscpwaBAw0KCwSAi2jJssF8IAE4wf4IxFXVMxpX4yh3JJaAs2Vs7Q9zBdS99UFMlLEnzUaOj1gxM9hPWme3weX7Qc9iTYitfUAnytx0dqA7Ir2TxAb/cnWQKWs6lPu4dVE7hnMNzecT0Y04PABmzUQzzd9kTD0xZMf6JYOS+tbSizsawKQJhJrqm4XFE65yIikQA0fW0vNwuqmJ/yjBCdCDI9nMLuJPEZ7+kSl4/2B/o2oPWtcIIEuq4QABmKLel0EIJYeNIOv82nkPIRHbVJYCPaPecaJDPx3PKZ1ABayNPqxJCHGuaQh9DQFdTr/P1Iof6p1NzjusOgEn7IO0vwu7NRR7dLE33qqbKq5YwiibluNXp6/+G+9r73jo5POzrdLAanNTz8L7+p9771nt55/13denxHB6f7GnQAW1Tjha0L2jx/CVZJcNAflXRG6aJLLKYU5pkXSfyOey3qcx2SZBv0/Z3eQnd5fVCf6V2Cqh7m/fdgv8TF5qWMlg8Hep8E/C7+ulcp6ODic9odV3WaXNbt7CXdfSurK41tnd/qaLZ8Q5mf+BP66J96Vgl8Pb28rvd++0e6H24Gyxb/wp88IxHu6K/8R3v6n/7BtxT+3tdVHu8qevGixus/pfjKSzSbRDg+UuQi7HR2TrPUKnaKaw5LiKw8jYLA2YnS1PplXX3GW4z/AL5++6//d3+ssFr83WQ2HUy6FHHaHJm3hMPmijnl15cUW68oQufM7020igxZvhRTykfr0tmhkx4yAvDk5XVyzthhADJsIEF6TBYlDT0V2eW9rY66vNoQ02afzoaVZXCq5VJU4IVWCmOy6UiXYFMX7HSAQyEdBqQXWvIpkBjA2696gLSlQaY/1hl3Uiymx3zv4vgTL1lJ5BTGcGNA1ezTc3kGCh9/6mUtduiklzDB8PKFOM86Ujk3FyrEg4Q464hga+vNQUuTSh42gqS7uqFtHiNMhg7XB1oBHMZIQhcNLk4GykwA/Cms2UVMTHu9OyIGa0QGukKNxw/n2HSnWtSrm5vae/Zp7VbL2oRlLN+/qws4Q+GpiorPXwO4KgQuzG00AYvzwTKtCfJ60DwFkDoAI88CCwrxLH6fKzUJ8PIECNkMUnSm9LCmFAklOFKB98S98wYw4OE1pH22zaDj8csFzx9HIcICccCDaUxnvN9tX1rOK+GZUNTAGAD1mfIuxOKJJrfBszIL+t174V1daTHv0Sv4BSw9T3Iq8N6C3ZT3xMNpdfj3ACBb5XuWtnqFhGW7t/UVkGwHOzUdwmYeYdc2qiS5wPkJYE9ALo5b2uLnz25dxPfmarUHavEZHyYYoh/n9GmHAK8dHCoRqBtzKADQjNm45FqO7akGSPk5UjJNAoiXVjWPV5TNlLARyYln5iP4GM9o/ERmz0+HMB763Du+SPSeHDFwNiEE7+xO9eXWXP8outAJSdOnnuKMwUqIEf31CKmfj/FsSYDU2yVDc9195MlJ2J2r1iw89IG/pXraSJ/p49kzfX55qC+UZiq//Vg7b76maeO+wp2HUuORQts3+cgx/lnj5fGXjKb1kR5NMvrc08u6cjWjy6mxnqo3tLEYEa+P9PBH7+mbjx7qh70d3QGAT/DpersR+Km70FtUbasYz+ux3hK+5/qEXsY16PU0Ig56zTMNGvvY4lDt44neaMJMkwnNCKocrG65Eld/PaV7yZJSi7Iq3anOfXIT0nFB8Z99Ude+8FG9/MKmrl2qaO8kps5hV3fAjn92D6367lzrs20Vt3ieOEmtm9YUO/7k54t6rv62Uicj/cQXi4pUP67XvlbT365H9eWjiP7eD3v6jX98S+9/9Q3p7o6qF7cUv/ERLWhn7BTQX36R2Eiq+06cJEP85yb0dRFcOHwy1MSz/yt9/dZ/+l/80mwR+nKX3vQWQ0hIwMqS6L0Yjp00O/C4T6mkBPJgvNPkd3EtXcso0WwpgTyfNAaBDIeLyNvrPP4YpRMivBYEWdTl3EKeZYwHR22MkRAn6MTaKKcBoZUGtNerUW0WF7pcHGorP0XSeQxqCrudaYW2bJQiOueCFASZxzJHePjAT09gpHE/+gGDROUjer0ExmA68r1niWBnjh0DBcsXn+fPEZzY1YPiXMMAk+c5ywUctoiU9tk/HhNDek1bLT3mwxs3tpS9VlX0QlX1KYF91las0ddHL9zQIcy1DxtN44Dp+VSFUUPxzp7i7VNs4SM3aNycmwaxDCgVUppW0gRbRLuwOW8fxbKarSEPX7qk0NoKz6dghxWhT6DCzAC4hWfEa9gW5wxbriw8S2mwglmTNMxCfRa8lwz4MK9QFJYyeAQTNxhkADb3SyxgVVGDixkVKsHn17s0XZb2LCPjJ+Cvy3HUkMBt2pzKI2tJADOSSrjF8/BKYDPvR5/D+iJe9A3z8Jq8YFF/sK0T0I85QS1UQd4Gy8XmsHaApYmvRGnTOsolzXsiALl3/ox9Iicdkh9KZ/hQiwRZA6hyJVinew7JeR22uJYtqJwmueNfcYhbq9tXHXZzDPAfNZGXbZg5oBfFF8ZTWKRwaq7QRx1phh8OYVLjIkmjjPs4OeRpO8BmxzDjJA6CSuoE3KI+hhV7Rw39ho8E+/Ax8UlzrLd3pvrHvZG+Srv6Bln8TKiggFFCLELDOQA112MAXgAlJFvVPAmKWKvtNSESLYW6TS0OTrUYdLhtSxfSU23AbK+TsJ57elUvnttS5TRGQugGtRYW3h/bM/NsocRgq90aAeWlcWndDK0FFfxXKhGeZazNYU8fg4xcGtaV2N3XfqNJn6FYPP6LnC2EU1pdX9HyRkVlkmBhltZWZQMQX1OoWNH+ckJHJ6eawnRcHHw0R6JPmwr3DpREjSQ6SfyDeKMfr5SSug6A1pGFb5uALTKqHLVUuZTS1Vlc1dWcVnxePN+fvpJC+YR0qry6APBr05RODlEDb36F3/As0euQgIxKlxZ64ec39KmfXFI0v6Vw5jmldk91u+t6E+aQYZ3iJ7ea0jfvh/Tlrzb1g99+rNZJDhVZVO7qR4IND4u9nj54PUofVTU53gXHKmDEvyJ4/vDf/dIvJjIrvzm1JEdGeSF1ITEEnIbI5Bi/SypKpjeIesveAodNITFSMLXUZloJZFZ870jRel8tHmIRAxQITt6Mk8XBS36GhboaeDzhI3KR4L2hOs2pzgCBZi+ndjSHUxIIac/YRlSF2eWTIxUzY7IZcq2a1BaSciU4+yeudR8rDFjEce7sjACBKcQAtwbUokW2H85gpRjVqwTCgGcP483GPpYXoBjDiCw9cQKHUzjsA/u9ntKz1wHeKpuFISxltb4c1jp/zxEMySS2efmqshdWYeJkRl6n3bZaO4eqNkP65U9+View4zMydBpHdqe4KlR+1le+c6AczCGLPEqlShpslrTwrh5LCJiQy+w9RmrtXkxp5SMXFdlc1gBmezIewnDnygAAnqiatQHsYwC2nweoMxr3kMOAdSoEuwjDXLgcEe9uRc7z3YUzsFfIE0DI+DjBGYON80faB9Pzf/xsduVZ+DOYglEhy7N6CCORXGgPUD3AXo/HMFquVazCIU3hAM/wSUsxL8gGNA28Bm2PLy0IslDIQwa8B1aVQutmUnMVYCgZbOL/fI57h1RWoBdS2GFOIuvD3qc9GPXUCTOuzUIOtp/WynpJ0UoWf+npUmFV1XQuGMv22leP/aa4ZoKfD8+auo0kb6fTGqKcJvid98aPwiU1YwU1Ij7ut6hhvKpQeU2rm+vI0iJg7/V+ZvBe1cB1ARf+n4QG4GHzuUHRaseTLSQJDxcfnYz1jbsD/dOzrr5FH3rIwMtEAsA1wAEAXntmlaXTM81O2tqj/6eJicq5hK6teMyvjQqva74NjBh0AfYhhOJuI6bTJs9EDGV4DhfIePFjMLitc4ochPWw0Q78VySaMOAYgtFqFVoA0xyd9vRK5JwaqTW90nfB4Cv4UFIXojU9ne7r6nCqVZpaSBWUX1nS5ief1+ZHbmj16Ytae3ZL565uQhyqSo1hn328JFfU6hc/rgnKpfN4D/egndioNwe054B/z7sHI6iShHrYqIh6cUW0Rd7njcH0UWub9S4gPdJqpw2bnGleyGuJGP7YM1XsNVG7HtIRif/tg7G+U99QCLtef+HDQXKOzFBO6abilalCGd4P2FfOLSvfgA1XVpW6/mFtffTnNHjqCzp5+gt6fPFjOnj6nL4XKanU29BHn76GvxNqkIK7v/tYtRrel3xG3cY0mOj7lwbP/b/0l76QKxa+2kHGTrB/LgvrWgU8SfvJKJkqMsCx5tw4jdM4AJHcOFgcR3HZtOgqgNuFeTZONDus4/wYwuwzmdIAsHVtzRiBGzAd/u1CDFGcy8dhzH5fPo3IM81EQRMk6SpOlYG15BJjJSMATWSIhAgFu0WShQis0AVUyZoer4KlLM/4G53qAgIJaKcVkL2/1uHa44hOp+HAOK700hnNdAS769dxbBzVEyiePXWgB7PX3MtbyLxbyevhUjDdZCWlc1tpXdyI6fyV9WCxdxpnsMTJIWmyAFrj9r6OB2fK7s/1Cy9+TPNqSg/bdSVNgwkmZz0zWzigrqeqKi+tqbNVxBnn2qq39aHdXa0Narp2DpZxlcy8nMVOM/mgMM/e22kHta5m9YH2T0d62EFuT0kifm5ANTaHRU1cvShl7RU8q8dzAyZK9g8G6ZASIZLewpXau4fYJInjA55IZ1feiSeQoXZ47NntLzTCVp6Uq7jsWiaiOgHX4n3HfOaIZ8qXs8GOrgWSL8IzhE99tn5UMz4nD1l4jNn7pgH1MLrCUj5CkKRhoJn4QlXuhyaRj1/20p4IDMvHULf5/BQAz5r5wbwK61WtrZa1DGAPBiiRSEYjPtODzQ1HfkKv1CDpwACPGjPt9uMaxKpqRHlfOq8R4DuuVjQuVNRIZmE4SOpURms5+hQmXcK3XDPVE2nBES8BIoexJ2zR1cm79AA3CXm8jMQY9ppZklXzuK8f7g/13477es8JkL9DnvTRxFTD2i7I+kjLnqE+2dP4bFfRQVOZWU/L47aegZH3CeQppOL6uYqWLqa1Q3afEczB2OqcxAPbr4+ieuNM+u2jkb5+t62vv8f1ctjk6Yw+8PbUyBYJ4GLg7/H6Ia+aZqsoizWIyr2HetyNaTu7ojcBwHmiSttzysNw16JdXYyOtbRIwDRd8amozOoyShIilIeBr2eVOZdT2Wtb42ldSZQA3LTOt5MqhhN6hBweuY0OtdmIpNEAwGtKDxY67kS1P01oFWLALYJhoRPwoxlJa3mAT6HWliAvbY+fo2Az4MJzF4s6V6HvsWeLePI20HHumn7uWoVYS6r27jYJ+YQEiz97O6cnJgtFrT31WS0t/bTeSDyvry9WdBIvawRzDqULKmxtKPZ0WRcvL+vjPokUW3uerXe8p+89OiZBjUm266iJf8ntme1f/nOfSeWj35wnJ8HyoUQaaZUeKpFo4ShtJfk5hDO4SK99ag54enbV+1K9HjHiAfMCAEr2i+7tITkGGh41ABKCPprVAeZtEcXpAnLf26EICMgJQc4LCevxRPgiWaACS0gRwF4wnlSVm2Xl4hrI6VAbGYOxkGJJgzg0OwM7LXHvFZw/CjB4oqEcT9AxCyTEICiQEJ3G1OjhyMOQ7rlT4fcdwGyHv23XkOIYb9rjoQjYYByQ7zFLeK6HW8NkzcoAPmSuD8t3AdjUxmrgaDnTUx6k0+2pt13TT2VvSADOW+0HGuPonz9/Q5lqUQee9et2AIKU8tijnNnS+NqL+uaNtWAJ0bNk4z+x+0hX9Fg3Xirq/DMrqhSxg4MY8HTQ+oyVZq2pwzstfXV3oVfHGe1PEno4meoDsvirB4f6oHaqEwBnwrMtoh7S8OJgEhSJylLYThPsK8ZLvIXOHRDu7Qq4xLsJ2DHvBhi9UDsCM3RF+jbKwkt3Uvy7BGis5wHsUVgtbPUAO6GuNMbxC0sEXwnmxsXjR2eat/oaQ7QiNQIZZ/exyV747B1JroTkSS6z2jzXLAMgSZLUdBpXbRTRrpObg6dDv5FwEhWCoAjjhHnW+PcKdizgg94SfGc01Xfac329wc+TON6SUhNQdPWdEX7Ug53sgX2PsOGEzOX6AAP6LHI21bXhQtcAwSK/8xpbD6N47NIL5yf40Bi/mds/fAIfJlrANiO0NRyDxce6SmY72OVUa6GenjsjKbTaeva0ro+4dkP9vpbP7mql+UhL8wMthc+0Em7qKrL5I9WYPgSolOnYdK+nJvcMw3zMrlfW8roDe9MJaHn0jnwGe6jPz50GDL8GE5+gAqqqz7L6/m1YrCtbeObdPZ1dQuFVFB+2FD4mMTaR5echO5OGQg8eqV9e0sP8WEMANkXyiJ/yDPRJKYEaiCZgmLBtVN90qRosvSrms8GkXHgtodxmTpl8Uvl8RtXzKzr31GU9Gyvp5t59dUej4HjnLZpdmQ6UGR7BQAc6RE7/zkD6+GZW0d5CZ/jGQ2x8BKhu8rNXVlbxo+aDQ9WX+Rd2WCrF9OHnK5Cpke4PIkrVpc+sFVB4EW2fJvVfPyyQJcvayENufKSxyU3yUOc3Q/o8dv30KKYxSuYBbg4f0IBk+jwYsf34tn7u3KaKJGtvkY5U43otd6b7330T9UbSHv1LMM/7n/7FTyUyye+ZrMSga6n0THlYZyzp8ll0VLqjeHoKcNCSlBcyA1SpnGZ5aDNBFiYrhwAvF0KNI13npw3NegROsxfsz+2E0prnS2TYFFLHh36FAGOA1t3NQ3iHTng2DtbSeYFtEenkWoDeBlfivQVkT3p0AmFCGsjrDA1oZjGTAFySHvMkOJfoVMv1BOCXoyNLBGtqCBj2IL2wsxSBXCDYDjozbSMvdwCEe70RP8M+eU+Iv3mvupe3pJBjvv4iYEu0z4DC96C2ZcKVtFMwaNrogAMY4426ovunupZZ1suA4uH+iV6vf6A5Qffx9evK4pD3AbAhUqySu6TEpRf03vV1jenUCfLq5ce7KmRPlfjMeSVvXFIslwnss0CuezzNZ2R/C2miOydawl/a4ThJKRasRx3fOtb47VM9eNjUrcdd/eh2T4c3mzr44FCLw32V0yMlCQAvGA+OqwAQCRHAAO/CvhA9hQYAKMnQFZms2111x6zLayG9PGYGo/Hu/Kx3g5G5lwC8vsf/QGPnnRrvCQ6d2yyofGlV4c5csbMadkGauvjtMSxXQ029y4Y2BHvkSU5e9eBjj5OWeIASBleHa7ZgWo0hLCmGU2aTWq9UFUON3Gy54lJUR52wbpEM78JUayTdQRRJji/s8+8dEmStG9IrzZnuoSzeOejp0eFAe7ShPR5qE2JQSC6Un460ReJeIfhMIg2c3rTgotc9Ega5SiOXnUOheCWDz+D3ho9Ywj6AGiqPYD1hgD2l0npIF9ab+mx2X8+FairO+yT7njqDOgzcW1eNvHOvTUfFkOyzGQI+GSg8T7jNel38Y6olWPBGJStPvh/A3kOt+/jmriITwHN6go+eKgzwPbOR1Ocuhnm2HfqA2MNfQDWFSBhIw4CwTEiGc2wfOQFcXQGqTP8f7WiYnevKaom+CesUtlyIp2jvWEViP0bcjbBbE1sv1ooQFYhUzEM28WBNaBS269UqBrl8Jq21y2t6is/0a0c67Q/0LIn+T0Nw/sLGTJ+rEof79E4jqq/B6l/eKinWWegBMbBNUgotkjqHHbzioxCDYd481R7Nz7kuLIn6Y88tI+9dd2Gu8ysklXJCH5zM9PfJnq+0Qvo5VFm5jF1Qji6WHQrto0Q7unAurE9x72dIKpemB/rPnu7q379R0iHJplRra8sV+LlnlHtMfvCufvWD72OzgVK9/4XbM7/z9M99vlLKfccHOflcmFjauy5w/ITHDsf8uw/DdKHZCQ3E4ZHbC+j/LENHAR4LAm52WFO4FA8OeIq0W8G+cAPKiIcaAlQnSPd4saIW7x8ji7wv2R0SRwqaVhCCyH7u7SNAkZORlGfGyYIRZD5t9OLxnM806j4g4JEFyD4HoJ0xhh4IkzkTMFGPdxVoXyZGAiAQvZujkoqpAvAV3YYIwA9AuqyZq2gtAM05DtYcTfQ+EuKE9nbJWj7H24gVBLYZErDhGqBWvd4zb+fxzGsSEEpyvzSgsB5pqnTwgZo4tsc/P37jJVWHGX19+zX1G009vXVDy/llfbNU1fDiDb2zhT0A+o+ddrSx/1iFcwMtf/aq0pcuIqkSASsH4XAIgGnY15vtvh7drxM4ET0VLelFmNWFXkeL0zsajI90liSpwLLoMLAvpW2V9KifBmQS6g5oZ5FsTQKDNuG0fMN8cP+gT4OxVgBBQwCUALXtyWokCI8Rw6yfvDnY/OCF/RFYV5bnXkbGx7ETaZWgxbZIvCHB30TuFwm8COAWp9+izQGSCICrI5davWDHiY8CXmDb4MKzodLYIkOAFbN8pymmDF3A42Titac8A0z3R31prxfSdovkh7StAaSpU1j52VgPdgf67nZPD4/6Oj0eaqc7UxvVYx+c0f4Zz1gl2D8M6zgHU17CXwolfp+aB2OYSRLBEAY78txLYyLIk2ZnQ0W9XhjgMXB60mg8mWCHsebhVjBTS4bHTsQBSTVZziq7ntPSubguLE20Omso2eyrDrsdAsqusxoDPX0OVy5fAIidzPAufPkYsK7XOtqek1x5z7WNvG67TQC3pmTLILHQOGJzsZbT4Xyktx/saYbyEDZRd6xFA3YJeVEfv+A6ql7gdV6L4iadB7h0SL4pfLmK/5S21MIvbi3Fgl1xaQA8OxgpkwWwAbidt3e0S/qOb1WDwjwuEOPlWgSZInmAx+YgyaXwudL5TRhzSrlOJzjhNoMdP5UZaOPjMOznc/oECWTxxlBvJ4nHrbwGtLfJs3vLdZMssYrCSgH+njs4vD/RG3TCJkBp0nKF969sJTR4ta7llbROeITf5N4frqSR8vhLrqle74ruvzZQObencNKqcRtg39Wz17v6zGpHK8m53tuu6i/vZfTJ9YSeRvk6fl2LtffVN/Ub9Uf6Nz++rFLWq0P+Bb9+/eIXPpZPpb7nJQkpnNnbJw1cMRzMZxAFZcdCAKKdB5YScqFYA0kkr2mUFAF4aDLS6OhU6RyA0gE4adCTY2DjciGFoU96RD5mq1VYFkGD4wTrIonZ6fjJFkovi4nw0NGiGS33xsnS6Uzw3R0WgwIU0mlFu3WFmndwhCPMiowOQM2TO4D1HJBDDj6R9GECcRzMlrvwaxljrfJaTiS1HI8jLwyiUtMzvQQYmhRONdMeDPZ+AFguggwIQKnMxMwuPRPv5SO+L83idySXMFIPO3kIIZeea2WZDBo6Vff4A5jDXBevXNHytKDf3XlHe2dNJXNX9EG1rHrFJ1VGdPX0WMXWNvInqvMv31B6ZZlEhWMGY5UuguKjhse6B4Pf2+3otBbSx6c5fSGd1MV+TZnWod47fazoBOk465IcmhrwWiDLQjlYKez+Id8tt4rnN3jCOEDL80I1E67GDrO37VySesF9zagXUZLleFfJeZvgmPMZ3hOiD7CZS9F5gs8yCaIQbAxbLiQC6e0aA87mBpE2gNACkJaredgXfmWJZAzoR9UblFEkeJFnoPE1n9AZ915yWJdn4zOAQz4FYyGxeiXEYJ4geYS1PwrpqD/RCkz8Y/jKi7Gpns3xKJE2TLOpB/22ytz3hKCYI+0LaZI5Ppkl0Ldgmtdp4yfxgefwwfMEbRVAX/DqIVcb8bm2Jwa5CaDc1qiN7/SxIX6RADTjZu2A35gk2+l21MPPh92mIn36VD36zOuUHeoRnt+73lAN5YIqV1Z07cJCz0c6KtN+F9DpJFKa5woku5JujQt6tZXS92pJ3WrnddzO6fRkqg+Q8bkC8vNcUW9P8NEZiovk4lq0QXksBw92msMEPVZth1zQd8EYabinq/mOfumZhc4j3WP4ThQVMIzlNUusc4ktfXG+pueW1/WV/rFenZKY05tKlc4FNRVKwyY/F1EsHb1y576GxEJiCXA18+Q+wakF+EEoAwv1EMgYtkpCLm2ua7MKg6UvGkXv+89qZa+txHJP+RshvVDBD29P9Xie014S9Ufcr+SSquMvh0hzr7tNpgHSUkZvfDDVe72xlspRZQHr5RLXfSatQWOkwelEbz9u6HN37ukn/5jH+TuaNjv6+//gK3rt1XuqjhsqIs1xKkyEWi2gUnPLWkwrip1IR4O0PrZMUoC8cUu1vvG+HkbrevZyLtic8S8Mnp+//FMniXbzj2eyiTUveveBWvF8TqE0rBIn8KrMENLWRUy9g8R3MywGiwK8rpFsNHOdweOHsMSBIr0GQERWxuAj5JflxJDrzLy9DcblYqkLGgh/VQ+QhfQJtQ2zQCb68h4ExqguXmBp6V1DdJdJEO8DFD2j6Eq4yJhg7yrBHYb6m52FycQhst7CtbbmPWBiQeD2YUgAKawqyauUhS3ynHaEPIFeBdwPyLhjb2zmufhAsO3zAU7Z51l707jOulGyvxOHJ62cUMxw/fieUMJxANCY5S9/C+XySq0vqbqRRgVsa9x6pOLymtZi5/VBE3Y7malFILpwSbV1pguzE13+SEVrL1xWsVwMWJ6f3UcMwzGQp1OdwFzePejqHurkai+mX6S9zzf2lG5sq9890Z1xW2ew/GA//IQgG8HQOyeazZu6vB7VT314XamrS2TlFBIRYIHR1VsDJWl/DOkfCpEE6VWP6XomKzjVEGAKhUlEoSHv6wW1BWYkmgSI6Yr8ToqBCkHKApcqwYpyJANXbXLlp5mBHz3q79FMBhKPmkCihpI5DcN5NdoZNU5h1w0SnuUwSStCUguWVkGL4ygJmqsSwOXVE226Z7SIaY33rnmBOfbe5blfOzjUjw4aeqcxVg8GE+dexXxcLxXiwbBCDH/5BGD4U8jJF7HRs6GJNnuoBJRRYTpVAqY1bPhEg572M6iO7EJ9OrdIQi3b8/ADl6bzltgBzP8E/z4AXE4BzzZAeghDrdXxuc5Q4VEPVmll9mS7oteRLjxhUSwpd+MKCXJL1zY3taKiesdlfe1hXLcbKbW6RNQsTZ+bCWGLAWkcVv0IUlJGZl9eLer+Y+w9w/ZJSAK+7i+vK16YAfC7ELGnDtIcH09Vo/qlZ5P6WUD75StRfeRGWOeXpyrRlwuY5p+PX9RPf/K64iisb90/UQv79kYjvXLSUW37sXKtji6V0sqvLun40YHee3RXT9PLyUpRExKax8ID1WccgOi4JKILbIdpX2p5VeULKxrVW3ocL6u1dEN5ACvV3FZyBds/e52kuqR39/qA2VTX1hK6XowHhz2eojLakygSPqxL5bju4u93D/vKwRozOW8ECSuxggIhUR3eaupD6aE+9BMVAHxOrJT13R/d028dT/SdW1DTe6daimWUWrsCevRp24HKpTN9+FJGK+OoUv2F0sUkzwFJa3sBXlPTnAlS5l8cPL98+Mb8f2zc+1v/dvH6v0UDK8l8lmydR/4lCRI60+fpAG4GUPVb/IwXE0SB7PN4oCunLHqaAGaZ2BAq9zDIiosZoQgQTJGPYxjONEmjCJwUmcZnw3jssAeDadP3npHPYbA4mT1BZwRT0c5sdJKQf97ulTCQmum50ABsIDTu0CZYb/8x0hupMgYU5mnAnHZ6OYxZctizutDw+ZMJJs8WhwAFM11ICL/nOtOZkjCMZq9PhsUZAEWPE0zI8nVYyoTs5ILL7WGMx0fi8f6wCygLkAqGCnAkXmbuZshBMuF7NF9RemMNtk3wcK9QpqDlyHJQZHc+aGOivqpkzKc/taWVq1vK5/NYBAADbBwbmAXZ2dMBMu7xUVcPz2Bq5IQ/35noQ3v3tdJ9pMi0rQkA1uSRP0DWu23egjg0KABUfdjtCx+7rs0rm1r2wVg4fNeqwBWqbj5W4+57yoZJOGT7aAwmTEODYU6ALOh7QDzkveoEZmpuGci1YYARAJc38D0KoNJS2hzjmbO0pYgBx5759UQPjORksAjGLvNI+RjgYE3sY0IG/H7Uj6vXLwZsNDT2Ko5JMCQU9n55HCw6H2PfJwermbXijIBcWPewww9PRuofL/TwUVsHD5rahwGOYUIvVCL6SC6ki/TPZ2BANwYnqk6GyuJbafdPd6p0dwIQTvS4M9Ie/TXioc9arYBNLnIJ5b2o2ewfW7nO50m3q4MO7LZ+pg+mI70LF38VsHy7FdKPH4b12z/o6o3Xh2rxc2ZEsoblRmBWc/z2yXHI3vPvscKY8iiTC1szXU4e62PI8RxtGKalYXJIksEfu6ceZNXi5EzzA9g09/rUxWW16L/GA5gwKiY0dtLGB2GgZpp0kKBnEoATgn27/sAbuzH8J6ENkshG0UVvItpaTet8oaKf/NAzyq7ltfPGkb786D1NW0eKNg6Ur90lMZxqGzB9OlrR1rlzJJiZXjne1eHugZ726gjU3wxy5SpgwSoOlFGEeJomPMRFP8HoY+myshe31Ild0n+3uAir3FLoR+9pY3SgVKqjTRcLaoc12e2rvJrR518g4c0iSPiFjknKdA/9HtJ5/NLLF++9e6QZCmOp/KQkY3kprXNPZ1BdfV15thCsMpmMI/rWw7bube8EZRBvjjJq7cy1Bg5ltz4VDEeGp0eKzR5pqYKvdcCM5Ar2A6z5W2/eUA3S4ZMm/oXB859//d2T2//N/+HKR/9ispIvhgk8mQV4cbADZIqRPF4ygzmM6eC+K1ETBDZcAFauIN0hAFu8n9ewFrBPhQtIe4wd8vEZfB5AjvnafM0BWAd7E+DyKZVLzl4YzOd3RwC5MA48dwDxKLidFjC2YOE1zhSjE0PDHr/DiaYw5B5QDCiFh13ewzVmGaxPrFmO0r5oGNbMZ8LI+sTCFXXGXAPmNUZOwBYyOON5gusEAO0uDNHIcjuEARSwD8O2zrDFMJRQe4DsbQGgPHbMA/BITYOBDxTzCwRUguc06whmuZELiaV1RZExqWxYW+GxutvvklS6Wjy3pGefvaJMKhVI4jiZ1Z3cglmeAJwPj9p6a6et/Sb8vx8i2Mb67J1bOn90G2Z0GiQECLE6vP/dgY+sgAEBBkOS07S6pKVPPKenr10Klpzgk8GBc0e1vh7fPdZ7HzR183FIzVpW8y4MCRuHcRwXojU4ekIvyJq8grFedSE4SED6ejjyWCiOPKYPLRmBe4MoJlOaz5UwQwYm4RqbPZhUG/l+MvDkQiyYIEkQJK4KFSKhRleXwVMk7C4gzcNEANEEAOa/geLBcEgMlZNLYGP8rcP9+nhBiHbe587HvYjqJy1NhnW96PFTWEQLQMrS5j4+crYz0+4HXWUG2BgjzACshwTk67OYvk2C+G38+81JHDWS10USSKI+CgpruNpQDdb7ANb9Pn31u8Wh/mk2rq8cjfXWuwTpo6Hu74z1eBLTQSyt20jmb5AkmscpzU4A6klLhSx+EoVgENy2rzebeMdXJJNU8WJB5z6c0MvPDfVTxbZeyo9QgUX96acr+unzGX1qPaOPV7N6Csk+jkW0sV5SYqukgwMeekLQO7tG6Zs0MYpdQ2XUYpEEXE7jc8QrbPqwFtOrB+bPK7pcWAbYlvTM2nNaubQeMMUPfvCq3jx4VYnRrlKjOn4M0QDk7efzRUnPFvChFZJqraffIgl1tg91cdhR3oDNvYJjafDZYGiNZOP9Hi5GHiWG4sR8thrS+jCqvwWYfXDvsY53T3Xt7FDF9K7SnY7uPjohRnO69NKytpbiquBHXeLKtXWd5BO0ZRUVsR1LqXGrAw2aqVKyj3L7TEKr15eUwd9NFGZg03f3l1XvHWrc65JwIVLxojqRp/R+64qyKQAdUhgcYzPbIXbxotkGYJlSOMtnUWLN7jE+jJ9h2v/FX//Vg7f+2n/64Z/4c9F4smJpHQEEPLIXFB/wJQGwoB7eHGRC5trRPVb5BESbgAyAmSIokFvzcUvzoaukp0F1OheAQJfxBwwOKHqve4iAd4WT6RhnJcC8mNiLjr0/WGYgvMc1Fj0d6TG3GcAd9vgmgBhzjUNLVP8dFiRLnjOusd9WFIefZjBUCrZFkHqh9mLa0nS0D5tBC0w6gpchMwHORVNlXnMkeQYAm8OIet6ZQVNDMNZKMqF7BuF0AjBN6Gge1emAjNhPI9cADD7nBd8xwGT8+zP1WAPmvQgA0RMJMTrfzKtcDmt1barNAhk3OdaaK9yQxdNIzTSB7N1CPYDwUb2jd/ZqehMSsmhFtTmMKN9r6hM797V8902tDBsqIlVCBjvudYrEewgwnsDSe4DKoljV7MYFnbtxHTCLa9SZ6m5zrB8dj/TOwULv7S50HwbzMLOu10Jl7Q+L2qtFNerOlLfzE+DBUa1m4ThwKEL/oDLCsNBEuKO42gAorrzg+XA+70iiMcZQmAg2QUoWALt8YPcFPiCNYSanYQKMYC+VAEb6PAmTiGOXBf3bawwB45QGHZJOu0Xfcet8GQbHPbBxmqRTSoZUoFFAK7zSqiaqnWxUnUIWsFho6cGp7h4/1hEIM79TV2/XiiOl69dWlET6TdsAX2uifwLof2861m4PBgrI5OoDXasNdINnWhtCe2jL3XFXDST8sBLXUWyiB7DSE+FXFT+Mh0bwN0sK+nspk9IVMsalygyGP9B2/bFCe8eKHNxRcvBY0YCJor4WT+LJSSaCaolCFl1hvnyuqEvnqjpPks7PM8oDPEvxnDbpx31A8m8icSOJgi4sw/gqUViyY6yiBbJYY5xkM8uFMJiT/oIY8Jjo+WKg4PoNbH5WhIlf1rPPPa2VC4AocdW/WdPf+J3/XmeLE0iM1YDjKgzRieokX1WDZFIdJZHvWa2kYnpcq+sbqMzH+ye6vr8bnFYbLpbVJ049/OrJZn8FVel5RTx+SaxXN0Z6NhlR6yCs/+nobb3egUH6kDfIytdbbTXqXV0pb6l00TVNo7qQJVkgqelODbkmeVpL3P8IMpXnWRLEpmcTZ8ScywemY95Rx/OiXG99v6dHz1zT5O5NXSuVSbjr2rn2ef2NTlTHtYxmvDYrBUC5z2f6kED8JrkWMHefFPEt2rmEunjyJP8SX3/lze//1//pSz/5S6FIdHUxnIbM+GYAnAs+WK4Hkt20jocKh5H2MEWDnCdOFtZWOMUiSo8DvJ5qCA5Hg0XMeHlh8RgH9bG3HkTzcqNJFwaIhbzl0ONaLsaaIMMHY54Apg94C8M9LA/mbotBiXZa3EYAUO9k5w180L9BtnhpB9IskkMEF3GU3CqZ34vBLS3HGiCLQkjQaKhGYB3CDgYq5GMqBouEQyouErCGsCpcthybK0mK5+7BuTvRJFIOMG3FkzrAMbq9mOr1mJqNkVyYluyBEz1JLhHA0MnAyzmsqrxnHqyDVZFhz2VUXU0EEi/uxe2pLOASVQOb7B439f7Duk5OkDXdqLaQyT9/1tMF5FTlzk1VkPw5AGQCWHtWvTZK6yyS1kGoqPeTVU3ym5ptbGpRvcDfknp4MNXtGuzrSOoi/ScA8SIEO/HEDq8J19oGeD0WOz+ZaOYKQa0TfLFHcGNPniMMAHuP+ALWTsZE0VpO93hOWCj50gw7OD/Iw3EgwxwfiODYGZ7Za0I9jeKZc59HPwJJo7EFKRiQ5sNRQGlyfKL5uaRSVzYBesDqLEGexq8A3EUKmQqLML9NeNNufGZ1qoQjFpYe94QXquDMi99ROZcAxF+AqT5zMaOf+Klrev4ja8pnYa7pjlLLPa2uug5VRwfthm7MRnqZgP15pO31OOAcGuE/Q2XSaA9Y7NnJfsATogD8iqs9jYYKw2pi9F/ufAxwaOhPVKb6iepEH1+b6+XSQk9nJ2p197VzcKpHZy5qMlTvtKbi5AzJislos6ukh72shkfw2G7CK1p4rnw5oVw+zO+84y2uv/bqjv4uzFnTrE5Iwk7u15a8GgVf2q3rw/0dXYNFJXa3FQWwulurNNbqhwtDTAwyH72yon9zeVOf/NAlLV/xOefw+O5YD37jHf3q7nc0hKETaMHe9dzymmpD/BVSMpp1dLSAZdJ7G9mErhBb73abuodt79Zbeqp2qgtzYiid1zxfAOSIMHzdY4hejRH1ZB3xG51EVS10tFSq6Uffe1u38IvXUTYb5SV9D5XQgPEuP2iSOEqKXSvR/LnOFbAR7TgCRkZc00MTWWIvDLjxBCi3seqLkVKlmHrGEe4zVUo/3G3rq29hu+oKch0fg2X/WmpFfSdc4quDMPlQngRD3CXGB8GKoFDqchC3lfJY69WBTvueHv1X+PrLr33rb/c+9rM/R6s3uEFoPppoPvKOUQxjmcbNPJDnRrsMldkkJlSD4gAA//RJREFUkR5kYo9z+u4wd8ASb7H0R0ZGyM5zGxUm40HuUWcYzHLPAFPP6Bpk696miaGmPKzLqXmLpccRPVBsme+v4CAufvTaUBdT8L+dNRCO/JK2WTqTsUJ0bHiphIRZJfAJQIBmDEBMXZNwUOc9Azp6hFG9BAsHTiRgVYAlHVvyshOC0iBdBeBzOFgEYO3SgSsZwj6V0JDk0ANYDmEx7W5YrYbX6XkDnneneMwA6c61niyngo2RWIICyGbTiazyeTJ6hndPYDN06oT7bXd6ehPgvFvDCSdpfQQp8rnGRKtnR8okR9LhkeJoo37IlcgL6qeWdZYu605mQ9/IwhbKMJHSspRDAEXpF5LAfAgAwUxDXjQ4w0bBBNsItkfi6TQVGra16DQ0abbUO2trDDMb91OAXJYAJgmQ0RNxuB5JxAVBQtjICcvj3VFsGEWWjmBrLrTgqSMfb+uhA8/CzumXFH1XIPHkSJyemY/yfQZ4Tsy88CdXxcqChulKTtHzVXXSMKtaV81Tb6m11Mdf0jnFPL6HdRMw0CTwV4CROke72n3KSRagX4GBFuMlPbOypI8+d0751bLigGl3Z1+1REeZalLLsLQXLxT1J19Y12deWNXzT1W0vpVSAbneaja1dn1NRf4+jy/U75zp6NGOGj7qIx1TFsZcIA529g+1EpnpDKnZgOCdg8VwJ5IafgdwDUJD3dw/0igVVSud1htHLW3vtBTvI+X5mw/eG1shkPQ8KWv15qpYwYBEnGSdQ9rHOzo3iqvcyugYIPXivGNiIREN6am1uJ6PNrV1+Jh+6KvRaijN69l5V5try5ohT6EHIM9cH4ov609+5Dmdu1oJQgMHUG+vq9/89d/U+/Nd/JHEV4Z9vfCC8uuXddpFAU2sKuZq4phn+MmNRErnl8paHof1Vr+tfWKi1R/qBj6zPiPRhuKaVZaDo8MdpWahnsUOBeuksckkrsJSWtdIlK/e29MpSbSDj3TBkgTB/OnyQh8tEo/pqshS+BLfsIFrArQBEuA9WAfq1T8uGhVBAe4+7KrtYbfllPoo0hY2PA/4ZlGa796HPScrSl6+pHcIm6vEbZa4+zdKbT23NlC/3tdv/p++rPV8XsnzzwXDidFRR8uFx1q5gtqxmf5lv77E67945Xf+v7WX/tgvjEez9VFroDFgNzXgwSAwSwCcBohgcS6BH0woGQgxl4HKZ23LrKGId+HUli7JBKhORne9R58rM2x4SQgOw4MHy4EC2RDWAOOPsH7cxg9kI0FmGcl9na3NMT3UOneQ8rNx06AQLKPiDbSON/GXaE2LPNk4/kQy+Ryh/iSp+jClBgwoOGDK4Oatgdm8YkkCmM6M89/Yup1EUOA6OYC6iHT0gvs7XDoP+8zxGS/rGsYzOuE9j7tzQTAE69f09yVdyOzQEOwkA1gEkyAArreBusJ5gk5dy4bJ7i2Fmx0ND3s6OVqoBYuMplO6MCPTIqnGZOJaMa3ELKdpYVX9wro6mTX1YZn14rr+US6jB6t5aauihBc1IzVjpaTCWZJSCoMRWMVmTVvtri50O9rq99SrHWl4eqJwpxOw8jDO2SQx3AGUX0sXkXNFdYf5YItdbOryZGZH2N0L1mNODCQEgCDMKxYbBeNls7knnEg8sH8DqLc3WsbHFp6sWQT1UtMuJcf3aC6hKUwizj1duCUCKA2xUZ9Q2eZa0RGJ8xR/GGJnn9DphfWpONclwYGacQDLu8pS9L0/X6RvRjCzaiWltfWiIsWsYidjPf6dt/TjN1/XvGmFQ8/ynnghr3yxoM1yQeezvG+7qzp+OH2uqiHMbjRBUfSn2G6uu/cfBtXBWkenOnPyqWTUzcb06PBEW4ORjrHfD5DeM4I4iY+mvYYY5rbfR5/aR/CVO4Oh3kcN3W2HtA2Qzht1QJ7E6RjBR2YwZscSbgHw9HgeFEkuptULST1zXnoZfb9ookqIrw5+s4SPPv1UVeubABYJtdNrEB9zJO8YhXKsZ7nvVmZJ6V5G/8fKM7pyY00Z7G0iMhnPdfy72/rV97+uh7hm48pHNTj3MfUGJZ26uvSUeEBNmsy41OHJeBScIvpiqahrxbwSiI/3x13t4TXb3Yku4rfrwx2lhj1NChXYP2AcsFAeiWTr40hcAjE6z6p6bVVPtZp6/cGx+jyTxzST9N1zxMFLV+dwxx73xRZL9B8xv5yLKAfhOcXsLu1oQh0hiQ5JIEOeZXZCXELazq9kYZ7YnTY9fSGn9fMp3dpd6Pu3ewpXE9oqxPSTkYb+wlNcn4s8+r3X9H/94W1t3ovpmZdfULiYC4aXNNlWNnr/Xw08/WUA/auvfv1v/9uXPvdvjibT6qBPcACQs/YgYHuemQ1jXA/cBzUIyY4hgHRBsIfsBbCrOaw0nAUICiWAFJmCQ3jMLL1oBJNOkdEgYDwdGJcroruOo4HG7HOCk7uQh3cPxWGhxmob1GnJLJRfA9YYlPv7WA3ijqClZ8OeiTSy8hrvSEkYVmIpAEKfdDmcJLTdmmunmVR/kSf7F5GvVeSB110m+VwEek/gz/k5nFYWObThrYNpJD33L7nTaEwSx3A2TOIAPTLXGe19SGLZhyk+Rh7PkNyzBVmcrgh76Q+gCZTBlAwo3kfP7yMEF89WhImsZSZawlGqERKOMkHG/TGZtTbo6JQYq9O30c6M9wAY0aQy2NblAaPZpG7m4R9PFfXJS0U9s5bW1UpSl5F/2fhctcMzTU9aWqb/EjjyfiauYTaFDMSUfHZRykkkuBAgZoVgwuJNDI9o6/3BQLXjntL1hsrzOsxlFLQ3bDsBViHa4e2wllpODgrRn/YN0w6C0Ov2Fp548vPSXT5x0utvg0Tn74CHt0iGcz7qgwDDtyL8LYbk69FW14lN96NqHDYVQ8omSCJzWOic9iViCDVYaN6L9XkvOMy/o1zSu4zwkV5YZ4/aOv7grt5r3Va93tb0aKiNQU4bK8sBeMax8eBxneedq/qJDa2tFoJNFV3a8H4PwDvgeVojZQCGsI8EPmvp9rCrSS6rweqSWpOJ1gGL8N6JPtg90OsJng/mtIEC6HmhNs8fqxY0BgyKK6taRxZnimuwp1WdNGkjYJgYYlP8Yx7J4/fIefzZ5/JjGSVCHfjHQmvnYJDZMz1//zFAW9GrgPsqimDtQlUXn74a1I7VtBmcy573kq/OXPkPZvpi77Je+sKzyiyhQvgycPSPB3rzV9/Sb5L0jpIwPeRxoBCzHlYjOVkpxrNcL6YYTDlKnLtuQqzZ1ce3VnUxk1EPNfMARrpLPD0myazjH+uTXdgvyRjVM0mk6XdDkNfUAKRJUypz0JxWnruo51Cyp20SwRTFAsqewXSXEteRzdhjdKzwnD4uFXDHGLwrDIFYqAaDdK0DQ4uJlBNwLJvQJZjmRmGqAvHoSl9NgP9qOa2XnyuQiMbafr2hU577/3K9oWVYvbe1/vpf/7LeHA31UrmqSx95RgkSg5fnzY8Og1UP/8rg+c+//ubN3/tvPrX66X9/MFPeBYsnM6Rnd6Bp17t6cHgyiHfseNImjEw1FyTd8jeagBEjaToCcLMxvZ7Pi+5D87biwyMcEsdFEoU642AM1DI3RUAZRPuwNO6gBQacYpQ4geFxHY+p4F5g45x7Y0mkHSgHc0ICedKIfy2CNahcc87vRrf48x73xphkd2+3a89iunmy0J2zmI60rEGCDB5bwV0JWp6r0UBAjYpkuLRKdJDnN3IA0RLYkjMW0KAWdnARjjSBm8PpXPh5TAdsk1Du9abab0knBPAQR3fh4hlt9Fk/ZsyWvj4nybPzC57Li3mTAHABdrmUX2gVx96aD5DOLdWyEVindIB/P+Te5CnAg+fNw0JdqRsAfH0joxvrBZjYk3E0jyuewOTeOulqdAgD6g1UhXHEPINJexejkdotwPD0TJEzqPLRsRa1w+C7jo94EYz72+o8ugcA3VOPf4+O+0pjvAR29Tiol7BBj58kHKsJs3hYayLK31EAFiIe+AiUivuehtnxvTTMEz54DP3kBfAwdnewx7R6sFwcrYDvlDcqSnu3Egqlc7cNKwcUAOhUhovEURH0N7krmP3PJxYoAa7Nn3xawBnB7k05IKHiq8swt4rKvZAqgMLWhQvKX1ihD8Nq3jzWzsPHSl8FNPMwP/rQiXdEMB+d9fU7J33FGnFNUQBRb8bodhUn2e+eHATK6vrli+rDXM8lk8rlcqrvn+jdh7u6B+B8+ENPo0BLulpd0cVEUZdjBa1jn1IsR/IzU0qq04bFdoqq1ZPq4TMuVjHHpi6H56MtwgR/fFEnibRUWerqypWBrram6rdKujMmOfP8F9byWn32hqa1M/r6WLu7Ux28P9WV3kX9xJ/6nPLXUCJmgDzbdLLQ6Qdt/Vf7Nb1xcQUyU1aoR6zsPFCIPg4PJoL/KFWJ6OWVhV7agDgsTwmxkFKjvJ7BtutXVrQBwahxrWPA8wx7HdGW6zDAcuRIsfq2UiTOCaRpgY38Wc/gY8Kg100Mys9c1NoIAnPaUWs6kLVPO5TWNPWcVge7Si2OA6CdAaAuqp3LhHXemNCZqodvRGDe7iuf+mD1tpwIB1tf7+10NUjHNJqjdMCGj10pqbC0UONeVw/ememFi7D8e/f1N772YyAqonNPXySZlbW1vhIsvZocT3T/yz/6gwNPf/36o+/91Z85/4v/3sloUJiNn0zahHktugRJD4lB4Ns0wDcOHOdv3J7GGD+VygIcHgODIXrmG4hSqI006Sk+asCmhpoOAZP6gIxCnA/HSiNDfSqmpTc8Mjgq14DgjBNPcl2DNr+fwdR8C7dnRscGyybI5EL2eUzUrznyO9T33t/HBHAFoydgoMhsnHBvmgPwkAgpS/uSwHFYMNhRj+l2PaERv0sAVPnkPNgHHbUz03EFQN5DBh6qmBs8ydZFXt5mN8ZRdkkEj/t0BNm7Ped+BDPIQhaPqAWbc/u9yN6bDYLhCJ7TM8deplTIzGGhA60mW7pIxsaaKuaLujsJq5bJ6vZSTj+uFPWNYkbfKSb13UJaR9k0ACRkNjIMJvB+raOH23XNbj5WiIBKtxs6N0a2Ir+XYPv5/qmiZ3ua13eU7pwq0T9Rqvf73wc1pfr+zEHwswZnqvfaenDaVqsNU27FVfJpogRuGHnohfKzGbJ+cqxB70hzEmYs46VaQ557BtuhpwimmYdHzEJATPwdhgkbxQ40W20SSY+fx6BrBgWSIIgTCXwGmyeRZA653g7J5ASb+ciMiNdEJgEaEhMB5ImrAgCajXlxvYd+uKYn9OiPdcDt4uUVvfDsFZ2/saXK8xswo7Dat870+jd/pK+8+R3d/v77JIZJMIwwDZGyF6isQVdNmP87TWwWzpIsafOMa8I8U41j9R7tqlet6M+c21IH9h7Nw3bW14M9+PdPm3pl51B3kfkXYTdrlRWYNf4P6Fg1TOYAyqJAiCzrN+op/XYjobMaDtEmGcOSvLbWZGCAH0VjEBCSkasHuYpTfiWmS7R/1uA+JOcubb3ighmXLuv4R4d68EFDq9FVffGTP6+1L1xU2n3Bf3QIQD3Vjz84018Xys8ilz4KxWuKFTp66nxcT+dT6uM3ndOGLi5lda1Cn0zbyvK+QilGHFR0jjheXSmrREweIemb9OMxanMyT+mZ+QgyUVe48RgfGmlcWpVrKfjoDuMBJlAMGyymSSVDZdX3zrQ9akEwpnobVfP4E1vqTau6fHasTBS2T9KZJhPEBSwYdeBND0NUo6eJreHNnbyRxkkZV9PdB3G9TsJz3VJPzQwB9w+tF/XyjZROH7R08M5Eh99/Xb/VeKir+GnhE88Hh+Q+c34Dp8RO9NeD9x7+wYKnv/7Z42/8tS8+8yu/AoVfqhP09KYGBKqNMfOZA/zKLMrLczwu5oYEi9w9GoEj+GENFl4XaTLvhdiKAUazLkFN1vFfGz0yDRmSzwbjIYDCiJ+9K6Y5BkQBEMs+b7sOllX8/ioASwI8IRhKMP32YXPBzgs7HQDmdf2hfkehMWASrsqTxoRgsOSom4Jh5kqKJDIaAnSHjbnunE70sAsbQLZbyuYSUZU9XksHmv3gA8GCaw9k++4+CMxb1nJI2jK/z/LvAbaoDxbahumOacMEJ2r2ABPv4/es7QwACFIAoI/NPCsPpzeqABohGG9Ky2TuNWUV6cfUbU6106LhJJmFUR7pM0Wi+OBi8f9eStQYtnXahYHsPFLi3Q+U2rmvEuC3jq2TsPE4rD8V8njWQPUx4Ao4eLzDJ296qstDEVPahesFic/1ND3EwCPw94h6yMFWmzZPlhQbku1DDezG89vxsJMT46Tb0qgDqyWhOljmBNQYNIvwj/EA+2GnBXLXB8j5Pp5A9NW7MNQmwOoCut4i5/OiUk7QJNPU+Yryl1aUGKfU2Z+rczSiDS0lcwQiwex1wbGYKwLN6Ssf/Afo0hdmoQNPZqCKCpW0Equ8ADft9PTuP/6O/snBt/VwfKyHo5pevXNb3/nBa7r91h2I9z69MlC7va+9AxgZFK+Db80isMRITjVAI1Q70pTEtIyEv1oqI/3yOsml9UyhrC+cPycfKX0PWf7dTlt3et55BOjATtPI/NAkqbdHaX19GNdjvAnOj6qI6RQJ3Tuj7fh8snMTIOIesRJJokLihhlzTRcaqZRSOleJkhDHimyfqZaaamMJCf7MZXRrRD8duabrv/KioqV4wDodq0Ps2Dzs6Zvv3dObtbdIDvd5xn0tlgE1VMsCZvcUSHJlLaeT5kg3D/t6+9TrdEnugGMJ22Zg8peXl5QHkH3Y25D3nQJS0CGdgFae07weAfRiwFv/KKjxq6U1EmrGXm6v0gzEM+kYd+c6uU2CGZwEtQLq44VevbWrN2JDlT/yksrDjJaGreAMsWk6pxCJ2kNecAcVJ8YCL2V6wmq9G69DO10icQoLPr3XUH4ZaZ+IaQAzLqDQXni+qCvFib7xa9/QETZ8urqk30Ter5QL+nQ+r2jRLDeq7t7RHzx4+us3733t//Od37r3C3El1lrjcKg3twTHIMguA6jXbIbdWTirZYfFzoKs4pnasBeT859peACqgIv3cAenLc7IqpFMcHhWOpFSOh/DyWGXfM7jP14G0SZY65MIYEqSwGhpgswSPhhP83cP+ALkPgAu6mlF/h2aDDGsA82pKQutJaO3b+GuScUBtGEopS5yXpmc+jCCBu2+d9bRfbLba4OYHsFSw2T+kutjhn1kwpNkMIPFxZDBaUDS4pTHAuw9Duex0EggGQwAPs7YgN7GFiHa1oEN7brG5DHgdQgI9oe8H7fyLh0YRBRbmCG4xN8MORxLZ1TJRXUh3NQNwO4qDK+Jq3ZSZPoM3pOExaZ8DjntiQ40nkObWydanOxCvpHjA8/RApgwsnwS4KBvEiSdMBKnhfwe0l9BlX2QMoYU95raJPY3wNmRfPCXk+GUNs2xTS+S0r30MkG9pEhtrnA3rMywE1RCD6UyimTKinuvOrR61u9rhCT0euF5mGChe2YGMvrRTNT7ocM4dhJbeWLQwx/2JR/7myqSjLDbvOMIwSatCeCTQsXQFtjWCIBp7hJUXVRPHCAm0ZjZukRcMjZVEQAtANyu0jTBH/o8QwPWGKGP3BYXrEkAthUS+uoE4Bj11cb+jUlPu9jv9va23r5zX6cnyEcngmldYyhzXCT5aF5tlUg1OZKQ97mPlIWWXivktYmNW2miA4N8enVNn8kVtUYCrNG2H6CCfg+ffABgfn+U0zby1RI0GYd8kDy8S8brYktcb//1u3r723c1ftRXimtGciuaoJCmkRL+5KV6NeUTAyT1QJdKxyodPFQ/Wdby8qqyT2+osrqsja2yXH/W48v2qVFvqLNbD0gSv6pJ7V1lR3UNzlU0Wal4ix/EIaSHlVxQUu6ZIowTHz9ByjT7cR0A9JN5Wpn0QktO6Om00iQhn8oZ5/K5fEano5EOsfG6XyhLL2kLtQ8Vb3UULixpkc8FOEEoa8Rz+hSHg7e3SVzHJLcpig3c//yzJNGxvvHaTZ1WUlon2ayiepIokwn3dM0N19blRxUIumY/RL85XvAn7JfAlsFJEKOoJjBws6RIEdKCH3ubd3SDJPfiVY1fP1DuEzd09tEb+gxJ9ga+mFxZE2/S3BPYAdr9AX996Utf0tf/zD/7O5/q3P+FfCa3HovnVB9NeWBADmAIwxb8Ck5PpDO8dMXDxGEysIvkhmYEEwHqiQJPNrgwRoSMDLyQtZDyBl2CGGxUIoe0TeFWDibY5GQW0TbEqwMI+fjYDKATh/VEuA9IHIzp2E/C/HsCWHqxumuMBjudvADRa6c8YMg1ovNdWpZSdAF4xlyxvhicb4Qq1B5y401ArRdKw7hSOuBzR/S4z2JyQd8IzxGB9c14j8d6xwCwE4KXR8Uxfh6wSNC2TTp6I5vRhUwGNkrb+PsOwfOD5lhvHfV06/Gxjh4daXxSDwpHZ0JnSJkGQeRhjWCYHVt4TIcwTba1Hn2g64OHehaAWPeZUrm4TlMeZwWU4jNBMnQuE9NWNa/SxrJSa1UVYCOzck7rAE/WE3L0RT7miTKkjx1yYruQvW0r/vPsqKtduV88ueB97z6TaB729tqc2gRBO7+E/IP5Nptenab0LK8YPpAcNbEj7CBPBod1xpJckWvMhl4QbUY7Q57xMbqjBSN3vVPnChf6TeH0EAtl01HaiZOTVD1p6IPsYiQ5n4EVgtV45jaMjIOM4ORh9U8X6jUGSsGoPZxDFgkCIIk9UrGJcgCli8Z0DPyA8SGf69BWFQHmy8j5T17TRz79vF6+/pwu8xyzVk/tKeyZhOxz27uAis/zmY2RrZOOzsPgX0jntZ4oKz3dpL8vaFhaQx0gd3vjYA3iFiwpGizPiyucSaiCDTcA2uTcdQuWSNoFUreVDAwbELHSyvKcmMDiDABa6MewoA/OPa13K8/BzJZVQ9JHABv4I4kPAPIQWMQ1OPGb9Fi59SXNJn18P6ViBvsvATSAWIYk6HCb8MyTWl8/+sG3dHu8rQYqLNofq3Lc1Crye6VEv2K3QbOvR/huvZDWJcDrQnKimoF1FkWax3R3nMdP43oReZ/PxpUqZBQDYNfxnWourzoJ+YzYu8Sz5JHdJjbz7pFiDRKQl2Utr8Bv7Glh1Ub8/UFd75+ikvjdC2tF/dKHLmmpWNR7ayW98/BQr++eqLxS1CbqtDAAO7IkLJ6dXACARlFmuBFq6BTAzZMoLePTSfoWkuN6GuFD+h4wHJbwvyccR6vr1eDcpF3eHy+X9N570seJ/Sr3D3kYCPz4QwHP4Os7X1p84/1f/9svfe3hr7QVWkpn8rQqrqbHt5BeYe/O6RlE+TcQsADsoAXBLpIILNSLGr3tcuFZShiBJ1IiyOKwK8GT7cIAkhsfdxUnGKlPgBzBGOMYozmKqUUgAMNB0GfAQh/W5nRmsPE+Yi7IPWHDgPCU7I6pYZ7GI77zvpAP4hnx+0GNn8n86ZIacZ8dnw/Wl9bwtiHg7GDzzgUv525z74NFWCcAQeOEttQ93ppUiwAZxLJP5Dc96tvHYF0lwN61RAsOEHo0b0kLYCUI5ATBsQ/jO4EV3qzv60Gzq5EX9R/sKNq4rcT0LiyMoOLzwYSYZTUJJlzMK35uRan1cgAgF1IpXTdzAnwucl3IsjLYxpKonM/qxsqyzm2uqlIoweRySmUTALH3BmMDgKk7IIsASmbqcxoeoi9iPPPUisCsF8btCbZ4vMC915XbuKJ+dVnJkyOlzx6hBNrISJhgx+OyWRWiaaUGpwAc2d4TV0ioGFIwBqB5x5KX0sxQAQNA6YDn3YGKjrtIbSR9DFAySYp4PawX45t98yxmKUoDpvSf666ECPRwPqrkZbTbGmqgDaM9WqhTI5nxPIkUdiNpeYzNW3MzoLMr39vuA1jePsn0NeTiLZ9UOZjobDjUiIunVlJaeWpN5ysV5Wo9DYY9WDcJgX40+PolfLcC2G3O23o+1dOHCfg/vnxVz65cUK66oUZxVYf4Qn0c1wNoFHBB8iG5YosmtvTQVGxsJkgC4D+fijp3cuK5Jp6A5GHha+qTwBr41QH98JA/HsDe95Dmnbdu6ewHr6hy9F1lyz0NU7DfsM8Yx8tn9aCuppP7YgZwJ9I87yIgD56bmAHsu3z+h49e1f6opj7MO2JlRr+vLpJ6ahTWh2epQP6edntqjcd6hN+dltJaLYVV7DTVnHtYK66jXl7PRAq6mMGXi1ZHYaUaPW3S7lwopnvYNEbCvZSwCgXsad+id6ZI41jkMygjCT3hakf0261jvQdr9tljn7ywqc/87Cf1ERh8leQ8XqvoLYDwy2/e15h+v14g4cBiZ2nvCvJkGrGWCGmFPs90fcoDLJhw8fBfxvFCNlqkYaqdkA4etpXNw3Z5v4leEVs9dW4jOGki+d6BZiclXTuHLbP4vpM2zfzD+4KBfvvtX/1vr37y3/3fEOWFDJ3l8mZ1HAzsCs6ydtmyOcGB9TT1uIl3tcDYwlMXFgYyybj0KxFjym1lwe+mLYw6QgrAOHz+ePDCecl6rkXoQgQ+0oOc5fO0cLyFchjPM27+m0HZIOAJAx8fMR/zQzwd/M0z8UQB1+OmsCBvNU0QyOFEXmPk1YzvMRzdCwcOaNupl9wAml45MCPzdkgAe7OYKgPctRfTGQBzxmfiyFWfQW7pAPQErNM7gHxWUc4ynoCLEwTeEROl42ITWAyy8jTFdQCGGo7zgL/NAKAZTCp06NUH9wGyk8CpDMoz2OIAIBtEAHkYoGd248EYH+A57CsNg92/s6NHh7C/CZKcgKvBjL0u0VXX4zCZkUsU0ZYOsiaYWIPtnI19KJuHTgBBs1xSzRTWmAEII4uEMoklxSrr6l25qPXrF9XCeS0RZwRgFMeuuIAHnxn1kVK0LYdjx7tn2LdGMoJf0f6IJ71SMGWSiqvlYDqdAeSP+HeTJBfvI7Utm/B8j/jYN2IpfnAk8C1YL0qAWj1EDfYk5YGHYwimPtp83iQ4myTUlhXHTOk4AZs2A/X4NzhCxBacjABmF3Hx2so9bPQBBN9j0senA/WGHe2c7Om0eajevKc0ErSEI6QAtidnXnF/3AZzKw8ZyNOWlXFT69Wkblxf1YW1bHDUdpkYmKBURoBnoz8LquAboOAGwVCJD0A8hK17tNc1RmOjGUAGaeA392FWO/j+YtrXgsTae/xYV999R4sf/w4g8yOdPHhdb+/s6eadjkZvH2hV+7B8fDNd0TRagMUPlBm3NERRDBcZTUhaQ+Kn3Rhqjl+899YPucchPjRSHzYZJn58mq2P1fDZRYVwUhfSGZ3DaIeD/hNlAojWYXGNlazOI/OLEI/aPKElQPRZHqpUgjAAZJNRXz4CPY/9a7DX29CmJdTPCuCrsVMCcddHRrePFQdcwwl8nc/X7u3o7e0HkKiorucu6sr1GypUyrqUwwfPWsE61OPNSnA+0/4Hd3R9qaiql8vgd3OIQLCNmE6BKyhLPPjcsQ6x6vmDHKqUIAqquD2LUku/cqKbPoiwnAi2QEchNBfyOV24hBLYv6cVnimxVQQ3kP20+A/96403//FfvfCZv/gfHi0WOe9DjRIkMZhaDQbqAzWmsIthk4caP9l+aekcITM6GxKBABqsCqT3OkgzlZDZpscpABkPknl20qzVpxUOcciMz3IHKHt0vMvdedZyDkim40jMBCBspCYCw7RjDiAI1uVtjKMwAGpmBfgtnOq9pYfvrjEZRu7EM2WyPsDhpTdQ9zHG957qhlEdkFyMaQOAvuC56rRnCLt5YMAGOPvICE8ODbwLiev5rB3yIqBENoQ15wicfHSuNPS3xDOv8rtVfOpDqwXlcy5OvKSjSkk1nHAWIrs3UhrvRHT24AxpemjsJ7mYlsXpcOzHc8SRGXkAYhUAuZIdqloHzO6daL7f1mC7prOzoWb9qXY7oyB4dpAuZ4DjHBm5Dxs85nJNzNOiG7y10bt3XGauE6cfuFcpXtY0u6RkYUP9Kxe0dX6ToB8pcR9H7zzWUi6u63hsAnZnaU2q0xgApYeUxZaJDgjRuMmzeTInGbDoSJLkSb/U6dN2Kg+bpxsA8hoqJYVr+Hwn14z1uLH9wofVkbcUz+IfvKYwB8taS30oEM/ZUWM21DiD/c8mACgJqIuU7/NMMFxXzfdR1D7BMxYbBGsgs2h/T3R4YqxHP9boqTm+cR/m+vfee6z7t7b16OBQnQ4sJpnVc/lzAGVWKfoVAovvEpz086nPTsf30rwqsLp1/HULP34Gu36EpPgMDV3rYY+zsR7TFycEfA123UMz7aMU6jRyD8CpE8ytRVvx3omOajuav/e6+rdfVWTnVZXvfFeRk/c0H56Q6NvqQTp8SuYu2PFmI6Sbt2Yavo1/9A6DA/F66RvYL6f8uKER4DsMFYITKA+R+o+P99R8dEfTeZ/kMFQP5uk12yl8t5T2iaMFkh8sG+aaBlSu8LkoAGsQ9bBZiOTWurysWXGiD8d78nD7Fsl+K4+iwJaelFu0+qrkM4p0x8j7kV7zOtpf+nkt9yFDrcPfj3e0auOhYkf3ld2+r+Hegb5/XCdxR7UarWhj6RyJE6DLZHV9Ja/rj490hr3fK8Pelyq68+5dnSfe14hLrxP2USEex3ZuM5C6rm59b6Y9mHw5WL5G3ztp0Tcj19j4fkdvn+xq+UopANAZ/Vos8OzPnlfC255hpCGP/T+Btz/8r7df/R//Xxs//Rf/nbNQpNTltq5wUsjm1IcltMkCrkc5IZAHzZHmOKWlvfe8epg8qNC0GBO4yA0sYNkQBjwXns0kIGcjAgnG5T1ZUTLzZByDdWXl4S0+EmwFbBF0XgLkaiiu02ka63E7L9D2Vjmv5xOdO/VsrwGIjo8A3iFA05NKcX72+scorKlrJwDIV5AVWa6V5xpNXuMZwEwbQnTcyGNugM0pYHDCdz8LqAmgPWFKEViN75mC9eVhPBkYNXxWpSiv+AC2hvyDLcfJ8MuprNZgK9czRVVKOHshoyjP15/C4jspHfWzOiB4e7Q7segj6Y+B5eGTDuaeKRw3zj3LywtdrSLlacIq9lqC8TdrZ8qd9DVsTdVpDwgG2jSaKgv4uG/2Cegh2bpLsBtIFzhOOF8EMKtKlypqVNY0vbiu9PpKMPZ54PHZg/f1dHyuK+m01rOpoMRfHkAmd8A+6FESXNJLv+I5wCan0MlN+hEpT3B64m2GrB3BcGKo4HkfFCCPrSNl8yMYNskyKLYNyHj9nrfDYkkjITamj3hQF0znXeRHb4wA9Af8HEpoZIVA/8zJBlNkuZnwnGD1+VYR3uctsfGkkyyMMjlTiS5LeAmVJ5AAi4Zl4KwMC82qPQjrNHtOo83ntbj4olbXruhGdFW5PnIQJjeD4U1QMCdcf7td06TR1PT0SPlGTen6qXK9DuxoqGvhkV7kvp/DP26QS2L7gP2go3RyouPpqeInD3Txzrt69sE7unB6T5Wz9zSp3wF86ONuQynuEce3rbzmKBMnDkxCv+PP/NAmmY/iFUgKIAWpiy4u8H+rPDf9gs+1OzXsAsOD5UcrGa1spvXRVEPnYICn9a68wdbbKNPxDAopA/DA5PAr7hAMI2RIZBWAfuj1oxMSb2egMYRhez2nBQBambV1FdtlvO06skQ8rKlIP60ifdP06zsP9/VemqT88mdgyVKqdkjPmbjQ7/1TLY4eqLvX0eu01wW614vLypcriqNS4zDLeCKj9QsrevrBgXrv7+utjbxm1bIOwI+Ng4jK+J/34CuLjCf27RNhiMsS9+rcn6rJ9zRgmqPfzaM6uZi6PoK3ltD7tD2aQdFhSp+umyWOYmtV/BL15STOZ//Ivu784H/4ry/9ePdPHkVDy61pKFTnAed0infgCLl+PBzrqDcM6nZGWoAloOex0KhBjMwWcZXsYLQCkCKwwzBMeojgATijGA0JHfcyJZzHa9/zyI0iget1nJ6smQKCLo3mIzi8RCVEH0Wg7N6t4bWXHvN0n01hwDM6PEomjUw8eQV4Y7y410Dyuzyf7WFILyfJBVXsAWhaVfeQF5IrjvT3+k6vxwyW3BAcJLyA+Ua4qXcTefx3wvMHRZJdexTX8KTVdNjWdNYnU8NqIpaS3gsdUj5M9sdOS5kkYJpSuJACwHLq5fKqlVe1uPScjqNVbcMop8e7ynfvKhPrBeOrYYAjxHW8MySzlNTahYI2yhERJypMARTaEScALtOu58dImfZYsQ6gOyUx8LsYya2L7Pd2vDFt6QOK2eqyEmtbqmxtKFsATGGWu8jY5v6uLnV2dT42DdhJLh3XcjYZVOhPAsAhnNHHTIxQCclkQaksgRAp4Z0HJMMd5N1yoDCiJCUfCbyM36zNSFQAn49GGXQm6nV5rpzlpNe/4joeOgE4wk5Q/uJzM8sx+twLpdO5FKwZwObVpP/G+Mi4h5ro0A6P7XioJE5yNTjSUQ6yRGKsQmIWnMrrxJnEfrxDxyTD7mpVvaUtDaobqmVyus373wakvFkilavqXKLEZ0IwtzbtmqA2ptqH5d4F7B60Gmo2AD2+5+nr1LClMswyP+7p/GKqp3mWTwwnunq8oxfQOSvVhSqbsYBZR/tt2tylP6ZK9gbK897gQESe19uHvRY4OCfMAEqbllZdhWlJ166saQuGV849oyxgH0ssaT7OadjGTwc92JYZNGwQdbFRqSpxYVU3nsvr47lDVQ7r9H1cY0Aq46WFJJMJRMGidUSw9AAmOBvxhjKrt5UcoP68WgICdAQYTzcLugSr2wJYvaqhFcppAhkopWHdMNAsyPR7r72nN/aP1N7cCopLV/B/z/y5QEzIm1Hq0qsw2DES48rlTRU+ejHYeacOfU5bvIe9fPWcPl4kFv/hd/W7BRLmUkHZcRxmmVf48FRp7D8HQAlAItXBiH1QKdkHbv8CIuf5FJQNjCuZQXWsAdbEzc2juoZWKMmo6vi/CVc8jZ+YED3xtj+iry99Sfc+d+lvvRC98IuTRHT1JBYJHYLgTZzSS1RGOKhn27qjueqeeW97oSVazQwKEA0DggbCYNsnzjoPZelEJDQy0FvW4khnHyyXBJC4EhIRUAKTggLKONgcABwbEM0wXPeRQHEW8mmR9NaT/7j2jMZ4PNYTQx7zjPGieQGAJ0cdvo+DZSY9wCzpjIzkDPMeOFkwUeVxVhcMCQrBwgCi3MN7tpNh2AHXSeBcKV7eQeQixWPy+5g2dLvIH5/bQxIJISV54ECWel1okc7L8Cu/8qkoshdgAJDiS0UtyIbJfF74mE6Qh2+8/Uijd7YVr+3TvhYd7/FiGJ+HFnyOlJngircCkrULYaQQzBSA9A6fONIoy3NV+V2J500QpBP6IQTT6noRPwxGibI6mYpihXUl6a8Mn/EK0sy4y/2PuN5cJdhjFQayUkxrIxOFRc+17HP9MzMloRzoBk2wgYckYgRTNJQPaq9q+BjZXkLqe08zz4dN004+MENIjoadobokWLpcca7nUn+egfYQj4PC7Cs4eI9I8G4mkDhIYB7KcF97m3AdW5z26QsCOuottqMwecE+4WEASzh/BrfDeVKw7jy5PY1C8DpQHzVscHe1+yaqRyR5tc4I5CbXG2p30oGl098E4WDSUh2ZR8pA1toHUS38/BjAORgMNOoChJ0Och+b8HBJbJOjP5ayEV2ivy/z+0vI0ywKbVbOqwcA+qSC/rGPsKGtBk0kdIzGOvBHfB/BtOpXtpR89pJequa0sVzQNfpgNVHRytUXSZ6rAdB6jHW+4BnOEnp4DMvl/h6f9gkAWfolRr8sX1nSMx/K6elIT9HjhTrK8cTOJkn89Ylfk3+CEK1NvF6WZFg8r0ZpUwsXEL6/owMU4vpKRc/wSZfx9jE5Z8dtFXLx4HjuYhxFggm/e+eu3n5c082HMNXVDVWtBrAlMlD9fkzvAZ5zkucLlZxufPSqYmVsgg3mPQCUfvRSueRyUS88vaVLX3lNzYOWKssAbTSr2y4zeHCgNey58MF3+FJQTJw+SleJrYcjyAr+m6bv3e+8co4t/C5LQrx92NaDegPpnvIu1WBTR+CPRMMf7dd3vrO4/bl/8He+Hn/0y8PofDkMo/BS44f4+T4duudxTMDS6x59wt6sj4Fw0Cmg5+VFXlphALXEDkrIQecnRBK80PMcOBEAiyHiAwAO4AFpMTBBwEMnzC49GWQkNCsxVccIXtvldO2AM0N15p7DeifIRHeYx30iYzNfQGQ6gQHUkcZtlZCiY7J1KVvUMmzMJdBKOFSXIO4g4b2cwUMFY+6LQgTsI7gebQCoZmhYLwS2Np2Txfb7E+2dTPR4Z6C9xiQoIOtJGh81HPbida7tnTE+NdLLLXI02QUvMqkkgGTYDqve6+n27oG239vW3fdbev/ORLX7daVdHi3awRlgQsh/xfLIUBINmTgNE11aSSCvo1oPsumTcWjyD5kX2Ud/9IckJGyxNSNR8F82vaVQaVXlVA6AgSXyGF0Y9aNuDdWwrwwANE/lFcuUCPy88umEKrmkKukxzjhRKjqmr3owOYxC8ERTBUXSvD+UgX3SP+1H9AVPFM08WbfpiRwk5hxwbnXbJAkSTQImm/cYtas20TeW7zi17eBxRtcZ9doKLhSM0TkiwqgM120d5OM6KOW0n0vzXhJCE+CAaQ+9sAAG7nExHzrnAtkRwDNFIJfJWgUUiJWNk6LPtfGmiBHJKnZc11PdByqPd5UeHkGaTtWf9XQ67aqG30Yjyypc/IzWLn5cqcQ5REdVfdTJNoD/kITp6vQpEpWHNzy5E4GxxcowJ+TnKkz3UjKnNXwh4yrxgEYNCRwDsOIj/ARW6zWdHs4aY6dHq0saXFpX8+p5xa5e1qViGdCIA1arqm5dCexpSe/day18+nYzoq8cxPSV45Fa+AkENFhDjcsBpEBlMafiM+f09NO0g3skZ3kNUsvqZKsaV9d0snZe3a3rGtz4sIa8ahuXggX7i7AVGWrw/oEig6Yukaw3iN0UgdiY1DQ6ayK/c1w/o2USUac51LtHuzqAhPzgYEwbKrpUoh1m7yTv7UVZTTDhk9EB7HxXSdrltacDwHjcdVa1mxAvlbye/vxT+gxM+GozpcLGmm5P+vpurKN1FN7arIWqRHLhd8E6ZeIpBLNPbg8VORqiUtyvIVQhLBM/TuMLaRgv3azTGnFEn0/xhxqs+48ePPn60ne+tHj7W3//v/vGj2/9xXF0UTgE5E6jMURKRG/j7w2AZcQrHk0hC+aAKLKgPUWuIOHJ/guPe9ERC48xzuKamzUZUBHEPiMoOALXUoxowA58xoE3cS2QYJG1szXJKpj88NSo99IHmcgS35+FMeE5mvP7IR0yS0L3MbhB12OXYQIsid5LhpsqV0tBsYwMGXs9BZMCefP0ZYvXqSXODDAAhLy3f0g7fLAXTcHpzVJdlixCx/goioTeRIa83kYekC0fDGF6ZHcDlxfSe22oQZQQ4UWmnFluTGBlkWC/fMTHajRqit87VLo1V2e40HZ9pFuNqe496qlPx0+PjgBvAADA9ln3c1dzAkgT+YJyqzkVllJaSUeDs7HzSLTxlPbxmhK4aTJwLFVUqLKh8ToBWSwpj9O7TKCPZX7QGmncbsHiALdZVzvhkW6GBnpMn3R5RqBIESRUDHbjA0eHJJ/hpKsJdktkywAtAApYIpgUIoBCHtMDXiOeqfdWsZiTapt+gb3kimoOYjo8XagLACQBfq/fRFwS9DBE2gPu0Vf0JezBusF9wBsUJ+H4JEqP8R0VIjoh+QywtU/tDHtv5dCj7ID/bBJszrBy8ARVLDJQLrnQEsHv9apxEvwEXznOptVMJYKaAKVhndaP+ExICE8dhlI60Dndef6zevSpj2qnsqyjpYreX13VbYDnOM5zzBM6GQEOjb4GnR7sDAZMX0dyEAPaSOaBqSdVJolv4YsF2pTYqKp7cQWbxJVDTbX6XfrJ9UWR3SiRMb4/QDkdjGZ6D+C9AQM7l1lTqVCWSyq6fuwUsH7YHepuaaZfa9CHM3zOJ2vCoudk5jT+4U0KSZw+NztTtLyk2PWnVHnxKS2treoUEL09yup3R3E96MI8OxN1elNNQZnFoKVEt6FkZ1c3Zk2tjbrYt43KSUE0SHibq9ouJxVvdJUr5WF5aa15cvWgpkckyAn33OPee+04flbUHLZ9RtwcQrReDA+0tnioWPeRch6LXl3WkCTS9rIl7p/2hhVYaOZDV1R+vgTJmCt61NK7nSMlS3FdKvSUAvW8HXsOgw6G1fhvug4bPeor9qCpOHGatVrjvyF/J18CFlHUQUhvP+wKvhQoi/9VwNNfXkj/9jf/8V/7s1/8lf+4vFhkLD0GeHzTLCwe0n2YxBGZuei1XoCkl8uM6OwQIDolkwb61+XgPDpOlvBEjMMkIBk4n8dKIzhPMIngLWMYZDIeaDGEpcA0E7DGkVkuYOqZVs/ie9wMnaZInoAtZxXCcRPJBFSdgARYJ3NAC2P6qA4Hp0+iTFcHyi5vKA0b8HKICoykaMCGGdQHsE7A3ltIe0E7n4zYuszdKa8TAq4PoO+NYXtktr1FgufP6AAnmcLcWjx/07/j2RH5T+QZV3BNRxdOSUW96gDm5XbN+iqOGjoPOwrOfuG9U55/pzvQ9mCuDw4nurc3U+MRYtPVMAAZl/GzTPex0DNP0PhzsJ4qjp2A0VUI1AxMteUV9gBtpLSmzvqqiuUyDCoBaAMySKEmjZ/s1DTxEqgFWd0SPJQmyQ3VJOu/D/C8Dts8JLEcA/RNgL4L8x3nssFEjdfZLiIAJ+AQhQn6mFpnmMXglADGQAR7sGbP7ycAown6l+TQPJjr8Ij+pS/TntH1Wk0YbYzreyQmjM0NFF4eNsWW7ucwfkJXKgnAhsHKGuB71sZv2l7kju8MzGKeTGp5vDLIrzAwnzIQ97lW8YmWMgtluV6K65eIpGQhq51MXlvRUlCaL02yaEZyule+qs5Ln1XoxhVNI0hk7H0E0Hp7YA9gbCdnulId6ri7p9v07+koogd7xxqdNpVq9YJlaz6raY4/R5EePIaWQwltAtxxb4C4uKYZIDqk4Une7xiv4JhP42qX6V+Xi9tEoV1MrOhcoaqqKyLxNywDY8Mntpuqr0W0lPWyI6/BRmkoHazQC4a/sLnPUPTa5+wYsjBvKBsHWJBYF0tzPcX1V32wXb+hLslufvcVxW7/ntKPfqwbsMOn6L9y2PMFo6Cy+wqA7hoCGey5X0hoB+m+fgywwj6LmaRW8LMPTk91TJ/DL0iSkJZuR7ONdd0axoKjWp5FCaxF9uiojkKtB8oZpLH/lGv36PMB4J0MeWKPeHGh5ZWUNtYn+sQ734AF39TmjRKuPFPv2Ach8r60lzaSZG2WzZRmKfxpAfNtkMjwV7e1BTGbOaGRrCrwjTff7WsZffm/Gnj+869vf/1/+i//gz/5K/9BaLLIe9xin1DqE5Qe8D4DAI7pSNPnlXhWHfzaGXXWaCPRPAtGcPA7ogtAsURzr2NXPk/+VgjQ8OJ5kWV9LkwqDZAZBHF8V3by/mivHfO//b5g6yGg5oPk5hPkG4ExJ3oisM4ZrGgKQ5qnszAVDEcHY3OFE6eKV2FvmZzi/CKBsye51hyn6xNIY29ZAED7tGFBGxe+NmzBxRzGgFsLpzLhOYYKT7h3hgwHqVYHBz+hjUM+O6VdHT7DFejMqBI8t8+fN0F28eA0gJAlj+QTU60XkyplYsjkmC4BJj3kUWcwkpWNl4bdby502MYR+jDJaSqYCPFeYG9V9dpXP3OUBJIqJVQieWTiEZXgq4VoReNiVb1yhvskyd7IFxDqGKB6XG9o8vB9ZNmJ1iMjPUuAVyJZ2p+nf0oAIawbe9xrdoMD0X5IKj+I5eiXOOw7rZNGmuvjyA0Mwfs8CcQjQ887JBzkFCDssoYLgtlgG+ZvLsKSStNXkzj9AWDRl8kE6sKnqiIx4kh4LxD2rih/mUHOPMmIf4QBXxe9zSHvMzjVWa2nk/5YtdEo2F01w1hp/MeTknhP4Fsew3abfOqqk1cJ26ZJzHM6yztf3P9tmEwlUVR1ntMDWObO09cVQnq7Dd6JZRAKynXBNKPdM/307FBbqmk22OEZAI1BXTUUxZ32mXaO6zp+fKocQZzGV6L2VT87seBBmjJ+skBC9mGooyX7JfYDdD1B5tNJkwDvT0AAPpvI6bnUqraWlgB+PgN6Oj/c8emRg5BeH45VrYR0jB2igInH7Pe6Y1TPVAMPsdDXw1FafZh5nsQUQXIn5qfKwE4LK1M9l9vTJ4/eVerBu6qd3gYkuypkoig8JD4dyZMHhMPM33UsLvJzrlRWfL+pu82WJpVCoGC8OzCbSysNOXqjeRIcTlhOlzSmL7fODiAzFR30F3qBhLOWg+pCHjzDuxjsKt7cI6HniVmUCCrCE7Jh+o68jk/Qn6mMki88pQvnYe0ZEyWwpTnWw6MJTB6AhfUG28Hp6wXxM3NN2Jq3e86CGr0V+vVkMtSpFaQTL33/zp1g2vd//a/f+tqv/tX7733xz0Znk8pSKByaAnRJHK1H69o83A4AV6NTS0g4QotMG9MIEI11EGSAz5PD2wgK/s9H3c4xHGgX7DYxFbUkN9D5sDLvgU8APMGOihGga/bkdMwbPCseLHTma+YtpHSGx96iZiywId4N6PFe2MMcCetK75E2GRBxGsmmgjFVF5vgzmQ/ZDcgdXsQhbm6cTgSlp/Ajj0OOiUgzJiDTfgAkBflmy2NcTZ+EzBbj0R0YGItPt/j2i2CHfqLfHCtTrNuniUW4p6AAIHt8/QhkcrnAL5qSpWliG6g7jYXXWWQwuPhLGDwp+2harRtBCx2kWuhPs9GUHv3VhK2aQ9x7dM4TlIou9xeEscu6szglSSJmBny5bqney2Yw6MdVYeP9NPpkT6dGupcvKePRQf6DOCfQ9YtJkWVtaFSZF1PJS7octLH6i7zrCU1kWaJdkSnR2NNG9gdoJ3AtpNJWH9wE+w7pW2ehMP2YR4wAbiDpcrmoyoUZiqSQGIjAhSalMgCtLTXy5kSMEdv9/XStmBGmsvNvH0Re83jc7m2gE9iTdHvPqF12wU3uFeCQI6DMAszdOQi+MK9n2wasC+4Kn4qNiCxTFQM44f4mieS5gBcu5JXs7qktypVZL2h2FtZuY7BE5kRahwhjff0cv8eKuGY/m/BNDvBkb5z2u+jKXw666NJTw+Quw9rXR0/qil9itz0EEWSZA4LTfI8FfqhbICHeY2Q8veXCsGxMMWea39GdTVT0PnSurbWNgG7XGCDGZ9xUZub5KU3scc+cdQJDXS+GNNDqFuJZHDGNVokuea4D5EZ6xg1WOss1Hnzjgq0NxqHSYaO0AvHSi0lVH12WR+/EdP12ra6XLuOr3qcO+0xdGxvkPFQmXeoVeiP8wGQx9W9+VA/fLirwvOXlSexZ/jMOomgs3umW/02Pp/SZOu6LkIcrvY7OoHEXElKG7k2CGao8/AM/TnvKtzbVh51k4QpNg+HQZ1X74rzRDPdrDD+NM0RDKk1kk5Byb039fbhXHkwJAeQTsowUD5rCPX24zEgGq23FYU1Z1Gt5+vEDUn1uGAGii8RnP9agCcKXl/56rN/4+T9zJ8oRsMra9DONQLX3t6ghZ5FPCGg70efrMFMAhxjQOXYY6FelA0Izggsn0duYesxUNRsUAPE9T2919m7CPzQLgjgs3G8y8dbRCeDCUwHx6fDvY507rWDlmkGVbJ3xMsAYCWeAZ92hxojg1v8ztl74fJxyM3YFNk5sJSwdAIcPbGFMyTnWe4R1h4y3B3Sw+CeyCBMuDYB5f30ZNDYgudAKngWfzGj4Z7d98AoAYfHqz8NI/WRWrANV+Z26+FBysXTQaKY4lx2JReN8JIhTzJ5bC9dhAGupnTponRlpa3rObIoYD3gddQfwHZwkmhZZ/M0wBrjGWg3IJLiGmE0bVDQGAYxd71LALnibWyASByndMXu7mCswcGRbjT39bHSUJswDs/UR2YjgGmh1dxC12GDV8jgL0AXP4Vs/MlqUS8vV2AsJV0Nl5QbJFTvhHSPe98mcN/lWbwkKQ06emzKR6ho2sMMPLHZJ33yRA14nBPwQ01ksyiKOPbrtRWqP5arfYSRtT4rK+bjpOlnU0gnL69w8EqKwLZeR8s9vATMkygjEtgBZj/j2S3tva9+2iKhILnnrngVJGrbxbQY5k+wZlIjlT0WbT8JA/rYKAkI+ASBpLuQvuw7ObbbWuzeUbJ+Ux9b7OlCdKhpu6n23ola+JSTfoz2eaZ/YSaAz+INOgJ0GslVHfVCOri1rXl98ORoEQLaxS8qgNByCLVDUsmsLqkG+MTyeZUAjc2EC39chektKUZ7PJZ7Ali8017oR7RpyDND9HUWGukTSyRKzNSZRADTsF7cP1Ttu7+hI6/YWF9RxEMTJLb9Vw412eNTkwF90MYf9lBaMP2lqtY+clk/dS2hTT/rBHtZTeDrGXzeQ04R+xPPeA4/TleKwTK8myd7OnlqXZl8DgBFTQC468T2qw8eozrneje1oe/f+JSWMxcUQ75E5mOtr3rjBYqC+7qgTMgkxIvrJ0eQrq6y1ZKGrYVcnmCGPectrwuGaOB/DpRg0ri6pqvdO0q8dkv3fvsRfpJQdKv0ZKKQrjSRmpcy3IJkTEzGkwtd227p9LtH+q3kWFtlYgXb/Wvx9aUvfWfxZ//d+N9e0vIvF2KL5TRGqsTDqobIJNipy8N48PYIYJvjzK7/lySYOoBMo8cD9gEcS/rxPHDYKE5glhaMefHyuiwvdrbxLL9c0cfBFyM4g5n8xZNF0gYFTxqhf4KxLheq8AcMej7SNjiYDsf0bLjrBS5iRdhQDgDF8LWHsN0DwAOQnGY1jVd5RxIAiAYVWzzVEyyjIShC3u3E65nYRJ+lI55Ccj8mmCbeYYWbe8LLbfWib0ut0CyCo0eDYiYeO53gPHW3LYrAjKTIsnHaSlMBGcgLzSc7EtSJDGwxH9HK1kKb50K6vjXWddjZRS4zJvHEo1n1uEYXIB4joTujqEb9KYCOcxCgBv0ogWlbFNJRraVDqgJKuclImVpLG70avxtqA+dPZvIQfh+SkFUzVNVR1+OeFZVKy7ritYZbRdhwmiCKaAgD7AJM3lnzBv32w8RcryUWejs60x2CKEOfZEYT5ekf194ke2ETpBL+4GDx+lgP7SRgYsGJH4CoC5svBgcKd3YkWFcUAJ3Tl55ci44IeAwUzOK7D6wgzB5I0nHaw61VBjF9MimKFsIZUZt+yBHIC29Vs93n2HjCv90O/m4g8Ex/JuaCEwul8YveOET3RJSiXZidBDNXY/cEnfyqyrU3dTXW1BUviWm21To6c8zDYPERr23lmqQGANo75frB+svGvKd9WPz+UkWN1JKODuo6ur8brDwp8D5PbrjY9nI0oYLVGSDWrZaVrCwpV7mspdyq0gCIFdWARH4Tdv86yfOQZ384Gqp7sK+1+gPsCNLkyTvYw7nFtUCnt15TbHeb3IVeWippwesYPxncHevo0VS1gx4EBbk/OwW0doKJyPDWNV188Yo+shpXtTMgBL0NFTvTthhA54RQJlmslUtK5DKK4gev+cBF5HsatMvx3iJ+lnlQ149HNYW7Pe31Zvq9wqb20kvKt1u64TVrIqFHATc+S1gEydGkQ7M6fTlUfmOVIEhrRLKYWhXsejqeOEei49AwYR5y64oSLyyRPO/p8Vff0dm5DaXz2YA0eAYl2J3k3VCwW6/3jkJErjw+0dnffUv//fDkXx/w9Nev/doHi3/4mx/7m/Vb83+nkAmVIsiu0AT5hKM0AJABmXaCIfZ58D7spIbF1gGOAUFx5gIWMKHogAfFYUd0kJdj2GksYWwMr+cMCgEQdF5H6TOCLHtdfHk88G4lgAInNov1kcBPjkqGkfo7Gd7s1Q4wR9K7MLO3GrZPBxofA6OtgZKAWijYE9oGrNfIektIzJyG/D4GE5t68grZ5KJ7S4B5LDnXWoFMz2/2AaK9vbOgWr6Hbg2YUEkYZFxrPCuE+Amw00ZvG0x74A9A492wR0tdAMEyB4Y6of3cjs/wHCQhs9BFPKN0gYBez2v13FCXLyx0LotsIXiLWUA+VUAuJtVDMndgDfispt7Rg2z1Uh+PDUc964xkLaQXKpI6LmUnugjw57JZzWJl7cAiH3QyOujkCJiU1tNFXd9c1bnzZa2sJmFAieAZ+t2ZHta7+m69rt9Flr8JOCzolzz9UUZjnYZHutNpKdltKw+YZXl2yzEPagQSnuQU8amPAICr5QdHHruaBAEfyqUBlhb9cEqgZElSJFuYWngBa+n3UQSzQM6ZhXoPvOW414N6AbfPyPLKBUvBMwB6Sh8NAKeIV3XQ5hi29Tk7i1kMpTAJEgpYjk28Hx67pLAFANAFQIfYP0l7fFrs+E4dH3lbm7GGqrjRHAUzJ3HZbz3W53W4HnKKYYP2qKf2oKt2v6fOsB/I+Dysp4q9B4D0B8jPyTSufZhZu9FRHMabR8F4u6qrLiWRWxUAIlmsBpNKSXyhRAxY6Ow2JvqgPdWj0FDv93qqv/6art36hs43dzSqNbSLn7zSbuh40Ac0cONJS82TQ+mgCdiEVNyoalLIqU4cJQ9H2q7P9Pigr9MjfLDRVGqyg2I4IWkVFNq8rE2vufQ5S7WBmh775xmtBkM828VkHqDK4OIhvXu0r9q5NfoSv6ahJZTkGjFw5/BIp7O+Oot+sPmkyauNn1YuvAgNycHoM8GyuShs00e7+CFxFRJoh76uKVuuKry6qv4RIA/5Gb5zBtiCASVLdBIWfjJzvF99TpsvJ9T70Ws6XhRIqAmlvfzPMcidJp544sr2vciVkq48PND97779rxd4+ssM9P/3z37nr/8nf+Yj/7v4fJxxA/GZYN3ZgccpDWYwhCZ/sKm8fdED5GEldDQaIT8nwSxzjF6ynMXdA/kfFAfAiQyEwWFu/j0Zy5MzrjIeAxim4ymsiyBEFo5wEN6qKAHk99LHNMRX470Al/fRR0awQQMoGX0K7e/PXMkRkFEKIIvAwmClsDoXWe2SUe0oRMOTF+i2mXKtUGQ04HqKkw9w/nC58GQLJI7vgewVAv+yWR8AWbCUAICLPEuSNnho14x4yPcnTFjyeexjWKjXLKLPsd0oYJCuxj4n0fgU02hhSZlqRcsXs1pbd2Un5FIoDfak1Om72G5CO52FHtVdoMLjOzHjOAAGk41NuSdS1bszCgadCGx5pkkzpFljpgIAcz6V0lPFrLZgmRXoVxp57Gr+vZOu9h6c6n6jpnfKAx0XR3rv+KE+OTrSX7o01v/+RkJ/8WJUP1OUPpszw8TWjRQSLKIMz5UggXlVhIc7FgPAcNgVEES/wASjXc3sJN6wkC1jfyR+rx4kvRB9OEsmeA+MddQIZuMtuoKkyEe8tREkBQQ9dhzRMmDmaj59bDvm5yE/zyA7A++vx47enjgnwXjc2gzUO1wM4D5wLu+EZEmL3ep8ZgIDHVUTuhjOq9oAvHtd2t6lP0JKeRjEfWh27GEiQOLx2en/n70/D7Z1W8/6sGf2fT9Xv9buu9PdVldXzVWDAAuCialgMBgCNjbETmxIAyFOqlKlP0EQRSDTOVVAKpRTZRUuFU0Jme5eSVe3v6ff5+x+r76Zfd/P/J6xRSqVchJjA0HSWefOu9Zea87vG98Y7/u8zzPGO94BcI5hf9gw4+750kI+oyK2u0vw3o331UI2tiJ5dTszPXp5qHkPYAPg097vbdbr4JCKK5bCWs0kUSgx0Hw0XOls1Nfzp4+V+Ed/R5udb6iYGorQ6xR07dTLuvXmHT35pZe6/MZTNdHxPaR4f6Og5HlHJQJWDvBcbjmtjLadNXTIWLzA8FDz+ubDueanE+VnTWVigKanC27f0uuf2tBriysVvQeCMR3Q/yUIyFalDFulH20Xd7Z1SF85h9upcnXa/zp9+PVeg5A5Vf7T29q9U9fJ1VA/Oy/qvPaaqqVdNfsx1dI7Sk8OCcA+mdcwB8mY9wig5wpFpa8dQHaQ8fRD65+e4jvYSxVSkK4oOu8rtTzRonBThbfuqvTiV9T+uKkFgdcn+Zp4GUCW+LDlfGwyVOpLN3UHNvyvHXj+s6//y9/+8k/+h7/jtf+FhsvcbDjSxGXJLKcw3CoD51VgTwoXka8JAwZOUkT+9DHoEQPqFW1Pqs9xMh9d7KjuquTGQM9r/LOS/95tFIUdeDLdfmmZPh277jqf5c3OmfP2Ua8sG4Cc9uKXV+bjazoWYxgBnr0FkmSVDSkpiTgvz7eF9yf5ntSWAX7IAMJYT7mHt9ItYdAZgDRtYKd99QqROM29AMwITuu5RxdGPiRoDHGOM4wO9IQVSZcECfxUPVDSUgj+FOZSx0iNAZ/pEeldBHY6IlrSf56j8uJYlHZHAHQl60rkMO5KUZWdvGplZCAAUKBbMoCvMNz+KIb0BpD7Uc36c0WnI5hMVwWDVdRg4cWrqbZKc+0Wx0j3hbYLaW3QpxWAoYD8Wkym6j/t6PCDlzp+dqaPkWKX9xPKvL6hi9a5vuf0Q/3IzaV+8DbtKCWVycXlQ7pclGXdjSoLkMcHCXUvxwAN0tzFbgERG3KE7lh3OwQP5KEtOUobCYLeATRLFunDAizRbfWY8+y5NCyU5+cZYj4xAJDx9IhTlvgtnwvdG+bnigRKy/wZ4+SMuBkA17F8Ha2UIkDYnjyvN4NlxrhHyNbwgiRtKWTpiyxyujtXn7+n6ZPFZknlSF2LRov20sZ8NFRcj3lqCdubobLOJ31d9kaawXoNnCY+LjaddV8SADxHaKacXI1RNWO9h6w/Sm5qSP8M+wnUSE4JNHd2DgjhAzPsKkaAniexe57temqtB8fPVf/WV5HDzzSH4UcBKS8SxgkkWWR2opTTrU/f1LujvHSIoT2/0KLPmN3a0FE+pwIB2Xmoy02YIw0cXTWwcVe+kh51l/rG6VrfOcG/Givlhj3Vs+is2pZSb7yha5/b06c2Fqq1TjWADVbTeeXLADPE4TQy02hvQw38dYd+3vGUDVI+fzbSsxns8/hMHVTK1v1NLbCP9yYx/eNpSs9LOwTZKgpqR1VvrsAOA+uxp2Ov68G5Ml4EvHFTEe614LoX/+hM8cZAqW3eU97RIppXevqEgNlR5OanVb6DXzx+LxTTXlYKEC+PBeSDAGyQSHVa2qAd/9qCp7/+xt/9xp9792f/yh/ut6fleXekFYwySUfUaXUVK9/EgJ0fb0AwqfM8XymVCqvBM+TqlI5y8YKMjZNBCfMcdjrAyOzTUtTS3F+OME5uNq13YvUU6b82a7A34Rjr0FMGWtgr9/G8iF+W8dyZ+yVxtJwGyF7PE6YjA9haS+k50RBGHEOOl0cLVbheChDs2lFxkHA4Hl5rFuRCfY/ngCHRcDmBfTD4C8tMnHDYm2rO93F7okVzoAUy6bNn7WDwgwHyA3Y5J2qDJ0iRmKY4PapKl2MMsxXVpI9BA6a4COOfxdlT/Awbw3GSliVw/Gw1o2o9rWotoo0yDApwdNFhH+TXafSQP1dadLvKLno46igEm1QmKRebTgF6RcAvlZq82kfO79uduRpH3vXU1HcaDX0TZjV+A9byxr5a3b5m3/pAN9XQ990sqopjJpBkbtN0GEGSAhgz3ktAzKSy+EFEHZwzBaN0hR4v6nkslypq1sloDFOeAXjRUE7JLJJxAWxm9G8KibbyPCnjaLBYoVyiPoAOaeeqQGFM6TvPVftZvLjgedECn80BFJ4rN7s/AbHbs4RGBOqCaT+B0LmpTrheAIIrQNR7rlMZQD7JeKcH2nGVo14sVNXqIhcnuS315cACi11PAUOC9WIOgK41WE7VGmDnXCus5jq485w5ZOQ2bN7PbkUT5/tqmVZ7VdTXNnb03eu3dYjtXV1O5cjqJH73J0YR5mczPFMl/2puOFtK6B7K5nuLdd2KpDTh/mbZDsAD7HTdGihze0c7fOZRoiIVAKexUwOHmvYHes57TwhAPnEgt1VRBUW1aPfCNuNGv8tVCNyrmA6ncV1ewnovhioMT1Ur4FdFJMX1e6p/8S1du79UpndI8MgqWSio2+zp9EZd7eFUB+dtHbT6yuxvwLSTujZCBXlff2eg5ssT+muo9R3GvJLSs470FRh3o7irzGFJB81Lxav9MIUT1jssGTrHSvQularvKQLDjWUTOv+H52q/e656fajYRhXCcsBYYruTR5AdfPbaNaU9X/TxC83ytaBArTp9oN+KAJ5o/2s25/n//uVE+p/97b/nL/6Dxw9/z2lvXI/Px5EdonsVtrkFG6hg2BU7Bw/lNB2n8JgRYjYhZ3KyhnVYfmMgYc86RhUIJ+93upBDu6O7aw16FTfkotnpvBiRAMzmeCf3swJ2T3nvr50yCdh5FTokLuPISRzDh7N5XsYyb+D5swKOnnYNxr6yoyOlZh1FexgAvl0vZAHZNZ/HKcMUAQZPezp878OeVosRbcQALMRxorASRPtAU0Vc6BUAyy97+r2Xl3pjeqYtmPOAQOGkqa7bAHgsAQpX477C2frI8fNxCuaUIygUuBTMk99FkPHBId1H6Fez3lQmrSRAWCjCdGrSXsU5jWMY/hAWwfPQnhR9uxpNABi6JbAtz+/RBzCbbCEFgC5g4LzooyPk5wsc4Gkqo2/vVZS5u6MZ/fcrH1yogpPch+ns1GEgSG0n4k9nSc07MPd+BtaVUo6+IvQDyD5ZNa0e0tOLgp4u8M4wT0VbAi/HObUbPqIYGZ2JKwXwR+kD3hQGz4GSZvLMNNqR1tMxjHFk1VUUKebUtRX0zPOdfkvYminPLRvACNI8ZJ/2dLdzuoT5Dl1YxNtWCYYxnicWyWoyJdBga2GBwcn4GaC9vFR92tGs7bzlhKZbSNVaRRHUSgmgcrm+PizRgN+YD0NlKzc7fMGMfT5UuZBXDgVTTMGklVQ3UtF7+X29vX9f6807IGJeF+W8PvKRF9OoksjjUhrGy3MWAOMiATnM6Xr6AiYa26opV6/oRr6itxjkawSt1ZwgDTkZELQvR0Nd/8I9dd57qnZtU2uCWeHlC9X3qprns+oDcM/ocyum3Ru7qJGohqfn6i4mWCDjkbJfOFsgqePuQs0Lgjp/zyKjSwUAHb9Zbd1R9K37im7jP7NTVS9HuspCPgD2jZcXOjhqK7NVDCcd7GQzutZdA8hDjemcxAwl9vGl5henilxHIXaGehti8ZXda6o/juh664ouQTLlTHTwH8YjMmpBYDpQB/5974ZSt6qafHWqo6+dKz27UHoP0pU/IDgVCRQw01UrzMPHtitKNc409ZbBUilghNXvulT51xs8/fUTX/7y+j/57NO/+nZj83cvZuONVGQUqaeQBImlSjhPBvpTxUkr/Oyta540LzgPkIhrr3Yen48rdgf6rB2zFYNnQFFAw5HcWs1s0WcC0d3BecJCEf8t+WwEQ1ibmWKA2HPILeWjgAdvxJGSGEM4sROjcerEHACZ5lKAEAAJA0kuXioxeqwcbTLDWMH0skRLF4lwznQMx7CjO/9wymAvANCFNy8DQJiGG0NP0HDAFd0BiE5UTq50++QZzPNYdRylns7olGt522ffjsDjeVEszBPyXF2+9xMFNdZ5ZD1MbpHlcrEgXWMudBIFDBH+lr5JnjMJM8vTj56vrFei2q4tVcvPAQsfk5GHHXJdnw0UJ0CBQxFL5jUghGx1Oi7EBBCdq1KMcB16HEDeLOZ0gaN90JjrqjmTC+xew4Gr2TJ9kGWYeCHFkgbOZUJp14vE4V1p3plAMwDOwc2ZR4tVPCRwuxpSSEOJmklyXQC0P2ZcYIueT/NZ8c7z9ai7utTKYx3wlPHkuk40j8TngBks1CbDWBhAvZhohusk+LA1lsDi7cOeb59hV05VW3pxkoCcxpbMXvkEbAcnJLi4epYPvYtiq/nsTFsOhF1vfsBWkOGrUhFZn1VlAtOk7TPGYMCr34NVeaj5v1cFTSADMJ1CuoSayWiUqOn94i29W7mGTcIMPdfge/MZbyMcp6N6Hdbv2BDrTTT68DQcheKiHPALBoVow99XXlgrZGDWSdXLRd0uFHUnWQ7lCDMAeCcb1fVP39Czd2FeO3v6vhct7SFXtwDYCqDiurgN+mGzWNDu9V35HK7OZUOzCQBKf7mYNLoGYhBx8SP1GJOzC8bq+Ii2HKJSUEHJvFblOiwPAD5IqDbvhv5Wc6jyowuCd0HRjboS5ax2EgTl7lTvLgYA4Fx/aAPmiUI//ugYYxspkuyoe9HVL7t27uOmtq5a2k5izyXPR9MAyMd60obAWMYTGA/2FPueHcVRLRe/Mtby7FTljaHmPskzvqX4so37wYy9wITdRleovcZIy1zpld+DG/z/v/5f/9WHWr958vKvDXd2/2BBs2opOgCzpgDlWnkegrFUhoGseVUaIZdDNvHPVwBKpHCqsk/jtAQO6EdHmtCZlXgl2RP+gdn5QwYT3CBKB+Nq8sFrvFtK8ndYZQAlrunk34VTI3DKUJ2JRnjbYEiDgUUuQA/Xj3T6RizL3xJXis0OQ45kFBlqthLKwSEDW1wa9acs13DBj1f5iEvcDbDl9/whzIGGJXec2qxoCGDea7VxwAvYIawv44PGUhrOFqGpLac8AfreYeEtfgZ/F352juQwkdX5DEY6TwKibsNKcZhxZN7mFhg/QGrDSHoRBRDn7SGdJwLYpAtOEfMZ6CA1Uthnv3SaY406TRhgl8/0eIAeALpQNr1SBbm2VV3pWj2qm4DoJvJs82yqzGimAuDtHNZaNKdKqqblEOY7ySozMbN3NoJ3E0Vhqms1JwsNB9wvstSiwngiY2eQcx8RbZlsDMmuO/hRS82ToU6vrDgAH2R/KPQBmIUCITDtMAcDoBqIXSiEQQ6AokULKT4M9Rotm+PYl4GOiwDOBGk+47xfl0mL9KYa9se6Ivq59oAzJHwch63HaWPOerDqCdNBXCJbWmgv3lHeTIx29WDi03KJdxdUGi0AGVjntB/msG1XYVqJprnN9UKJQLStdm5f/7R0Xc+TmwBCjhfPYRs0KUDWZk6P9WP9K33/XlSLyVwfHw313mFHjZeX6r04Vs3zofiBU6zm9OkKleH5dbe7AKuqblR0p1LTnXhWtcZAy9tb2t0u6MNHVzpL5XWj2dQByuYOoLXf6Kjag1HjG9l6SXc+/aZKB/uaPTlFBY0C6Nud4kQqB4HBMqYr0P0MmX181NTq6beUWx8JsqmI/69UUHanqOt1WGaRAH72RJE2docyEeCeAEi36Kezwwt9tBzoswS833cjpRaR+7CJTcBUtWpovLzQs35f7zanip3ldHvvTcYwD1CDBfiT5uiz4YlSnYYytbrWXzxQEnbZ/XpUl1+7VB5gT22hIrK30R2A/fwEDx8pliYYQiQi2O8CEhIlcNtHfk18fYgdPTk9/JkH2zv/UXI1zpdciswFOTHy6AqmBitJTPkdRhH1dj4611VqMhihU3tiAKnn6II8B0BwD0CRXzC4XsFf2QGQbf5dFIOyXPdRtfi1EkW+AyCWAAbOQA24QhJ2w1/8h+C8XuHkX0R9fr+EhdpJzYqskl2pBiaWWDYxYCT9BJk8iSG5kdOOtgDvAkd2sdZXt2DI+LjnYb2VPwJARFIAuXU/YBrPJTCmua4Pu7BDpH+ypLFz8AAK3Ir7LNWbcz+A3AVOAqi7cWZctNoH6A2Q7u1FQl3vwUcWxfpdxcYNGCT952mNUDjOCwQw4DjttRyD0qQrrshkTjxRtzPRuMdPGNWgccFYtJWKEShibYDXzIt+yhHQ6MNKsa8HmaZu61hfjLd1OzLQG6WY9r2gwsOmeowTNMWA4zlUb791CcHL7kwng6k+QJ59RFA4gxl6HtJ1U5djT9WkuA8PR79n1VKm+aGapy29OO/jACOl0jAHACHqDQkxPutgyLiHR/R3PhfSCXwsRwKbmlyEKlqu0uT3eE49yQ8ZglaJ/l+uCBywxelqqgso6NBxl6t6St0W4VxUg/rUzJ7r2GZcSyHlQJJsah8AGzYgWIm0lhsF7l9XeZzUcNJQDxBk+AOTjBPcY6mcVsXrGm2/qa8XdlEN+YABZpvx+RShAGgcPtTO21/V9w4e63/y5oYqpbTOXjxVc3GkX1jO9WJR0mmjp+NHz5U+76lI4EqO0fb07xKbWzq4clMzbVcrKlaLKIK89lsj7d3d1/Zsqt4U9r/ibwBjClApY8P91qUSJ+daHV2oDcO7e/+u0rdu6PnRmcZDdBUXjfNybYdXPYQy4p4OhO8RQN/7RlPL43dUL3qO2iqD53Vd1WpahS/eJPAfak0bIqki45MO02NZQPIfXZ3qPQDy1nymm5WskvkNncDEpwPG67KN9KdL8NUXoZrap3Tj079FGfousrxiLIi4S9j9mGDfALxXMS1vwH7fqmvxJKZHv9jX4uWJSnW+b97DXWCa80NwBiaKD3i+VIMBwdG8+tfW1/r9k+M/f393/49H59NMjM5bwn6co+mkaxdNXo6Jeji7D0dz6TbvN08zeC4fBowEIHXBhOAVMIrZ0uCJ8WCoDGH4jhvA1HB8QHQNW1qnABaMzFs76XnswNsrX0l6r37aOTxR7j2zCdget5QLE7i82tpzigD5qxMuAR3LSIAlCcOJT1z9Jh7mQPv+OwOzskHTPCfx+3wjG7VX/Xcx8KrrSwKcXsW+Bbi4ilAaJ8haFmdLgG1aQ9qQ4rmSeF8ECTaEQYftoWa8r6JHAFHXEbA5u/xcZx7TOWyv36QfTlqKD/v4FYwZwDX7WhHpY1EvuOB0Xmn3dkhANFmAkbkgR4F7mYOgo3pnLS0GyCBX4Sb4RNDwEUDCrLSUnDMO59qoXGq73NH1vZVuwpKqaSTVCFCfAJr0oyWhchg1I9JodHV23tJ3X1yoD2h5z7/BbwD7C5sfCTI+njbhfameOuF7lndkhy2NAKIrz395CgRnStAOepP20AcEX+f9EnIZE6ITQTawevo5ks/RTU1FnOqFcwXmSlB2zExMkOE8v4NiwmMGaHdnEZ156gPndnu8+8V24UPt5kKiO00Nu4vydy/MlTNd7UCb1624TmBk8yoqxQckTpK6aOCo80mYVzez7Jev6/K1L+pFpIKtp+RatlHutYXEvTcGXD7+RdWf/goBs6cffe26XnvzNZ09bxAEH/IMp8ok+homR3onsa3DZVXnR0/17OFjJZsTZfoTzHnGyK01Z6zXQdc7ADDuSPpyOqM6TPO1g7p+ALaZAaQms3zIK53HBhrORxqPsGMC9cUVrO1gW9u7u+Hokm88fKlH+JwXFNO4TD7Y5asdcAto+tPOQIew95MWQeN5XzvdEWQHn6OfXcHKaw66cY3XBuB1RhCi/5DMdUBWsOmvIMGf0P40Yz/Gx65nN3VZ3dUkXdH6qhfWN/Kwji9W72jvez6rZXkHIC0rMnjK03axEFxh2kLGnyjX6Sm2vSd9dkPro7VaL+PqfdTXRvJYunZD0/iuUlYlawLCEv9A9ZmE/FoDz/D1zvHxn32wv/fHCPWF+XiiDhJlNMLgMLoEkSuKo8fX87DK7qRonw9kae9D+OOAglMzvE867PbBoWZ4xSLiYm0AHxHOdTfNbLzgYunrlx06zqC78EIUYDKMWvqHdBdenss0u1sRkQ1KxllX9fHOoGXE2zhxEoBzAQ31UR7RZF/JZQfHhHVlciH1xWd+mxm3lwQEAyif9xa8ItetIdtdELmCQW7k07oOo8vhxOU8jAj5NfIKOm33wlWYx+XLRU5mGFivO9ajwSjMFXq/cZq2+Al8L/NQp8pMAIkeTDgzr6l/FdUS2TZzVaPZKZgCkOjV1lOXJ4n4ADIeMBKfAviwlXw0rOJmIEWmTCPAc9CBHmW2NMzVAAKYNowQrku88p75JO+PKVcCKPlQ0mDvNCAC4dIKAVY7Rvb3GduzzrleNl/ow8tn6g4aWsRnykZgxFyzhhH7KA48EoBi7HDMlGV2ugDA55XL1DRd1nTUzAishSy6qIcDnKcDHPTMLOkrDyZ9EHIEIRb2ikia/pycaY00dfK8d6KFnE4rFDCnABAkPJXCGAyQcydc74Sxz3hTAY/+inXxfFw/gm0tPV9L73mR0OlD5cJcW+srFQcxvYQ9Lzd8fMSm2oOMUl1YD4BwvnVf3Tuf02wBO51z0elQm7Ou9geHOmg8Ub7zSMMmDs7fvrR3V7/5B38QtlrQrH3KKB1hY3MVM0vt5V0NaqR/OO7qIUAwJlB9cPaRPjo6YZxfnWvfJwgP+ZSDd9hVRnudveKJCG9U2CSI3gVMX7++pe14QaPOlbpzJCxj5q3Ek+FQ5622Hjy4rXt3b6uwtamPH76A/Y30NJdXF1m+lSCwwYTXy6mao5G82aSzimIZ+MdVTJudguLHLQ0L+EfM+cld+pfxrW+gzBhA+j2eLWgfcI4NV3pvNtQR1+kMuqrhr8Xitp6tKzi79/2vtL/I6Xtrd7X/mYNQjWt9OFfy2XOueR7m4JGHBA+Y7fiSPj/Dj4qaX69qce7slpTOH06VA1yzu2nNi7DQNWydNkUI4bEVhMJO9mvx6398dPJTT7fqf2CwXFQGy2VkOB2rgXHE+B7Fua2hvMIeZWB99pBPzEvRWT6ZMQUAxY2mgIzlq5ds59BFlzc1wAQmCphY50f4u1mjncwpSiE/lC9iZFh8CNKfwYzw89KFknHAkE/Kfe10pnnrube8MVhRwC2T1SJbhCkWAGyAaNix7QckzmJI0QHGSLvNAcbcb8HtMnx36bMc7dhMp1SFfVZ9HEchpa1aIZTkmuOQY9roiujOSQupN/MlRj3WtAvYTACO6TKUUvMcnc9yAsvDERNx2EWC53alKp9IupimdX4R09O3D9X7+IWWvSf03bt01wDWYzbtABUiR2CmsaSP1EggS+MBFLMV5G+hpMv0jsbrlApOSZm9DHEowHUyS0DiPS6Dl3LqESwYJ89XFgBeW5nduPoMYX86UK8Hgxxf6LJ9RE+Ptcf1t6oJ5aox1Wt8DuA26PoM9Qjs2atX3kPtoxKyjF+ewOiz208vpdYooxFsJw6D9x7yiCW8x8A0xIqDwGh66fnmcIgVklmwNxoR0s2ct+tpC2dd+L8Cz+B6AvVcjv6Jqh1b6Si50BnMrABDSnrhCDvxFFGMIO1z5E3+Izz/GlAol3mWZEv13lxnVys1kdu9jQ1dZG/prHpDk419ycVJmucqD8/1+uSFXh8909b0XKn5qxqe8+lcb+T29Xt/22/T7v1bunza1GzwMfZMYKYfnJucJEg8Qk1kBle6GrzUUaas58kbavW6+u7Zu3rn5FTPUQyPz+hnfCeWgv87CBMsDaJx+xCdRMxWFUZYz6d0k2evA4xL7Moi7mo2UgO5fkaAunb3uu4d7OnBvetqHzd1itRv4h8fECSv8qVwHHancQWjhMHS7/OQXghDJUisB2U927uh0z599+JrBPszgjfjBAD70EcRaHLFig5WKYLpTB/PfYY+5GkIe8QmD/N7+H1do+xcr9HO79ve186dbSUBz2FzrV/+L/6JtrOPldrtMM6oIjceRROZNxVrPVUZCpW4VdPEJ63OUISHaXUfXqiS7mm+c4txtIw/5ZkBUAPBr8WvL2Pm9Tv3/3JuNf63Ac/6eDmniwGLBRGUgRz7WFRYlysjxXH4HGBqieXSXkkvfACeKS/EAEhLHGAJoEzxHZ+ShBIASAE8QNfO6H3xQDHvBUitecMrIAFA49VcoA4jC9LYQIgzJwDOtb/jjGagK+/xXWUInoF/aDJeadkaaHqKxL2CNQ8HysIAtpAbm0NgfIyYAvzOYaE+NsLSx/OyZbNlbrUBOOQBnkoOJlvKaWbJBbAueO/MHkrbl7MJ7Ey6l4DlYBR7OFpxifxHzrh4CbiHAfBcQQq6/VIDRn40Weuj1kwfvbjSP310oofPZhoeYsC9M5zxkk/QNtoRjQCA9HpYzY5gdEizwKx83k6lBj4WlBs2tXz+vqYnBtAprMarnzk+C/B5nhG24zqonktK5NdK1ejvvNkoALfoaDnAaMdNnXRa3Gqh/VIRhoF0NAvHmx0Mpxj/YMTIwfScApTEaUKAhA3mIz2Vl8fazPe1jE00mi20AMWSSy9ujXE4HMeLZICFUdQFW8Lw8oxefo+ka/yb90x7MB+AhXsZCL2i7D7zkSpeEHGZvjqAMqRfugDjSz7ftkHh73ku6LPu43zOWQKel4mjQNaMn+ePq4WxdmNDDU6m6pTLGu1vaFQs661nI82fflUHy2d6Kw7jjA5RSVgmbXS5vNQ6rf34pn7X9/0WPfiRTxE8Yrp69giW+7HSOWyR50nB9F0H4tnFNOQNryc9rcdnmka6apavqZ++psv+lRqtY713eaavHx/p49FAbU//ZlKMMwwb+44S4eOAVGwxVSa2UDEb1UEhp3sEghvxTCjf1u40dXF8rkOzvpvXdRvGuLlRVe2ypRx+cIofXQFiDyslJet11fjMcswYIIGdZtimfyM8U//6vhqVXb346oWOv/OOSsPDsD9/hY1FIQKryCYBOqtbsSTAOQ2APaJ9SdccjeTUImgzgNpmHH/4mo8f2SVg4xcw3b/zD39JG/sX2vrMpqKHjI+nYMCFcBSP5/oHL1QkOBV2SprOGc9ZkgBRUPshY00AS17b0DJ/C0x5taj6a/br5cuXq999+8Ffu4qMfz+ssLYEVeY4mM+kHi9m6gJeA8+BzmBbGKwjUwBQUyDPgeKASaSXF4a86hrBiaf0JQQB9okjGRSJlvgbP+PU/rdZqSU//3k11zUEvQQPNuOUOJvvYxxaErXNVL0SCgi6CLNPBJ1OYVUwoRGRrX2V1LSd0KLPwPOeHEwiO+0qO+mrPhloF2BOjJaAw0pD2JnLiY24n5Wm2a0zDJzk7sIHEaT7DAOZm1HTDy7YXIJZ1ZBuFZ65gHEcwF538kXBk5Sa4OSjuWZce0K7BzzAkP7pcc0L+uMfA2rfHE6I7l0dtXrI5qSeP8+p/RyrnLjSEIHHTuV+ob8cEsLuHm7v/MwE98pEhipEmzjfOdFogZwEuFblwDjxfprJK8xv8HlkWjwGMPjsGgA2nsLxvVqfG6sYGWgAU3Fhi0KxoGqpBNPNKJN+NR3iYsBdAman36f/AaoFAZLg4sW2RNRq4EzF9Yeqb2IHeSTZYqzWoKXF6ccqJA9DJoHZtLMqoq6uD9g5NjK4jD/jl3EOKr8eEjgGMA4cNpH1MxoICc5enQ8AuUY+pkL7p4wLw6y2bRDl4YWvUoL3IMcXqBorFfeRCx1nUBDlalIb5ZRWgNxRc6yzYlRHMOwpbPh6dKpNGO2rqudWm+7xtG5mdvVjdz6v1377Z8M+8fazrq6OvqJFGiHMGCYAcy92HS9jOj8faYhc9vRWCt/ILAY82hUgneJ1T/1VRWnAdYkSOjy/0AfI8Pfy2L7lLvcNC3Q8Y5yg7HFz2p4X9srlgrZrFb1eruneHNVxBXFpNjTIZbS1v6tq3TmlVZWOznXftQWw7R7+9JxxPLl5jc9WVXSRc6cScv2p7ff6jtI3ANDxWu9+7VCzxwPdPMKOUBaTq7lWQ+wXtZWr5/Xm7kJ5guFhdxVq5i4nl2olrku5Aja/0PfkE7p2fw+1AXiivIa/+FD3f+ta+c99XldvL5VcF7GPAc/Hc1mBQMCI2DD7E22g6nzK6CJSCOd/9V+iVi6ulNohIFXe/LUNnv76MgD61vf98F+a9C//6HS1LBg47AbOCZytXgHpAsmVxIjBEOHyMLrFr1Z+t2zHCFw4A+dZYajOtfRZNz4r3Is9rvUZwSFMQo2DLlLCKJvpcx3YJfdx4VWvrHt11KzCwBY3C+M6YdcSbfLREmhLzb3HuLvWsBNR42qJIuT+OANwoUzOBjpVITJGXg+UmPVUdxsWTow2C0jrGQA8R0YtAD3XDw1LHgCIqwXlvH8bNuPtf86+2SCqbmeQh5lYyInMpvMajmPq9800uc5ojYyb6AyQGPD+Ps1v8niuYnWGY3dgbgNH9dlYYwzzHBb1pMXfjrhrCxZGXyUAP6/eh7601KO/nDgfBXyTgGccMEzBjpM4S6SwAbBktUKTL3sN2jyA1dN22JuDER1HX3leGRYL0MRdcyAL4BUWMO6Oaoybwc2FJ1xIw3Ol3sY4w/EG44GaAOgABp9b0w+MU8YsGIBjiImI59z7gn5IARBDffDBib7z3rkWz45USJ0qjZOFfF4c2HzcqWteAPQCU7iAJTy6ZNU/C7+K0ieeM/dchBeHzOLdFpeVSwEqM5gUDdCMAE2sQYxgE/SPc0ZDCUTUiKdWPC6rMH44dGYJSAISHST5kH4upxW7dk1HaZ/v5PxfgxYBI1nQzfyuvv/WW7r/A28qv09/EFjO3nuKbf2y1rkpEjsb3utC2u82ABUCtLfvOsD4vi5QvII9lZIzVZMTTcsVtYrXYK9ZxQjg8+aVHjbaYb95w6XZCjBl+sMV1YlpBJJpYLY2NNcb8HlSW9WK3sDG7s0SyvUB62pOWYAzXy5K9YoyZy1t9fq63r1S8vxc/dFMLyoA09624oOpyoDqjEvO9raUv36gNf3Xeudj9Yew7g5BdbGn09O4ui8ulQbAs7WsMlsrXX8jhlpznYQR/j7G8uIa5Xfwj5V+CHV5/f5OyBTxIY3pFxe6+W8WFb37BbXOY/rZX5B2UxUVMx3AYYE3YYlWUmvGd9ZSmcC2Xmc0XxHwUQuDS2zjCpW4STDDIn7Nf3344YfrJ8eXP3XtYONPWOGaycyAUASxFhjpAHDwQs7Se8MBA5eW89xk2NeMjUPowncnxGJrgNMI0IQpIZGsvOycUcDEVeBnsMGIq+qMcQhnSv9qiTiDaABSdylA7f4PdNTTcFzf0jjiuqBjSxUAYpEFaAHlSFoj5wUi6bxjo0ikz8DCctGRSmvYARfaTZeUj+bUcWI4TvLO0Oc6zcLGoznBwVXdQy1IXvwPEMZpeR4Da5r2Zz2nCPieNSdq++hegslZf6anvaHeH451PB3rBUz1OZ/p0QeeZ/UunRbsao00W+ZyYRV/RD/4ZNArLv7wKqqrQ0AQJrD0dAX3WEdTmkfL9AH3o++9ir12WhHSMZpCqmWLYc5Qrl86a9DXPmN/TCvzXIP+QHL5HH0vymmFhCLwxAHRVG6tYr2prfpUNZzcp3VycZhpPshK98FoOlSfYHPRb2k5gsXOzYojyiPtX22t46FGFwDDsdLHsKuvDfQPns/1i4crtR71VYk+U7HI+HNNM2obREioN5hGRgAl7cyWFcEZ5ZqhU1TGtB/mcX2Sajg3fQ4oIXUdUAoYYp9/Ow+xjzLoZrEZrunCyp5SNV93fVIHwVAnAfuKoxJKmaFuFEe6Rv8liWbP+H1xb1enpS0de0EQGykUN/SZ/fv69BfeVOkajJG+b5/0GY931I0eq1CFLdI/sXgam4novRd9wB1AwWiHYx83gt3yWN4WnCZAbRPkDxKAaHyqU0BuUHpD8fZKufa5ei+P9Q0U0ctSVhHY3iyX0sRjks8pPgJA6GtXiLeSiGEv6c2KdnbqugXr3RziBxmeC1acKxa1vrat9GWf8elp0m0qc3ys+mlDq+ZA34Ll9fe3YIx51GFatTs3lMNuyqOIeocvlGJ8i/Tjs15E71/1lGkPVc3GYcKQh8xaO7eTsN6BPui4NsWFepkbIfXse3m2W9drMHPAHwJQmDZU/uE9LfL7ysC6//azXf3fmmXdOYlpOzVUJA9DMImC8HjOJbI6V6loYoOamOS1wE+nlyjAp7+G5zz/W77WL0+u/uzdG1v/aSy2zvgo0SRIYtt3haQh4DkFNMNWTQw9AoVf4wBL2AwhGFuis2A9nrtLhZVYp7LMIRkzDZFc8Cn1J1PU50pjJLgRZu0waXT9VRnvnQfcKmwf9DY9XxNbZyxgJr42IJ7yHCggO+FaURhtBGfznKvrfvpM+UwKIMQZDRoZpJ8Xi7KFgiq1OmwUpuUCJIOVPu4gVYZLXeKNE28ThAVMeK4cjpgCdAowrDSR26lCrgx+2p6oxz2/M2jq7UFP/3DU0i8tRnq+nOsUmtMgsLR53i73dwk7VDNyHxbrYx68w6JcxuCKGmezoap9j8DTgcUeDdO66gL+8SyOtU0fIIOcKkCkXq/zODCgGIAUSZ7AmTDMeBpgKGD4TiUDrOeAjCJcfwkYuh9c+5H3RaMz+mEJiwdoUgsVUc9e1a/AaCo8W8pXBiRGkwmqwKuubTUBtJPWlWYwH6dbmTk4cMS9iwv5vAZgE4Ohdp0qNvD21agOGcdeI640rCxfAQRirxa0gmJIuA4A48ozhOegX12lSb1nsC8cDSns6SDn5wK5BMY1werVuNX5nKt0DQm6V57eAcDakyXthAF5zpJ7u0KX98X7Kw4IRgDLXDai/exY++uJ6uO0hiJ4ZQgslS3dqO/qjVxNP/bgjjZ3CzAqpD3XfE5AeLt9qI8Zv25yAyevKlrc1DGfbXcWWvE8Fk390QAfQDk50BPVC6iVLH1jVbbF3zfWgFJ+qaudbS3zr2mnxWdfPNbJ8Yl+sQQTLhU0JaDOYJxLT61g8wkAOTqdWfQFFurtTUnsusDz1XAVF9+Z8e9UPq85rHLZ6Onq4kTDEUweFZDBBu+PGOf+RL8EIRncvK439zbxFdpH8Ft8eEgsbYZCJC2Uxy+1+vjgRHfxi0w6F+R8mqheIuB2GjPU2TRsPNio7Os315O6US0pUTFZgemPz5V+nTFNV5RY9/SNf/qL+i+w5Z+rva690R3dtUKIo4rSeHSYUmJs5kf411D5WklTxO2aALscmyD8Ovv63Bd/5M+nZu1/jyBfjMXX5n4BNOeY/xAQ6wCUKzrLRj0fQPFhcC7wEOYmGcQILx+oFuPlNHDndi4ZjF6/A0uIwhwW4cwc73bhUvyNF4Pi+VCn/JhJeKXSK/DONfP8kF3PaT6JFN8BUZPSFODQn3rymyHwZHiQjEQ1GJOT783knDPqLYaWqjGAa6Ocx0jXyiC3XR7tcjBTvz3Tidszg3JjbDwqFoy0Mgzx+SgS0jl83qXzZNzXo05HvzwhMq9wIhigt3riRXz3FkUYIf0wJlpvEGldzLcECMSQ3T5hc4YsW8JMFrADg2gjAQuxCUUzSpWv0W5Y0AgjpU1Af2DVns6IIsNXztCkXdG4NzBEASU+xrWdLhKN5QDQJH1pOQtIADRh5dvcGYeAtgO03AcQTDu/1WfeAL4pHCvvIsRQuXG7qaOrY318ca6js6aeNy41RiLWAawUTNkFNnyYHx1N/7eVrI90b29D172t1VMSi4xasBq1xgCaHQewpf0BDBjXqPe925mclpD0HDNMavxccv1Wn7OEpYW8T/pu5V1IgKJVzEYacOESrgQ05PM9TCPMTaM+vB005OM6wrtCF4MXg607fS5GH9drZV2jr3LdpbKDuLZiKd1Hwn9pc0e36xmIFSwYA+8QRL9JO36uUNZXitf13eyuvpPe1cP4ht6J1jSqXFfT1YOqe5pXdtXPbihSrCPvX53BX4zklV0Bos4QwB4Ts6H2YaLrRF8X2apuxHYVPz2XHj3Wt9ptfYRcjgBIIrAOCPQT+ieFP0WQ5VZ1ns5AjNAnBARANYskN4C6LOACW4rCQCfHTcVOz8L7h/ijN7G4yMgDZ6nQzdtv3A+KKQvo1lB2k2cuJRfROJXR32001cYn7y/T2tnfUNwr8YBaao7qOe7hF0PVsn39sR/b0Pd8saLCxVCrcg2PiGj66InyD6ZapcrYfE9v/zf/WA+XQ8D2RN/pD7Hnm9pM3VPNh5DFPRf6yg4j6za40FE+kwUuygQWZxn/OvuyhP+3rz34mbP16N9hTGuGsjHOaIKIrSI9iWyg3gAQM7AaPF1ubY38mIWke0dQSzCzCmj7fMi7Xs2HTsdTjZD9Cy62JEKNvbsEFrqAhTqv79VK7SupZ/nu4x5WaOuk5wBxEp/AyG8AAv6NU3q1eeakQEBo6XkwIrWlFkKEyJ3F+ABOSzWcLdSMBBxrSCPP37q01hURfzRfhvPlL6dRYxb35QuDNHDa2MzanNDuc3Fcxu7heKBGs6MIkZuLwHQAAoAizPHBwn0MiANAk+fdy+ZDKbRt2naQyaiSzamYK2CIVa1LSHBAPwIL2arWtYVT76c3YBuwxxXybpkAXIbcoqP1/Jxn6QUmyQ3oHxujTdJzmM4kZJQAjOUcUFmnARbawFisFkN+z/udj0f/hkO6CFLOenBOp1NqnDGRhcnm1x3p5JnOD3t6hAz07qrGqK/pGYxhEgnpWfkKTJj7EOKQZyMCUlIb3m7ah332VjoncDVg9a6olQFEMmaCjJk3SIS579C79FPI6+Jn+iNiBjrLvZqbQaU4D9SnLCqkpnlvvVfiXZ0JyQ7It+jjY9p3gS3RFchCJCEqwwtIgdzaPniv7cP78vO5lQ7SM21hpxmCyxZgf72YVg514Dqtnro5vJjqa52Jvou9XCRzmriObKKsI159GNasUlcXqX9Z21bq2m3p1usq3X5T6zufUvHuG9q+/prWW7eUrl7TrLCjcnwbCyxqMIuG85CcTtRP7ag0T6j08kyHL471ndhM0zo2gHwfIH+72EuKfkt6kwU+RneFPnFmgIvJJLFV55COaHcC2y7s7ej1nvSgN1PZNoeicxV/q7UN+rX01r0wb4swUWajGk7GnMDQ1/TD19sDuYB1Agb9gICRdaEV50rTzjKYlzgHBJMLfemtoTZ/8I5SBwWIUhz7QjF99QPVH7Q0L24TKE/19//B+/pwPNbebKDf/WkYf3Glb37npebNqG6kgMeCp2w8UI6AfdgqTDnOMy/Kv/7A019eRPrh2sFfncRWv38didXGSJQZwDPE0rw9rMNggjfI1JVOAa8mbKuLBBsTIX3MxsIyBDkWmY0xUH6e9WGRRCFYkJ3auyqcKjIBSD2vNZlENYBlevJ0NTf7XCI9GW2cPbpyuTJAAqcwqHkV2QsTKwZkhVOiezTD0rz33OfIjzBbL4j4TPV5LI2Ez4TZBBug8+JWOF0OKbEN+uxjSNe8u4Z7nMBcnBv5DGDPY1S+fzhewoSGUR4C6M4DbQPojT6GivSBQksAYSQHCJh9+gtmHQGYl9OlTnFqr+Tvw/RcXajMz1sY9n6xoH3kW57P7leLul6tql6swLKKynu1OZIMJeJah12df/RY0xdPcI4jJHY3yHQzAOfNMhQYJSjqFXuu73km/434Rf8mXwUw2MFqfcbf6DOYp1myz1ey/PeOnrBrB6wq5FvaLJ1oR02VkOM9QLBHf72ERbWRhzuogfJ2DmnMK8oHvLUXYIvCLrYB+fQ4p0uC7BmG0WQ8U4C/JyjD/Dg/2ovt/C4CHLbxJgkAyQzsrU4ggsVHquCe4XWCYjDo8jOAH8FODAh5ALuCwpmdD3Q4GHCfoU6Go3DQmg8K9MJ+1nPD/LeECYfaqwRXF1zJ52l7dqVb+QRj4fxY+oJuGxLA24Ol3j9u6B+0jvWEvlo6mXQxp+mwfUxuBWAszIQxAiunyDqjWhTFkMqqiJrZLlUBzZpK+zuKXt9X9fYNpR/cVvL+bdVee6DcnTcU3T5QdmtXqt1QMXNPkyb+9MGZnl6c6nEBQlLMa1ot6KyUIoDTr+8dKt7sKclzW2WsAXnXC8gbQLHDOWw1k81o9941vRkr6XOrLIy6FM5dcg0B+1bkxo426rBF+txTE4nWRB8QKJ9lo3r+5BgwRQHygAeM1bXdDUVrxdDniXRcVYB4Mlzr6Ysr7USfK4+EmnUIRqW0tu8x1stHWm9c1/Lh1/Q3vvxSRxAQb6j54f20fuCLd/TWl17TKX14+P5AuwSPeIGO9Hibha4BUFRbLvHrkHn+s69vn52tNm6+9pdhlH9ktYwW5xiyF3yWvJwLOQbM+vzukkFoEPJPAUmvOs8Bjd5gEib2Rwy25y+9Xc5nT8fmg0A4NJtoBvBMkLyeCx3T+W0ApzteqwsTnfMyGC3N5hh8H9K2ghl6Bd4fN/NyuasIyBZlsF1wxAspUaTAGqNapzEWwClaKmmRhMnBRn1uj8/hcRHf5HQUChPnYHJ3AeAsIPRMcQIEz4aERxCpSbMz/M3B08AUhwV4a6qrkte4F48NyMZ0t7qhT+e9yCP16I8ln4vw7N7a6SLSXX63kUzitCnV+Z7l32VAPpdKaxOnuVYoqQ4bzYRdIQn1MWifPDpu9vXB2x/pn77/SF9/dKmLJzB8Ak0u2VQaKebjPQI7XwM0juqAk0HG1WtczDiKgzv+rEYwSh/stmwH8FxGswFwvTvIABoloKUISLHkNCTZ79wc6/5+T7fic5WmrxZoZrE5v4vo4LqPkC4wjvR3BK/nWSKrIeDY0Q7SMAprGeLypwS/BX1DtKEPVpoPeY/vkyTgAQauUm8AZdAIPBta53doeY72I+UddBcdWBCMiyDp4iCxIQGYviys59qH6W7zvJBJTQBJTyVdjgaatOizDnKS3zudaT6bKsnnX01XLJT1IXcwWBdrCdXXYYUXA5/4udAhcrNy+r7ut9/TteFLvTY917XxlY67Z7S/iT22UUwD4uJA/UlPZ6ORmr2+zgnEZxCGswHBnaBxMpjzPmwH25gQALOpnFLlvHb3a9q/vqn9N/aUfWtXq9deU6t6R9eerPTim2/r4ckLXRYTymxVdLFX1bNqWpeHTQ2++0zRoRfVvDiGgeEzBfphzj/6AKhL00X4zB7q6iZB9yaB+QH2vgUbz1aRxgdb8A8v/MVVx5cq33ykh2cnOm91sRvGhVcewvLpWlXJzcqrc/0d6CtZZa8mejJO67/+lVOdfuNclVhRtTdrit87kLZvEwh5z4uv6eS/eRrymuOVjH5gN6ODzapK5Q1tPbij6L0NfXA+V/Esit0DnDmzGB4k2lNi1vr1C57+ch7o507P/8J4Y/uP47fYK+DAC58MEXDAdx8qd4HFNvntBYNxiIRo0VHnsIIOAz2eLTUZzTXFC30shOcIfZUVrDTuvLkeAwl4xjC4GX93XU1TvfZwzqCb4by6lwUJb+c7v+DvjqieDPP++YTLg8Eq0lUAqIJsL2WRN6/OTlkWAE6Y3lxOmbCDw4JbDa0nXeSwd3jA5gCyJtfPY/AdWK4r/1x4UcALUERUz/fGASfXPC1lkqrkU7qDsdxEQn2+UtSnkV/Xcmlt0B/pRVRdwxqMJTGNaXeRUI37ekdJlWvVATaXH/O0QA4QyHLvmBepcOglTuItfkeAwePWpd4+P9LTxpk+6o/0bnet085CJaJ3ybVOxXPQvnCmecTl8QBGM3T+HTOzBJs87+lE9wWMykdqeGHOKVY+ZTRqY8Z6Q396h75LSRFkXFC5uLelvbsLvX5/pDuFmW7cKuj2Z5Csm7mwcaHfJTjN4gQzWD3PptgYhrTSPgwpjXJIwbBdtCMZywI2MfnMpW5zhPM3AC96M+oMckt1v2go91TSdVLd5mxo33p4qCiglYI5poJ6WWgGi0mggkqwpwIB0mlvfZTPJTbXRYm0sLEnR20tLsfKR9MhqTvMl9PXmBCqhfYBoF589DTQoDfX8x7gy7Xm5T3VlmndT411rzRQdd3W7OMX2j59rt2rI5jgiUqdl4p2DkUko22nivWPGYMWQbSr59NLXS0A2W5Hp+cNPWkO9I0mv+/7YELaOCKQwuZ6k3mYiojWU3oJoK4XRendY7W+/nV9hzHyoW7Tg7rOH2zrXcjIt7/2jgYwY+FP3q6ewC8SaPA57W9BHubY4qpcwLYSKqFGyoDfNRjxJjI8v4Mqor/MYEuMyd3H53qdwPYY1XRFcPH26Tqk4VNZgNEr9S4ADUHwolu5kFGF+33l4krfhN3Hp/lQEjG/bigXexpyvOf7r+v7fnxP/6PVoXbWzrVNqF6rKZWrYg+pkL2SxmbOCF4MpQr26TTECJu0zfy6Bk9/uRrTH744/8l2fed/jSBOLXE6nzBpnjPh5xVAhpJlMGMawJpwaV3werIc6yls8wWs83g01dUQdgkCj8IC0xTgMiuFqkzG6vQGGnQwHIw/4bQZvo+9qgqL7Y6XADAsznOcXnxYpjTzljtAwoWHIzkcuJgJhRjiyB7vOElVGbgCcj+XDKeGDjGqWS6rSRrmlABIgwybaj6GsSDT+vZ/HDnJM5nxFnG0NOzK53An1gnajfRDbrouplMXszhbFrD0OdlFwLuG4V6HkX6qntGXtlK6PY/rrUhdvwkp9W/BSn80m9frqaT2aHPe87vIW+f4OfHYW1c95bDk+hOuNcCxLlJrvZ+YqV1OqMl9DocLAGjE88NaYSi3oco+sXQ2GsL04+ovkH3zCs+S03zlqkGATPQKIG3DKAGMPPdMujDDkKDB/QgYWhAuFkvPhABmAJeZX5gfLoMyWcXy15Xfvqnd13K6/1pZ5doWz+/iIfOw5fPJI5j8KIV8hHXz+QhBIJ7p6yCz0g0CYA3K3scmTgHTDgB62o/p/edRPXuZR17XlfL5N16Vx8mWAKBrg7pGpitfRQZXinQvsA3vO79UbNom2BC8PE/JNWM8e5m2b3oulT4twuqdd+nUrH8MO3zv1OcMNTU76hPx48HWnH3gFX3v8Y7EBspmRiokBiovWxq3F+rB1s5REdHCA+3N9vX+yVRLfp+ZRTRbIpMx1RK2OLq61PLiUuUG/dk81cHoSg96V7rTPNJ290SZ/kudzV9qOH1K/x5pOn6i/vIMVXOlwbqJyuqq02lodXyuzAmard3Vkn5dYRfJD881+idv61c++FjvIXOXn7qhn/vMgb7Va+sr/O6rR5cap/aknetKD9Ma85yPFiP1ywQjz58CnDlsK45d5pdLbX98ov2Tpsowd9fC3V6ssb8FJGSsdwBjhp7QGQE8K9qplkLmCtHcBh7SptAWqjXGetjr6WGfMX/hVf6edi9/XpU7+Nv4PaT4SMnv/3Hd/C2/RbcfXFdhBSjSlz6hd4n8n5msrKbqRmDogGdsklF+NlIk+xsAPP3lrZyfufqhP1vcav3P0jD9jOfb6HSXPLPzgXGBHZqVTqEPUxiIF3AmyKw2b8BUdAIoNmCdAzq0g5yf2Pm9WMNgrpHxQ2RdF6eeDPrKAz5elojwHh+NjCrifevAtLw1NOxUgtn5fjFHXoMaDNMOaCnvnRuev1nbuQCoAYDY5vOu3tP3vBvyhmbQZhyDv80AyEUsE75zyTAFkMKhp8jcJxDhJgEix0h73tISyosXTkKfAmZzInscxlrgd1n/jd9fB8DvlHK6WSrqYAsZtZFTAcfP07Yc9wTbNOG5fRidgXsMG3C+pXNrPQepBJE/j+kWAKV8VhfZjAaw6Ps847WNla65ShV9sF6luE5UnUEm1Hm8QCJFYbqLQVOL/kPF16eMUw/QnYRrJgE6zwGbscfiLrwHeHl1PqQ41egT71X2nIODSSrcI5beIk555dwADMPPZpWEoHROu7p4CYucIzczBfqDPvf8MOwuk1zA4iCUAOooXkXGp/XBMKVfnu/qw+gB41rHquhDy1GuTVx5xZRjdIyLSvN8aj9RpMdD0Sthe6drQtJxTpJPhvlej0Vc24D0gsDsALlwVS3u22JsTz0l4boAjLnzHSME4zXAmkhyT+xizTXT2YUqhYn2Uh1Y5DKco9VkTD/iHqMJTGvIWHkXXCSvNM9xGK/rZL2pdfIAJUK/ROvqxGF9qyJMNQ1gLZSb9FW9vNIBsn6n39XlsyfS82eaNE616jd1Db1Wi/VVLo21tb3Q1s2kbt/Oae/Tu9r/sc/qcWRDq3Ps8+1DnT38QGsvJr12oNNrdT3Ft44ePtPDh1f6Bmz+YwLDx4DkkMAy95QEJMLVpPLdPn6AL6CUEjDdQrOnwjNsodvTHCIz6A719U4ba2OcscdbKIH9rI++pp8gBp6k9qmpMVTWDrJ+e1XW14aXKKCGov2BfuzHdhS59+Nax7c0/r/+H7VqvqdSdYr629C0dkeJyqZNTOtBRyuI0rDf02I81mA00kUfbYW9VejL3xDg6a8P9eH6L7527/9M5/9Buracote9OucV5nQKAPP8JKxgBFh699vcuaCet8QtvT3S5f/hO8jhuS5ge13+PuSzg/EkgK2LLWPRsLy+OjOkPJ3tM21yyEJHSDAqTNh7sJeeg2SQXRDZRW8NlOFQOr67+K8XU1xl6VWbAFBeY67d4SINLIa4pxgsJ1YpACg5ZYol2hgNK8RgMs+w4vrIfIxogJM6z3UAW/UKTQHHy+BgLg0Wx8AWzgsJ2QKu3gQjXcOEknmVYYyFUiYcUubjOXzUhefLzTrXMOlGd6rjJQEDAPXCC08PMHiPsudWYdDc26lBuVxR5UpZ2UpJN7aq2i+UtRnzQsw8zK9eTaP6zqORfukh8vOE6550dfX0TGePG0ilFoDR1wKHNuA4Jcq1L6OZHa1SNYCOV3KLZ9jhVQySPrZG4nPtUGIQRh0WpvjZz5r0OANYSRh/Ij/TrNFUA4K4msL2aWfKBUsA0IgdmX4pJvh3fltXk039nXVdH+Y2dJav6BAw8/G/w0kUuTlSNt7nQ4AjNhK0KddQCYBtP1PkCsmKbHeJQxCQNvbpS6Sogdfl7hizDfo5CSscjFA9UUIq4/NWsqAczp8m8MRht0nY49IsFLVBrIOF2i4AWOwGYaCD4kgbo4F6g5haPPezJHBNoCl3vUNsGuynxbP3CDDLZVFjmHMkt6sifbiR3VSZfp2ialoEaavSPjLdZxfNLhoqt0fKt3vKOPWrD1Pjd4nWpebHx4rCQqOTDvY30L2713TzwU19vNrQeue+Ih0a9t2nijSOtL61pflr+zq9UdN591SNh+/q5fGJvt4e64PJEKIyUdLqq5xVioBfaHSwX6fvEQkhLlGCtQDR4dmVLom0L4WCwLM8n7+DXewl0tgs9uHpMCs8B3GYaBxFlbx3gGKM6u2Tp/jsRL/12lTlT7+habKm5s+/rf/938JOnpyrvsE18EGP5TqX14oxdFZDsX/JWHZCZg1mr9Y6j6Is/MYBT3/9zZcvV3/u2u5fni1Wv78aj1TLIEIxmQwr2QYop6rDiXA8gItB8YKPCwYYRH16prMVvR9mxLW6/LvtlXr+7TQKLz5NV84L9VZOWB9Uf4IxO3fSVA0hIe8NHgGAziD11kbQG6kGi8LbwqFf/J5LwZQAUdrj42g9z+kkcqdbjfl5yO9nOAakTbGc50kZRAwkZZCDApndhn28AIDP8t7iMzU+781VPdpV80ow148bYB3ZuUfK36Fdk/5aVVrqraKxaBJM9CIXSADKeUPBDIY0wXraVwOdtab6EEO8AmSODA44csBnnsFJ+kmul0skYKw4sFfoS2WIaAF5VaO/osoC4sPGUP/1OwP9wgdzdc6numz09Oyopfdf9vTO4VTPn6fUeZnW4DSBfCzCVCsEnk2QY5sxqiDpa1omYJ70eRTAd4WkxGqoCFLQmM7ABfBcgzYOUMAk48PYwhYz1TwMYwl37WkwhLX3ALSsATTNQ+AWfPOun0L9FkFhR4N5Wd8GjFZpVAB/foai6B91VHnyRKXp+yqUQTTfw44bXtyzvKfI8InWyGQDaCTp6Za5IgBNHIpp5hnxuAP69UJOZZh9u08QASiKAP0G7L+Uy2oBwNo6fR5/SIsDbJJRnpWxMXh42sQ1VrfK0taqpzTP0sBATlE12WxJlRE222ui+Me6MOR4RZ6+cdm7RcwVnggS9F8XppteF1FYSR3y9+4cpYO6IooHO/ROogx2GPG5852BVgDq5AKVcIY2OzrTe8dnevN739I9bPKc600ODrQqX1f0iPd+8G3uiS+9fl3TB/sa1gsqwmZLTz7QBHbba1xpjjJxkZt1JacE904fAsz0k9UYhsr428AgA6OJmtjkkZUO7ayjusw+62kUBn4VtgrzXk+DRNLYczqv4u4t9S7ienr1WPXeTPfeXBEshvrO336ov3Ee0zdaFZ3f/F0apd7QpAchGTWUi14pBpjr4G7IRihMsMXlbbW0B0n6DcQ8/9nXXzs7W/29g92/chlb/nvVuErOQ9tAInhrpKHTJbyc5uOcs8AS+dnzpE6j8djxA0AKUDBInnXx6nKP90xhEi5rZ+2XSmQYPLNMS1oYKAAaDzl5XIfPeBunt43y0TApzSWRaAzFlPtbi/B3J6vHcGJv6/RCyRJjmsIKvNqXz8AgeeWLlibck/Z7R4drjhazKZzwlREhYsJ5LQWQ02eVP+Z+OX7vo0XMEvM8s+fSfBa5t6p6j31xYXYK1PM+6yKnLC1Hc0ATgAPsGlcjvXs60HFrqL8/Herd9VTngLFZV9YPzLXck6HkHX0CzofFpBSg7VMwU7DScraiDozz4/OJfuFbTQ06M8B9qS4S6WI4UsPMdh7X2Tytw0FeF4MdTQbX6Mtrmif3YLkFghssJZam7yxjwSaAcx0lQsDcXuVZMn6AE1ERJ4KxCXZBf4agRbsiAK77LLtD2+JDzRZcZJrjs7ySrnvAZ3glGctEqqDrTiinP+BbBMWO5s+fI2c+0OXjdxVpXmp7EwZo5sS1ob8eWFgx7ahsIxXfgWJf0CsGOu7PW+Rjf+mbUImKfnft1Qz9tAHbXE4IfthShgfzOC6xpSH9NR6vQzYInBAAGSi1hO1yDR4qBAn5dmWYWGak65O12r2EXhZSmtSKuh7Nqt8+BvQ+0LB3xrO2bGiaw4Z7tNXTTLZnb49tL2MExJgm/HYCCK9jyPB0QYtiVduFurKpjCb0t3MweRoCAQGJMeuenOgQUPvS5++rAvtNrpIqbpR0BaPdOKPfTo6lxjmstKTCg2ua3GVcsdXC+aUWsNCTy4Ye2pbqBEpe3TLMlf6IThjTsGBrReWFtpVms5XenXsDtnQDBffpYkW1jfyrCmiWNK1+WGjz9mJnPJQ6EyWOR/qwdaLnJgIvTnTx0aX+y+8uQsYCpF//sJvVt1bb+laTMWillBrBUGfPwYamZsVtLR98rzK37kqb9/Ry4/ZvPPD0108AoP/3u/d/pr2e/Kf1dCRTJYpvJqPaxtNzGLa31tnxQrFgvltaGUQNdE6EX3mOD/9wcQczVqc+zQHNGFIrQsSNJomcTvPAGbBHQM+V7odhbjSJ1He5Ois8l78zUOJJIbIbJCOQAg1xDwzF8tgH0XmC06v52GtwuEIqAiMxUMbCLpN0GuboaQDvZoGBFArxcCDeNk61yb2y03EoyZecrjSC1ZjVprluyL+j7VOMzdxmOVnBLJDdGJIzCyZ95F5/AmsZq4mMumqM9O3Trt5tDfSdRlfP5y4y4SmOhTpcswRWjT2Fwe+8KcHHOhuwvFqaQTo7qT1UsMf5hpG8Pupl9GJAu/rIzX5fMzNc+sJpSrFYFcm0r3nxNV2V7+pp7YEe5a/D9muarYoajnmGxYyxgeTB6hKaASJTxgIA8PjFEyHoxRgXjwHoQluQ7TynwdRpTm5PDDaZ2EB9VOl73jqfeQ41DbDCZM0e12Nk+Vr5bET36e/d7rn07ne0e/6uLntPwzz4KcyuxBh5b3iW9/nkzDUqJAKIr3jWyOaWovOXAAcSHmDyFk8bkOdnIwCg5065dWCh+VhS+/l02GY78zgg2Sdce4AtDH51AXJIMAYWkPDA3ahJgGIcvSIP2C+4VjIf0UZxqju2u1ZMvUxanWpJ9VJNVyfnSrSfKTO7UnQGaC36qiCLW9OeRquRulZKy3moY7ACZGIT+tHZEMj6WnJL26k9lVKbuoDtLeMV7L6oWaxE7wPO2EH/hPZsVvTmnR0CL2O5YLyLWcVt09iRSzFGn77UJL7Sa7f2tP/mLY1v7yt+2Vfy5akun77Qt2f0ywF9drCp4W5Fh+W0Gk7nO4IJhqTnOCpooifDoVr08xv42mc3yire3CZSxzW96ml21ZFrtjr9L4JvJGD9+8kYQD3U3+ud6hfPlvry86U+juXVyxcVn4yUaV7oeJzQk2VOj07nOvwApXgKwei1YZ1PVSJ0potp5etp3cgC6IzZb8ivn0DC//Xv+9Kf603bf7KUXCfyLoyQWmoLubYNIyvAHkJZOv6DswQn9fyjXz5LxcBgCehFH8uqYTyNhE3qJVHwCqdz5Zs+31MGUd7nQ+KmGOZw2NcKY43Y8QEoR3r+idNiXJZggKmBbIUstJ2EI2Fxftyd1zpIYudv+siCLE7qtBpvC8wgWZxHms4Cook1AEpEh5VWAdLdckJ5EK3GtUpefSUAuOCy5zkX3NfzuyOiu/dIz5DumRmAikS/AjwbY9jgBNmVgh2memGHzNeQbe8tJ1r3x6Ckd2HNtUD6n9Lg3mqGQ04A4rmmSDzvtzcget51YUYAqMEfdBVJ6QVsJlvcQApFlergtGsYULymTO6Wujuv68mtN/Xy1h2d3bgWikZ0cIQWsvq9zlCT05G2GMcEALEe9QCnAY7aJDBMwyKb6wWEI1AAbaOi08b8zGFlh/6MwjwdPCztnK+ZLNehbQx+ZsL7ec+SfvR0AB7ivM3s9BJw7Gqr/bHOXz7Ui/EAR16oyTUveK7uEqYyiCFlZipkx4y/b0K0Y+zXAGh06xYyHiaF40bGnpO1LmCMI4TQ1QL7emVnwK0ijFEdwMvR9v4MkATsB/Tf8XSqXtRTR4zVEKOhv4YDgvKorxSBLOSUYnPe6mupW61HdSc91GYnqqMF16qUdba5BwuOqNi7VHze1kZkBHgOtDVD1vcvNRi3FB93lHL+K8A6XsBQZz3amQyJ4a4W5YOxPf8cT3qX2YZmmW3GZVPniQ3MIaYnR0favVbVnd2y2n1v8U3o42xaP9KDDU/P6Pek5pc9XRxdEBjz+tS9A/U+c0eX2H/9OQD5/FjfHA6U39/QMpfXCf3zPv7y4ue/qhvJieIAmANTvzvRC2ztJuP1qZsHKtzZC2phdHilBLYS2yy/Cpy2dxguQoXPp3X68kofLgcweJMYVCPEKbPmX9hQnGD0O97I6098sa7Xdn0c+FLvnsPGL0uh0lRx9q5KkUfK1gi8AUl+g379xIcfrv/q9/zgn5lEB388GZumAVHlUwtY2yKsgsJBMJiU4JJh7g9oA9wYCAYkyG+u4RqLLqTrebUBzjZE8naSWaRKWk0+e2lGyXdTxgzvRVnB9KYaETXnSK8obGM4nQE0S02QIgZnj3iYazVDNWSabnrOiRtb5qUtTXFMQ3cSVuRBDCwS0Hh1zATREgcKZ4d7L3gmpno1A2OVdggKO2BYFqDEdzWGXfRxxLFzGfv8bhBRfxTROUzhQwDwfQz3GSzkOc89hS1kswsdIDl98NoxUT9koY8BCd67dmYBRngJw24QrY9gqy+GsB+e0dsPPefvCkwOSp5PTPMqFfIqljbUjpdUXta0v/mmjm/d1/Pr1xXfu6bNrYrulAAd2MYAn/3YKTYvj3V30UMpwECQ98PeUoOrZlilj/YeA0KXgKWBKx0CW9hk4F5ifAK99Jh4DPl7lL/x5rCFNQ4jjMD6lDc7B0R5n3lzZDrg+WBq84YqibY2BwNd0EeXBBIfQ9yCxY8Y/5X3p/PWPHIyHW3xfC3DDEqE/0eNrPM1RTf2tMpiM8O2d2Ew3gSNmKMnYMz4xSIujUJf0Z95VIVtsoHkbBOIBnRgB5btaLrwYiD9OnDmHP/niu4+zz9FMPPJleskwQEALZaT2qmNtAfIrvpJPc9m9GT3GvfdU7kHgKy6uoaKSRL0dpA31XkPddRTfeGqXl3NOwb7lpbLNsA90Rh7K/DMPWxiho1q7XzYdGD6jTlBZ17hdwWddq/0+fsbquSTBGH6MZvT40xWt096gGQH0+OZOyv5/LoXPOsbsNW9t+7qFDmfvhyp8N1H+vrFuQ53KgTDuJ7+8tv65ld/RcMmQWzUUXXTizYJnc4nAF9MD7aKIXd03BnRD2MVH+zDgpyvGdcSG5yN8R18wxXlb7SX+trVqa48D40dpHl2Hz3i6bUI47DRudC/9WO7ur0V1bXKWNcLHf52iI3BjI8v1WoTWCbHv7HB018G0J/euv3nR7nYf5DLOmNn5tRLJTCMCpF/G7BxcYwqoJXDWb1SGuRUADTLQkDNIEdEXsVzmlqm4YRTwMvFcK+IkN2VdzRBulbRsLvCizWLNWxtudQcY48BTEvP48A6Z4CZ8dNFfgNr4h5hesDfF9yH+8dpk/mbi1FEnHnvSXU+48UDS3I3zZLFVaW8eh9qiyJZzEqLxZRyyP4c/wYjcGDuB2g2RjNdAKJgZkiVOQRdPkrirEieESC3IGJfzJI64dmruSQRHLYFAF/SJu9+8omCrvQemcKLhh1NGlcanMBkTq50hvMfDzzvGxqJ0dExPEfYb46Tp2EX6xKGvrGl0cGOzrY2VCgWtQMr8dRD3QGDQPHh+Ynijx7pzcGlboOnmwCdmdZsGdFpY6yLl5dqnF1oevSBUutzpRPcM14ArJMw0Qx9CMDxs1OYwvwjLTGA0vWOhvyefvUYZzCAnLMVYKaW33M7lQObLWasiloqDZMazekPxr7raQDa4dKAaI1w3EkGhZF2bc54K7QxUFj+HsnBhgobobapxueKAGp0oA0uyGXPwXuqyPvdo6m54oWoSgTAaWcMeEYB5aSmMQItfTmiQctlPJxfPp8D4CiGRXekZJ97e8cW7HXtIJpJaaPiTQATZdspfRNwbVdgUsUDkBeW6wP+eL8JgW2HXuIplloj5WezMfJ9rOxirMRySIBzGcGOOjDdMeN+TJDpY38XXjS0osKWbQfedZcpx3XvRs3V+wB47JD2bI/zetofvJqtwh8iMOL1JK1DgutN1NLN/T0t7u4ogl3m332ui2ZXo+t1dWCOi3c+0kedDu2aa49n96lYM5h/YzLWLmTnq8dHumj0VCbQVG7uKErQjWSzrzJZvB97go4koHhuWUdNfWPS1iIwD3f94tV0HO33hobXa9jdtR3FeP7FdATj6Ws66Kg3Xup8ntZ3O7/Bmec/+7KE/6k3v/9nxsnVHyDyl5PRaMQLSAUYXh5DLadga0jgGs5UMxh5/oxB88mcIWOU73AYOKLnRGOa4SzheGMcxsc19DHMM8DiBYPjKoBzBt6LTsRu5OxcEwZnNhwheSZh1d37kfveU/tqZSH8573OgTFhZN78vQJ0FwzmethUbDqUz/HxRLo/EiqOm1lxn5CLyCsUCEnTWvw4nUvA+BIq5GMq+3l4cxYMdhDwiv4hgqYLWxrDxnoAi6XtEGbh4xzWyO1TnPQMZ69D0hKjufpexHDietcpHU1FLi4UOT9X5exciZNTrWGF/cuOjjozHY4wUNrngOB0KS+ImLX4OJGd7brKGPytQk4b9F+ZRy3Sb/nZTAfdE107/o5KjY90E1CsZlOAeCGkRRmcmr2Rnh4hx85a+vrDqZ6+39f86kzFuOcUy0jfmlaxAv2OZGS0nMbk4tUrA5YRAw/ycp7jVSgGgpNFiyC0mSj9hkchXy2VkdhIxa30VJtLgiLXuwCghrShCIv1ZosR/TGGbc26A2X0QtkUDJRnDUVNCEKRsMKNA9fu8HNb67aPtmXsPMReDqJNwCDQwNgUYkqUV9rYlLaww1l/AWGNhqLEzs/oYxdDwLM/gQG31+BDUr1pVquzXqiBGc/GlXAwSCeV30joZmagN5tOuUvpSbWgYWlL0UVaVQAygcqwgpnbeOiLJT+3kc8uHu45Vs8Yg4fKAcLlaUvVZVc3ANPqvKPSCkWwONVocEQXIfMB0hkgtr9fVWUzq8HEoQrgpz3Zbpz7Y4hrwC1RJI4mFBnEdQpGPcO2728WlX3rpublklLvPlbz6Usl3rih2b3rWr/zXI9RbeeMtxdxm/O5XtKGCmP498cdjXtDbdPP2zU+y7g4ZSnieU9+XsXd78h5ALIOoh9eNvRc0+BWzijxYuISH53gB1fdiRL3bxF4Elr2u2rDOs8bfb1oTHTen+vywn3yyVf4goEuf/Le9/yVcSrzh+LRTDkVTSFHiMAYSyW7RL4vANG5NjIR1ei2ApaeZJCSZp2mJLDJBN+yGI0TyNc+0hjjtjHiGdgiRsngXNDjLzDOPr+1iyRxGhcSGeGQEwx4NBnhCAZR3MipQTO+T3Fs/r0EWF24xMVsp9CNUaepda+hVRuDHfTCiqfrNJrRGkTdrJArCniaVXiONgXjTPBQziNNEq0TSLYsBp0HIOopnJX3ep53gWEOZysdwSyPANYWj/Hq8LsoZCWGkcX1bLzSMaxsAiNJjWfa7zeV618oj2Qr9TvKjgkVXtygranRSIN+G0Dr6xAmeuV0JZ7HJe3Msou0qZCOqwJLytEGp+2U6KcaEvjurKHvmb2r7OA7auEsG6msytmCasUKz4Nz0NYWbOak1dZzmMm7VxO9cx7V89M84F7GOesax7bp/xLtdiaCYelV4pmLjHhmO0ARgL32fKc7z4Dq4Ec71jkYnGuaxpDyBAnXgo0DbpsEnzqAcAl9mReyMP0s13cAUjh6w9OS7YuxkoPnyue9gEFQDSANQKZKvADm4i1FADFNOhgEz0JfmN1GAOkoIBonOGXol1QpotJmQvtElCr36/djamNWU9raoZ8OYd/n/ZRGw6hmBPDJAhBtMOZXHYLwVEkCZmChpaSu1Wb6IgE72Uvp3UxOjfoGzG1DmwDcCuCb2354/Nlyph7j50yIMMePkskG9WWWuoIFm6USnBj/NFJ/OrpQtH2qzPRCKcA0TftTPPPerW1VUTsXnYUWXGMbWxp0IBKJLM/qCMx3q4I5PjNi3IYTbZYT2rm3rxivQWOg8QdPNH5wQwOzwfef6SX2dDmd6mQ2CX415V4uFJIyoNJXO9mcyvQDo8c9GFIU4DKbRxkSEJcJJcYjXUPRHHfaukS2ExoDKYoh311i8qg90ncfnepJsaxnL6/0lX/8SF/5uKNvHI/08HSoo9PuJ+D5//oVAPR7f+Q/byv/H0fXiayTq7NOqEaipmEaeVc0T0l1aH8eUCl5cGBNYR6UjrfRxZB5xFLFXTyEATUbDIdLWaeYPWJ4K17NyFzPkDc+U72J5Bny3vlyEqp9jwDR8XiqAaAzxnl89spsDpMBbOazJQoZqYQ8m3rbaLOnTrOlfmuo8VVDy17PE5l8BsfDEfHlsPpNEwMD9XSDmamLLXsRy2XxUM7hPPgMQOoFplo2qgrvtd7aRdLncKoB7TeQwkM0hf06gblNn21NiS4wnzIAW+XZywvYDmyaO3N/ojZANQTsurmc1oDzajpQtjPQ8KKjh0Tw9NrJ7AQh2hRSmgzuRKEihl2DaT3IznUv21Nmdag1rKnF/XIwtw2AM5PKMT44Hp4+nOBIFw11AeYWUnAcq6tZfV2RO5/XuPpAJ9G6GsYn+iw36+LwlzjLgP6h8S54Czg4IXvN97Bwx88GkLC+5GEDNORFJc9Xzo/DmVTR9UibmaU24GTzeEE9ZL/ndPmEJoy1p2EaF4wRxDI7PVa56N1S6Ih4hvtgG54LT8CKMtDK2j1+5qOuN+q5ZB8DsRgB7uiZAWyX/kxA+zL1rPKFOaANBI/iahC0nnLPYxr5HLuLxdIACoEJUJpN6IdhSrNznqnTIEgmlOQVsfLYiupT6YFutZJ6H+b3sFrWfHNLu7OsMtiu22ll1ONnb1MMc/s8Ux4wtB0Zkxxo6aUAIi7UMbaCIrjb7tLxlWr0q899T21XVNgrY4RjNbooiXxCm33sF8qcIYhycYIGrI+gsgY4vQ/+FFa7SC51d3ND9U/dUQH5Xfn4RFHANF+vK314QYCghXS31wRaGHjS8740prVVDoupG/hm0XQeFRfp+vA8gksuT4zC1vG7Skm6kUrBIru65O7OVnCGhgfep4UusJUXx+d69u0nOh/D+LkWlhJ2472+9RssSf6/y9dPfPvbqz//O3/nT7UH8z8VT+USXlDw7pRMgQgZQyJ6zoyBygCcaZzUg5/xwgMAFyI2RjCdj3B+mCpgmFv5ULcpLALTAPxenZHD169+a8KAvBXP8y1T2Ibre86QIQMzOhhon882MTLXDj3vjNUdznTJ98ZwoU57omZ3gUQEgK/Gujp30RAkPNLFKwnOz3T+oMEzzIVi6CHROHzZ0QB5DN1zo9iDsrkULCeqIiw0i2Xs0MZNz7+NZkryisBEjwGEHp/xNtFezEnWCVWR8uV8UQWMMxVFItI/7rdYNKtJoqyr0qbWWxuAD9aKDFp4pROJX7xsKwagHZrZYMR2hFc1SFHLAGguviRYrel7QLJUAcBKtLWCCiioBPPM8nLeqDcadEcTvezMdDpOq50/0OG9zyry6U/pjdu31U8X9KINM/HxDb0zZfrPNO/hiMs2TAWJCfrD2RlbawRYFUzEwLBGxnJTXkYKOoP/RXxMR7EKkDxCpo4AtaUqdHAOpZLNlfQSlRDFaX0dz6MtuNYjxunqKKkKoadcGRC4YD9Jh1hu6OIk9JH34yu/T//Qf16gcmZADD6ELUTmM+yLMXIJwVxUiVpZufJaO4k17H6tD1AAnk4h6oSc20sehFCk8WSlKUA6h6XOYaVr2uGCLIkcLIxgkKpldKs61ufasMIx4AvDjW/UkL117XDP8ar/qmd4Du+9t/RNpfAF/MHFw203GfrfzN+AuoDF+1yiV9t8k9pKZ1UHcDzllL+7p31Yb+yqBVFIaCM218H5sSrzlurrpq7NG6inZwTWxyoff6TY6QtN3n8MsENa8lm9fmNPmwe7qkEcNmGf8d1tZR++VJGhGQN4PmNrAHB7x9478ZQ2ymVV0xFtLj0LTTf2CNi9iCapgtZlCBEKJsd4FPG96xNYO317tvApT2bVCIKsp3YYS4iI1xIc3MPzPriuL/z4F/XWtdIn4Pnf9vUTX/7y6v/0O//NP9OdRf7kOpZKRDDsKKCQcDkznMRxPWGQIGJHMdoUAJJAprvaEH4fItccp/KWzchqrDyyqcT3bQwxD8OMAZRjgxhA4fJ03v7TxhhPGDj7jCvtpACghvP0MOIjpPzZCMCcAhD9mZ7DNk5xjKcwkjY4+aIHI5wktbHGHJoubTbTildsAOOA3UVGAChAip2EuU/TUU/se57U7CokmmN0/tll0LzDKYukz2B8oQIQ1leFodYAiQTt9Fno52ZYZlcAVwc24+M7YoWC8pmqNhM1JWNFTaM+86WqFsAKtVUEp4+agQKKkVEHXBgBnm1NO0M9mgBuqaSy8SRGGlHZjDhYJ8AKGPms91SRHkx7/jID0NEuwNNLNHPoRmMW0/E0p18uban92j2lbl5TpVYlIMX03nlbyZfP9fn5U22snoGFPV20F7p60tGkN4KZXCmx6sFEX835RVAFdiKzqzA+3CvEPBxInkdzonuFgJA7lwYPleQeFfqkkKvpcBpRB7blueYFzjxCPZwORjoBD5sXSRV8Fk9xoUx+E9lexlENyq7OhD0hGSM4dyRnYIXXT5qAaBcQN4DCdFEACWdJeHW8WlS+FEXernXAOA9HfIL2+fTTFH24YMzGSIoJdul0p/k4qmEH/uoT/sY9FdIADQCxzMQh1BN9FpVRR8Y/TEAENghO+TpqgkDpw+DmE8bEtQ3SyqWTITPB//buHm/HNVDarJyi5sT5KiBTSaZ1vVzTfraoXfwjW86pssm/i4zYw+NXNjZqKNb9mFjxUt3mY0XOnirRudCqe6XU5ZUyrbZqz88BUoAVxpsHMDfqFZVzWd29eaDN/V0ln57rZNyHhVq2L1EmrrFb1CCzH7bhuo5CzZkQOFaKPhzjwyvaklhPlKg0AVDGA0VxGzVz2h+ozfh7WcHpe55g8blnroVxv5jRjc2sCnd2lPj8Z3Xw5mc/Ac//T18G0N//6bd+MqHCfxRNF3NeaFAsj0vBPKIYN+zBWwITiSy2DOuAgZZxIu+sWTlpmQ6PEImTsAMnMUc1hbGOed9EO/x7G2AsL2aBubpoSBgoAAlYC9LYixkjQG4IGvcx3j4s1izUZwe9wCG/hrFfYahe7W7NMHwMJMtrG8erY/gIE8VXcaI5RtABOHswxxFRFdnvBPwYwBBW63F6rzsbOWk63yKwOQwc5ErDQF31Pl9MKpd3Un5U1wHKLRwmC5D6cLkuLMc1LpcY6jDHPb2/GBBdwqzKkSLyKK7r9FndbJE2NXFw1yz1drvVYsyz95VvXWnV66sHqwbntbI0xBldYyBUjKdhrguwhM2uM3kt0yUlCrAvfnaNz8YypUcA0JNqSem9XZwB5wFALrtjPX36TG++eEc/Gn1PN/NnyqYJXjj3o+FSR8jZE4LNi6ctja6IQuM2LezSJ2Z8NISeiVrShyNZ6D9+posAf8AU54/k9gAyAG70vtJLwIG2HtCm5jKr9gzZDUvyzPbFEKe0UpjH1L6MKTFFzuLAKYDSRVwI0IyA5265Jn0fJs8LWwCGQRPNj3S2qHWQ9e6DhKt6ZQhy6M50KaMtVP/rSP6K1+wiKAEA3mlgPs5lDJtswTKX3KPTW2mGQUX7aY0uCNCzgXIAcMzHmVQjOsjNtXO61FMU1azE82xtoyZyqI4uwWUWCm/UCX71NPdMZbWdyWmDn2/wzDezeb1RKOnzsM0f3NzXF/f29Zn9Pd3aqIbP5FEX/TbB6oL+evZSV999WxdHT/T04pnOOlfqe7qJwJym30vYfo1x3eXaVYJumXvNkd5HrYmimZJ2y3mUDsH02q4mt/d1+bStxaCnMeDtudjUtK91o6HmOf4FKO4wdgXYdoQgu1gTMLCTaGqk5D2UZJEAQJ/UqzXdaS101B1ohN05L3kOGHu8c/zfD3+uph+4W9Dt9VhVAn73efMT8Pz/9vXXkPB/9MZv/unlcvaHkW/FdSwbWcx9ZEZe84hlfFZxQBXzM0EKkjgL+yww+N7Bkkfe+CTFUAgCxys49SUyg71NlTSQwkQrsMwC0c61MZ1X7T3mWSK1S5XlAQtwLszpoPhD8dfL6ViH61eT4z2ibAMm6wrvN2EZezjBbqWo4kZR1Z26itVqWGlNwejCSvxsrgTSOwZzjcBEfZonITZIREvWsCUTN34FokHkoyK9rRLZlYWhAKKlPIZWiOlONqmbPONN3utCtZbcC4BxArBMCBwJWEoaR64A4/V1VPlVTBtA024io9sIqUhgmTH5+Ns4fZMY9jUFQE+GEx3R1lMCUR4AXBpFzegBFhe0ntOuOA7qdLAJjGdA8HoM/zyDmc7SsFq/D3B5/uJEi7e/qR+6+Ia+FHlbB5WOigCJFwQS6XTIGDjFjzvzqL57PtbDl3M9/biv/jGATjviKyeyA1Coi1BH1UwUGR92BTEOnjv2nnKltxVxYv3sXcUWkbCIdbOeUnzkY6V9Lv4sHInsEoVz+qkDMHX7WdUWeVV9GqenN8z2uVbYPx5CGSBpdk4QUh5JH7vg+i3ua3CgowmCcY8hwS0GiLj4Rb4a1UE5oh0A0ltf3W/b9IkrdMVhi1419gr/uUskDgnl4wRSHlC9wg4T2CNj60P5NsorbTVcti+hfh76CtPbSG/odWz9Nrbw+fqW3qjVw+tTm1v69MaG7oZXTW/u7ejO9QPt7G6pCuuMYrwLgnbzqKmzD1/o6psf6Ttf+bq+8+EHen71UhcEqwUsvQzrPiCQ3IGl3iAo7mHD2z/6aRV+7HuV/61fUOWLD7S5W1b95aHy/V44e+wcn8rQvs2takjdHX7wgkA8CQWmMQEMeKHppKHnZ4cwV58uAHsGjFfpvEZFAkJxotQuCqaUlU4f46cb2ry2rS/AQm8Vi+oQeC8YN1dNm/IccUjIQTVBUPLurZIOajufgOf/r6+/9OGXl79967N/ORuJ/aH5JFKKRBKu7QDGxACkGNLX/ORV2ksEJzaLHBJBDT6uEJcm6jtHsQaTy8I464Bpjn97rmWOM66WM4B0BsCslSLSlWALaZy2GE0oxavkw9/47l0meSSVtz22+LxX1BF7quLIVX63xXv2MaadWk6ZQlaZqmtaJpSvIG3tPAC562n6SDznW8amnh8YvTrp0gAKs3NhYBcZ9qmKBlO8GSC1nPc8JIDIM+SReTmctgCY5rxtEcPdBTCBEFUwsqe0a8wlfXa969OnYL8ZrluACVnK7fKqJGAVLrcGo/DuKy+gOQUoC5vOIN/bSKYmmPmEZ0qHOTPPNwECtMspYOaBc08zcK0Bf5t59xDfve11NZro0ZNDJb/xVVXPvqW3yse6UeyqUqK9MKA4904iVx9312p0X+0hf9zu6bgzDaXnnhwv9PII4GtMkZWe7wLYcBOnoLkffCCgwoKOk9tpD+1TcgN6ApvOLRWvbCtD4Dq4ntP10Vh1QNO7kdrelgjgLjGKVBKAKL5Gm24RSAFAfs9tQk4ug8D/uH7EmQDcC6YVKexyL5jxvMnfsC3YWQQ7cxbDysw4y3Nx/xRyvlJYa5+xHAwi6tIfXAT143nsBM8P40Q2tyfYgKs0TRjXcVaTNoEC6evF/3WaIF8h4A2Qr22MgCCVLuX1ud0dPQBIX7+xrd0a7Qcsq/kcjC4rn1CQYaxWPYJId6ruYUedx8c6fnKu9z9+ridnJ4DlhVo9LzHSTeWSNmCNNex5N7epN+58BuZHQNlMK7eV1frOhubf/yk9rZf0AersW00+12rpweWpCs0rrV++gPkd6Z8S9PsE8VPs3Ow61RppBoO14A7FRPJ5DbDHd/otHV+1VWXMp1H8YXcTxj1UcjulBcE8NkdtXDK2tZry+5va2wNA50kdNrtqMhZeyW/hJ+lFLBxDHMenMsXtT8Dzv8vX33ryjeWP3P/Nfyk30x9brWN5A6Mr+cxhGkscdwHDmsBgFt7uCFhY4k9WGGbYzfIqxcN+kcIWvac8bWACOD2z5fONnPE5RBo6MTmH4RsMDZ51gNNJ5DW+e2Le++0NJEXumQN00jhHBvDc5r3OwdvlPRVYlc+jDlWWYArrBIbkeqGApxmcd7A40R7UDgDnlcgVIOHFIO9lXnsKATCluWFece15UX424/GKa6jkg9V4YSlnZ+VV4ud8YhWCw02e1xsM+vi085JdmT5O/ziwlGCMSdikd20VYZ61RC4UYna6kS8atp5aurV6YcqhC1h16DtXXF+EFvm7vzydkJRLBfpYFTONPH8u86yDZk8nH3+g5fl3lIx19UZlpJrblyd4JfJKucQbUvDjq4X6LkbK9Q+HQzV7U+RaCja/1jGN/7gTV/8UBtnirlNYum9rxskP3hX0KsVpydi5OTxfZheQ24epHSi6saMUrKz2OiB6La7787aGF0Pen1U1XdRbW/f1uc/+gPJ7twkAu1oOuahLzcXmACiBzDmlizH3A4x8w2ROkeyOIoDB2uc5LQavxmWIbfmIEMBrxbiLVxoGmc3PdQNgn48AUOM8gT5J/8YIfhmAxjuexvTbyFMFkyi3SwJ8aY2vUEU8YyxNgK9K1wnk9QHjCNBWKzntbdZD7YNcu68I8nv5oqnxwxONPjxR670Xaj8+1wWvxtGlLlvdUOzatl7gvjsFWGV9Q7dvHKj045/Tjd/7m1S7u6+k96cD0KUNAnxqGnYJnfVn+sp7T/T+l7+tHq/lV76j0Tc+1NOnZ/rOk2O99/JcL58fqv3+c3140tQpzz25taXRnX3t4XNjgmF0zphZ0eB4Y3ztEf353V5TM1j1tRs3VK3PFN8yKcnQ76lQeJoeCnvhU5m8trarenOa0ovLphoxxhlfuYS15wyZG9hx/jdgVaX/vl//FQz0t7zxo39hPoz+b1AAuGlcIwBn6XkUunGMgcIhAVIGEhD1HNYET/c+3hwg5JXoglfuI4Aa4Gcm43wyF31weoyTtc0qZuuxEvwuvZgrAzhYzptxpgGdIi8fx+okexfayANmcI4AhmaeBlkzvAT3D4nx3kmBo/jndYqfHZFpp1dPzTC9bz7kMBk0kfDLAVIQRrqaYSyuL8ffXDgkBnNcmdXRHhdCCdfmewrgycJCM9moyki+Mt8937aBwW4TN8A/wI3vsIMubQkFVADwFM6Ss8PAHD1PuxVJKY8Bu+hvHaCo0KxdpGd8DcsErGf83pkKTpVxvqGDwBL2ZVbI4716JSIhlx0sFmpUDcA8hsy6jUSL0Zc5JH25VGCEkKsw3m8dwt7BKB8tfNz3fOs0HMQ35BnH9MFwHicgZgGAjBoXcfXOuB7MKjrvg/NjZPGU3vT2BTN1bswYydMGPLuLLq8B6FW+qvTWnvbePNCXrq/1OTTIQeG+Xrv/WR189oHymzUlYMOzdV6zMYGu3wTgXA2I/ucZnSERjof2NkIY0jqDRM1uc58uMv7ciZhhvKwgYvMxbCtBu+JKFHFu1P4eEvw+jLNEAHOtUM+BWlFkCqkAouuM06bSPHtEV452gG20j232pwRpgBnpm2Ts042VhmMC1hKQ7kZ18XZTJ1/9SL1nF2o3WsjjGcwf88Iuoqjgai2v7d2KKgcb2n3jpkr39pS6vafMXlGLSkqt+URPAb3Lj1+qj6R/+eKFngCKD5+d6qPDKz0/JECct5TpdJWEvacIFA5cY+zRpSLL2NIDaPJv3yjr98KGX8MvGp2B9pHwn/vUHZ3fvaZRk2DkGgj9geYAqftygR8uITxvlK6rvrkgeGGPXuziuq0OwZtg6F29Yd45CxHZLOpTg5jeubwIp0ss8VFcBN9ElVRvfAKe/zxfBtAv5f+dnwTV/nRnuopNAM4RYDR03UPAxgewuTJ6BAD1WemxeBaw8zychX1KZcAtARhmANI4n/W2cJcBG6L9nSRhFuPV3RmsZrYegTzzcPCUD/vPWDxyHe9+8PG2SQY9ixHlAMuygZV7m1BGYWlOkVkvMWR+ttQED7A9/o/hBp+1HCNfRnMMa6T5cMLP3oLnFfmZFkSG1WChZQ8pN7RzwosxLnPRuRkgXuItcV5pDeXduKpPPEwBGp4XLeaioSxa3QedOXvGydnxiM4BtxUMxMd0uCCx81sXsIQkLLQQ5xXmvlJwM2+FzWmD+2zQRxXA1YtmzksdBDDxdIczEHkOWGqeBrggRgAaUDQKgqaQlfmtHRykruvbu1oV6+rDOvPpjFOy6e+1PrpYh6NAYumkzoZ9DfuwPALSgE581VNplTJlcAswWqU0Hqd0cblQ62Ku7kmooEzAA7AAzpCBYXYSS4ZcQefyGthDSTynJaULSu3f0MZbd3X7elXFgz2lfVaOWbBZN866XqXVaS+0aD3kWa8AyV+tU+pogLNGPAeK7axhriHB3vORiwskPO2GpEa6S8VhSc6GmK/mimUAW1RBcSOmXVjkLR+xjG0uvOrOdarYTRawtU21nUOM4lhgow4oqQnPAeNeYwOTARba5jn70hNo7MNJTCcE/83bB8qW86rfLKt8u6TktYoS18vK3NxQ9N6OZkjfUbWgUwK0F2E+Pr/SO8+O9d0nJwDliV5++ETnR7DUQTcs9BCrvCQXiEGcoOo5f89Ruh5nMl9QvVzT922V9G+8cUN/4Psf6Lf98AN98Uuf0p1727pG4B58dKoXT4+0qOb12oM7GtK+x7WCimPAMlPUpw92tWhPVIzldau2r8puWYUtgmAGpdg8VJ++i2FzLgPooOgyBY7GGWx292Ki5+O+OkHC0y+QjVS58gl4/vN+/d2zv7v63/7o7/4z03j5T8TiuVQkgrvD+vAiWJpX4mGWqRzMCmdN4TQ4QAow9UJGDPBx3c4IQBZFnvuMnCnUbEZ0HwACo8A8XzG8UIgYcJp7/gtwXfPyqYprHy4WnBTDJ9pncbw07CkKuysy4s5Js7R1gd0FhmsGuZ6uNHfxDtjbcrQgEnM9r3F01up1xuq3BwDpUFMcZdoba94fazGaaNwca9pFogL9Ps5hANi4KHOU+8d55nA8Lm39Zyv2bm/S0huDK+biqhbT2vIqfZ6fMcSlV6sBm2PAxc87Bag6sIoJLDwP+0yMYYj0hV9pAymG7BPEdwAys6q8iz+HAEL7eUbXA0jx8mF0llV9AMBBKw3b8mFfxVpd0UJF1Y0t7Wwf0Fk1wKdAOxI6QbaDTkoW0uH0Si/AhTVt/jbELczWaoB4IZUJTpUGIH1s7wkO+K3LoU4PYaoNggjOlEggoWGGK0CW5oUpER8Z7EWmmPM0AYIYjDqaLcCGtxQHdAyafDS027OqS8ZqQP8PGg2Gu6FcgcBEUIyligwm9uWpFNjgesXAObHeuaF5Z300AM9WmGrRjPe1YGctxqkNM16MwhEviwz9W42pVliFc32WdP4wKCaDJkwSVnpFX1/S+ARyIcVY9/ndiqi17NI+jwts2CUP+zzTANBPbxZUfn1H8df2NCzD0Os5dQieTVSTd5Cdnrb0rScv9dUXMMqLKz1pNtWmX4YAu1eyPYeNdaJeEowz6ox+ziZKWmcPNC5vK/W52yp8/p6efvFN3fjhz+kHvvBA/8bnX9NnYOz7e7uqVipKJmkH4Lqk3148aunRRy/Uw6cqD27o1taWqtvbuv3gppKvvaFOZVe/dfu2rk3qqtevqXKjomIBVpppa/YLf09/7798rvhsrBr+E3KU0ynNGcN5ZKbG1ZWGV+0QvCc8g2vxZh2g6MtPvv45v/7at//u6os//KM/lVhV/4NJLJ5fJzORWCavqAsSY1hJ2EyoW4nTJDB8y/Q4/3mnURTDjM9xKxwygYSYWSbwPu/1duRNIvnCGUf8PPLmRcAygnP25wDcbMS1nGWK9ILVmPFVkL+uoORctGzK9zUjdI4kL/7uKTTXBXVlmcUQw+354LiFRvx7RAQd8mq2Rmq2u3wfqD/0UQ4jdVs9ABUA7c80m6zVpa0tZFuXto9oKziJFyKXHRRgpkSRAJzOLLDk80KQ5zB99lEJRljHsbbTri6/DL/3wteEdg8JGE7R8hZUIEUFmJ6rCjnfs8gzxumnTbNTnmWcBITomgz3dhGKOcwc3FGO5/W0wgLH7dKflt9mqhuMQxUGlkcaJ7MEs1IFElhWrFDTHFAu4nyhvyIwLPrEmQ5DAsEMtlcGCCsAnqdHsoEBvmrr40lP3xi19ai3UKMtnZ8tNBv4mcA0gkaYJ3ZAwbl8zj/UnaAJLK89a0tw454xWJ/nH30Wkas/LRZjwM/5pl3keydkSTkhPQ2ghC2xKBZFfGYTgddznb6uC7w60T63oQhSXxOvyPt6CSVQ+ovTidofTRjHjiJlgBjbTPpIiZK0UyY4cLUGHxumAARA0bI0boVCv9OrGhDkk16U8pw0tpRIw+wh0Quo+zE2dLlK6Azl82K0UmeS0dWzgd5+55G++/iFvnV0qG9enOl40NcAKrugze6XFNfyNE2e8Sxxnw1P09TLuvGbvqCtalmR2p6+uXVfZzevafv7b+n6p2/r8zeu6cHOjj5XKOgaUj0PK3UF/pBbTT86I2I2GOrxy7aOzhsipGj7xq72tjcJ3DltlYr6vp2qctWavkzj71b3dWNzQ5Utn+vUVrxGML5q6m/8k0P9wsNDVb97qf0C41MrBfa+ik/VG17q5LilA8bhC5VNVbGdmVUL9/rk67/H189/4+eXP/Slf/9nxpHYH26tI8XuOhZZYBROGl9jVJEccgO2lMoDpgZSmGYMZuitfzakGBHcLDFH5DVdSRDtvHNmHSSLd6isNZqPw+R+Kg6zg7W1cLCeS5chm6sAjiWr51NzsBiDVdbfU1wLkIkCCt4RkQTlPL8JnijBZ7w9cTGcaT51vU1kKADp6kgdWPHFZKoOcv6qP1ALAG32hmqbDQGejWlUDYymy7VdjCLCzzHYrVfrU4Bo1HMQs0lIUQx/xefx/5DongYsi+koMlhh8abm5Pskn0Hqpmi/aWQXx3VFpwjMZ41jpmFXrsFZQLq5HKDPV9rmfZ6DtZNzqVdTEr86Z+xnBGc1xahnPJcP9Mvy7EUz83RWGcYgx/d4BlWQL2uSKyqHY9XKpVA3c+qqT240QNGLprlnUntCnjIeaZzc0xRtVMDzRVvnSPaz6UTHPHt/nNCFa2IQmBYAidlmFDm/BjSiVg2MFb2OvEb6QvejBEN+ybMxLjx/POF0MJRGZqpsYaZs3iDuTqSDeA5vVXV91lUiG3JaowB4BDtYz/uAJl1HsFV6S5ECbHR9pvW4x98nIZgm+ku13uupd4yurxOgYaA+esUfyQOixQQscoBSScVVBlijSHsfxgZaw54JkoCU55md2bA2MKNiIp704/W0N9J7yPr3F0n9Erj/j0ZrpcdpzbstiPcwTL/UCD4HoPVrW/t6ffea7u7u6taNbWT1jj79uZv6zOdu6Y3P3dfNN+7rwRc+pYNyQXN84BFse1LzBoy5+gTFJHZ5H1vYw76DL9Euj0c4wgYjW82nOjzu6aPj8zAXen+nrJ0S4+pz3BNeh4joej6pN/fLGuSS2sK26rWUiluMd4nguBjo8dtNfWs60of9tiovO7pZKijhmgMEzfmgo0edlgbtoX5od0/f99p93aUTPwHP/wFfP/+Nv7X8bf/Tn/jLl53+f9hLJgsnUIYRjjbF0ceAYtRMK/sq1y5P5DSTSEdgHvw9i9zw/IrTkRhigAamlS2qaidBSk2Rpp678upjDtYQs6zk3z0McxUS7nHOCTIDQC4xwBkAyucsmdX4fk4wtzRyjc8kkt6s8BWoYXS8EoCNpaD91Cyyg6Rv4PBXqxlANtaA618NO2piUIN5RFezmJ7CmnqZpCYYsecYhTNlkH9xwDh25bmxriJj2DLXDoV5MfCEXwZyDJ1vgCKgBhhsI+vrKWnTc5QEh1zcUxTIVxzVi0t9AM1M3mlTzlOFY4RA4TPkozBpp+qY+Vqtjh0IzOq5b3zpiX3aBmiVaacN3G0wCLhIhX+zhGHGcLIMjDRVzCuH0zrBHSwLQO5Fvinv3YUpbTBG/lqAJx2NdTHvQfDmGjphnY4bMS4nOPchQWeK1J03p1o1+1pPCVDNVgAy1z5w3hpPBygi51d9PjqEpUMReUViE0ANgE2tlCl7o0FEqRly/PhDrU7eow/GisHcfeZQxDuAvNJPoNKY/o4BaPSt0kheGLWSHRrr+wJmedgzYLGeRdVtoiCIONFsTD6ewoEtm2Vc6KdmB6DCzjKAaITxGdIHw1UslL1bYj9OPfO4xLDLEawT2hUyRVJOMWMs1/TzS1hab6OsN27d1Pcjm7/wKYPjXX0amX3307d07a197T3Y1q23runmvRva3NnS7t6OalXkt4NiKqsShGObdlz01nq0HmB7A3rMUzPSFz0eYfysrGgLduH0QA+YT2hong/08MWFrhEgvohUL3VGYbF1VcxpiL13sMslxKFeSWuWjWiLfiiUlorm6A8AefLVUz1rTXS6mOht1/R83Nc2fuPMjPXhWB9+64n+zrChfruvt8pF3Xj95ifg+T/06+d//i8uP/t9/+7PNFOpPzFPpVLHMCvv+e5ieCsnzgFkEeTjmohfzPk0SqQg7CeFsTjnMMfgeAW97PJqAK6lZxrkW+OcBaeowF59LO4UgPCpmDOYx8rbN/3CtKILsxAcDwdOOyIzoi535wKygQFj2D5SwdXv+ScsDPlmyYjjW15b3vvc8AIMt0R7nGNKbIe9TQDrCQAOHQQgzwHL81hWs0JWPZ7FOZd+r8+XyQIasbOhBk9fKtoFOAygTjWYzQMzNNAi+gJwu0xYmvt7P3Q6Y9YcVd71RQFTHyGy4Hddru0aohcYf5fnb/D8dmiviq5gPTnA0/OizhwYAqLesTjCw8deDZ8CXrAiF23J83xO6bKMBj55v+dc6Rfa4fQiB7E4fe+xSCMbs/mskjDwuc/k9/3A4Dz3XHOd0RKGDuMbrMfhZy0Q/rxmSO7xZATrBFgbI7086ujodKzms5ZaD3saP+4qM+C9jFuM+5jVWX34DHoJENUV7YBF8u+4TxWNuygH45WBdeZGWk4ainTPABdCbCqnFTYxXTtrA0SZc50xD+9FJZ4zwvUjmSqU0vr6iBegTLAr1wqMc0rN54zndKwksp2BCFMgRZqUYqwuXUKP/vG4uvarV7Zde9ZZJGv6yQC98BQHRlTh30Xes8t16uWo7hXjegsgcz7y3k5RO/cAydsH2twqqYosz3KTbDajIgQiG/d2ZtgvgJUiEDiTI5tKYSfYSxbf8Nz4aBRqKHTpgwKB7y72+Xn+VueezhhgFLFQnp2fbPCr4UCN86G+++Q4pEX94N1dwBl5/awZMj0mBGGfdOAttK3WGHuxElqpWsaOsT0HpBxS/lOA+msQE5+C8P5soOjLNsGa+xBQEid9/cLgQu9EZnpy1VL1fPQJeP6L+PoGDPTeb/1Tfz4Vmfxn/cgyOsbrpgzYiIF3PUwvrsRgT5bgSaeJAEBO10nDSpcYaA7DyObyYS7H82vpVVIlpEsJh0H8B3YKkdAIaRxyLbkuIk0FBjYNMCYA0hUS0WdLh10dgBUwEs5UbwMcKQzWCdheyPGe4iRghAtzP0Aatgmu8jdYMj9UMNQibCMPMGcBjeh6ClBHdDNVVTZT0BLg9wTfGMdzsnYMB54DWqnGQJePn2na6mjZHcJAZ2E/vRmQ5adTjYK5I8Msw0OhZv5k+pgIEhbSRLsmMdqPVPU8nBOdp9zrEmrSB2w7UxepWGk4nGoMiDb5ecQzOB+0h7PPkM7LPsA5XqgIvmU9LchNPafqWqWvirK8Wigx8Q71Vn1jBxIUQ7bgPeaABYGq125rMESP9rpqjltqjNsAtMu7LbQcD2GGMxXo2yyBq0hgyBIoUoD6dDTjI2O1LqY6akTUaeaVnO0ot0QGEpBcjMVTHhhEALcAousufYPc9rZQbwGAAkeSgDZgmCxUFS1uax2vAhU5WKfTkVzk2ItOacYdOsnHQvK8V68ApbDiX6zz4EeBoUZhjBnAKUMEal3OYbaMdxWgpe/8+A5cUcaxxftoXDjfP4vMXTtJM4Ud0VlLbM0A6gBvNeA0uEoxrWImEnbdlF2pib516C14XpK/e9rK59QnGLtwEgM3CxswsHNnjFj2JOh3f9kUfEBinADmM6Pa3a4+WE9Cta+bgPWnsLu6CQCfNcGAmijJdQ2g62Ffh89bevfFadh7/6NvHih6fV/l875SBNJlKaMB9/Oe+H0Xv8FPYthSroA6gjAssYvBSU8t+vn6p7b1hTeK2ufRP7ggAPJyWp2pepLg+I6GoX7otwbNT8DzX9TXh1/+S8svfeb3/Nl0Kf8np2DTCS46wCm7gITPfBkgBcf82wsFQc5jvAnvKS4WYVxINQYoCcg5Gb6CfN8obCgfyygPYJUSJcAsp3KiqEwUh8KQXcDYxo8ZBpnsiufT6TAceezjMFzQto0xtnhvB1NrYXAWoK4g7/k2Cx4nzCcwVB9a5v3rYDnGBwMtRLVXz+hGOYsMSqnOM2TjGV2r18PZMKMsbBanmONI/dlKgy6gcdHRujXQ07OXarb66lwO1YSFDTDg8cU4pEQth4uwhdHFFjx1ACUMC0zeheV5S+9+MjM1wBjQpljn6WqmPg2/iK/0DcAhCp6dAo6HMC47ewfnOqMtU5zKqUqXk6Emo56SgHcUkC2grg3+ltc+0dRqn67w0+M03CewYu6Js8PTNOY6S8ZhQHvbR+dadJuwsoaGo66m87ESyPEsQLQLezGTuRlNaZOrVWDJrvGa5/dl5/JGMipntnQtf5d+vQE7LdPfvACpKH3meZUwIlwDtKZRgGfEOUeA57JHYJm8mlJJFxQr7uG8RfrMS2kOaAQi1M08BpjCnJ1FsRoOeT5CIiDh2pVecFJpFxDmmovDkL/o4hwZWKgrN7nEXiLjRRcD2RL2D0un7Z0FgdGBk34oA5xlWGUauxjT15PVqyA+QxWYljvbokCgT/O5tKdewHHbZm8YVZu44IwQb0JwmUGPs+fhPbYMB8/mgAUQG73pAzNKZ094TKKw5eRyrrc7bfVhrDdRcLdgtjs0xKBpAPZnfP8FxCEC0L7/zoneazVRQ3H92Bv7St2/j19INWzQAL6C/Z4SYAzi9VJOBcYxGYpF03eMx3wa0fPFq/St+kZB1de2tbuX0WNs4OXhZcifvlEsq4QNP43M1eS+n4Dnv8AvM9Af/F1/+s9tLBf/cSway6zQqysGegIQDGBUS4iBd+iEorIAUDyP8eaRMQysI24SCZ9GvmdLZSRbht8Xw+JGLMrPyTIgU1EpWdRmugQ7KKiQKMA2kFRc01VjvIXSDj5ASi7nrkQf1xU3bcFMOiDGDNBaIUlKdhiMz/OoiQSOY/YAy8gXkipWkHklWEQVKZP3drS0tjwvCLjnsjUlK5nAiBY4xAQnGFnewTBXXR6uM1B/jJRVSp3xWsNBRP3OQv3uTKsW8rqBJOrAkL0yhNYOIEIbnHAfNXvmGWYwOld7suRP08YxQcGSNxR5A0if094LHNES8hCAgFtpmPXZ3F7gWPO3GRJ/ot6goXG3r1hrqiT3rADagxFtmNAupPkMJjrifk47sX51ArXZ+gQw7MLeBNNp46NeXEvANKewRm//zPG8Zdp1G/A6QC5vAroFAoFhLY268BbXvfKGbu/f0Gc/9z26/fk3VL93nWC5oWk7pX6foDPLaDqAzQ1Gmg1agH2LsVjKBbSjEa5Ek7y/3elOREK+883TJ0ZA+sJpYV5MWzO+LuDspO5FvERQKGjBtUNuqFWDV++Q+so7ZxT5v1yEKaKcS+rxOafjrKNOG4qghMweY6FqU8ezEtzDxM4KJQ2gRAsRLQC+AcPs+gKgLoAZD6l1DuHpeSTMu3uvAKah0WihqyFjBpitaF8KRmjAtMrwPPz/c9EHAPT8pdPz7Bf+7kPcBrT9pNNXw0DKOEc6sPxuRNWKpz4AWys5Ox32vep09dF753qIWvA895fubih2/aaiMM3keVsp+0IhozmM+NFsCpGhzTDPjSRBomTwXmrUHmlaqWuIXWVhlkXam3KdCG/h7MJKr/ra9mF1O3u6NUnow8Unsv1f+Nc3fv4vLv/oD/67f6GWSP77sMMC/hlB1YR5tyUGE85zN6AyYP6Kw0Kd2B3PYQwwgSQg6pX6FYadsKwHtCLJApKf3+MICZhoMlPSVmmDCLqpcraqYm5TyWRekK1g4EPk4AgAjeOQBYyrNxuqB2heAkqozrDjJuPIP1ti1IAoMjGLxccSOJIdCAkWx3hTtC0DyLvifL6Yox0plcplGKdXYOPqJpBygIVzQJ0/6lqOI/7WhiH1AaF+MqMrgKrD34fTFYC21LCD5G4C8Gddzdow0s4Y0jXSBKbniUZnEqwmM82mr+Yvc7Q5hfRcLWbKG2gBEVe57/BsRJXgRD2c8KU7E2fP8t4IUrvVPlXj7FiTyyv1zrnXJRIOZ/a2r8ZgrjPA2VXYvenA04ae4zPr8c6eFE4WAXDS1ZryO/VQp9PnkGfpYN+/DksKZdhwwin964ItXUCo7ar5qIjt6o7u3Lyvm59/U9mDWjh6N0EASuLM00FMXYIIj6dWB4Z2vNLkahr6UKkyYFZGihMU1+nAMI2krjeqyBCw4dkMoPzGCfOewwV9aDO2QV+HsnYw3vmU38EGgyy38dmGcmU+01Jk0FVsicrh2UOVKMApDcN0NkeM8fTiXcwbPhg3g1vYXEH/ZAEwRJHSmXhYXLSq8r0N3N6lZWLg7IuCp4XSBOWkT2SlT4YEuhX2YqCkPa4HasVjIPVquRWIgfTVFAr381wu4zgCQJug0/FkCuDGdELgW55ltJmLq1ZMacUNI76prwVovnze0LuNFuosDXhuKnHtIPhLvD9R6rKLsqPfsY3HV229sJ+lzGQjykIcEtwz+tFjvZwB2igZ7zry0TAmF2Cp0qW1iolFWByto75ulCraG/C8trlPvv7Ffv3cl//m4q/8gf/DX0rMR3+kCoDmLFUxRkQWRg3jsc1jPJ57MxDYgKKAl/1nDQNworfLsrlAcB+jmxFNW1huD8ccwE7DHucMYAkDjJdKSueLKlVqKhRqyJa8irDTtaUcAGNGU8TIcsigxJwI68iLZAGOeS9gAUAVsoA3AO7TNsFE+fwe77yJAkxe1ApzaGtYgZOHs3lYSFID2hVkr5mDv8E+cD8tMd4z3neZLeqYz77g549jKR3z9yZO1KINreFc6+5c/auR+o2xRpeACfR4AdMYdS2N57CFWShWsfKxwrxSo6EKAF/R+aD03wVM3jl+V4B8hzsvYVULZHpuMAWMOoqeXcA4zzXvXQKWl7oatNUNFXkGsIypRr058nKpS8BzAggah/gxpHZ5Ea1gpk0gS5crym1tKLG9gVrII9lhjoB7YzwKtR/PCEQn4TXTBe12luqD4k09eO1N5fZqynhLKAEIDyVSAjYA0Jqx9sp8r7HQsJdQO1bQNLehVR7GlKrzPqfIFHkmLMZM1EAYLAs+6J1nyMYIUdAS1jvSvPjGIFnQ0ifci5ssZtgWMj6ct8V71pDpSLaCfcFkBxcEJgJBAF6/HQCLolw8goAk+KfpOBL6JdRBcNAnuGCl2AR3teogaM6Q6N4p5j7zURgGwxRthWN6d2MA4hVGPQL7R/SbV+w9957ylAH3cDaI51G5jXluAFSniPlfa669wP5mXgDk9y4A9t5pRLurtMqw4Lwnsxm0EAR8xEtzog9enikDOH/PTcYK8FzFwtq80kdXkHZnQ/R1/vJK7xEoqvUizNOsFpLgTJdvf6jp+SScAz+kffME6gB27zONEkS6ladRUHXVQl3lzU1di2c+Ac9/WV8//XM/vfgzv+8P/KVCNP2fbMZX6RxRzNVA3eFe5LHF2Gic9O6TBr3tK6ytMNw+A2dJRA+rnURAH75mKTkAjAYA2wRJP7UUK+N0MNRJLhfA1Kv7JSR/NW95j/wnUjrJ3DmgiO2wsDTxKjrSeAjD86mgURipE7xTvwqeoTwaTCKCHDULW2FAZjM+EHftkyYz6bDolU17hwxiGhv2QXXgDew3riEyf1nMKFGvagxbHdVLigLwTViXmegYo+vD4joG0kUMibjQJUzwsj3XxflIQ1jZ3NVxmr1wzkwKgzebTMCeh+0rrZDQg8FQdZzRzMxbRnt2cJwjO0Ke90dK9DqKd7vK9Vtc/0rDeU/tRUddfj7jd5fNhobNgaaNiZrtmZregYUzr3BuO3E4poS+ydEHqUxKhVxe6Y0NLfa2Nd2qwU5KjF1SHT7XmS1cAVRjok40ktR2oq4vXH9L116/rsJ21QgBYzOT59rO14zNhUDULEffw3JSgKsZ7qpQ0txJ8Zbc9E0kGg6+BgAJlIKNLrNgBSGPv0f4vNSmDT3eB6qsfBiaF4xou8GHMVsxXrMAoE7yegUiZqFeWV6XUBGzE6nXxyYA4jAHSntcbo++dCZGlnjpXWqh8DH24WM2PCfpa2OCXpcKoObNHROMwPvQfHRHkv7yomCCZ0jwvAWekzAejv7t+3RP2mHG74wPL1j6ulGA318OXjSW5/JsMG3lemMAdoi9foydnL5cqbmGHPD48YR3PcEMIQWe8nGN048+Phdmoe+5saHinQPkfwrAxnKbSOxBP8j/1WCkr3z5uzrfKupWtaw0zzDH8Qofv1Su4+t588ZCLZxzyHjMUHmDRJYgPFaKa+TWcRVuMLa5T47h+Jf69dM/9zcXf/ALP/DT1UThf1dOrKI7GFxxORNu8GqRB0a4HM9DukbICOL3MyK8jdIgOoKleh/yCDbhXLUxFj2GJU6R065EtCCKexdEBCCb4KRrGKmlfgqGmkb65zHkGhLDOzqKMCmzKTwMJwaIvQIOI65kcFJAIBxpHBwc60sDktwfjUY7uA/sZwpYePEiUc6GBa+pJTZO5qUnO5fTObw4MMvgSHmkNNJ/VEzqQ97b4zMXAEW9ktOwjBwt5NTOZtQATBu06RCZ/xSWdIyzPqdNj2GEc8+X8UridCv+7QWRCGC67PdpN+wSFunsgwlsL4nxDwFY58a2+Vt/OoR5TwlKYy1nPuZ2jiyfhdzV7rSH7OxoPOiEILKGhUY7eMwwoiOuFaO/6Y6wsOTA4K2vLulWoE+yBIBUrarcwbYi+xvKbG+qktvWfmJTO/kt3Uvv6otvflqf/R3fo/ytKmOTBEAIYATCJW2DCGnmBaEcrBGF7aLKZvlpp8p4WgYa6NoBDlqez1yYra29NZbxiOT5bsvJA3DFENCc7+nV+sjK8I2sB5qia54J24rAptZ81kcSuwCwqadPqXTCvQs5K1divKCErUNFZ21UBePKOMKrw6KmJb9X1i2ZaZEXm8PCi9/hYjY0AMnLPfiVy/rBy7AZM13+ZLDlc1mAHp2iTM4tW6B0uDrEuTsF/rmEz1HPYR8uuGHQdA0Fs1sekOeGaPAe55D6KObvnrY1PPMBilkNVgRubMJrXyXnvGKHicVATRSMT529veU999uvgr2JANdNXTZDDrBPAm1+dKpWF/JSLQZV54FOdhcqXA5CxkltG/uOAtadka5o8xQVNdneVW+2Utb5o7W64l6L4FE/+fqX+PU3v/xzi9/3/T/yk8V15D9j8KJZjCuPVaRxphyyL4vReGEEzwhpOJ4TnUBD+wDCAFblCk0DDKoDPezbKJEyE97ubcw+fxrbCJI/isz2JL7nKue813NL+Uoe2ZhTtpINP3vuLQpr9fyYV0zHRGav8BcAMkd/M07vm7bBeufuq3J7ZsAwl2IeYMSoM7BRHMsG65MizTrNSPi0FrG1rnCIFoAQ531N2lnGwZx6NMul1KLNLc+h0o5eLqbLjawWtO+qmtOH1Yyel/N6lk/ptFhSL5nToVK6Wnq/NKA8BqTngL63lA6R8l5YGoyDFBshxacA67rX1XoxgXGN1B8DCAZPvHWOpHZtgZm7mZdZ0pJnuoBFHMHczw1U/Lwx9bwmbA0A91waw4FfmYHSn3wv0i8uxlKiv7LlqrKbdSWR5pEbgOfOjl472Ncbb1xX+WZdGd7jdBzP5Xne0Ix+NgfoYgBnFLZPHHMOpndCmTjT0Twt/U5Q8rEjYT6RMYrQTlfgWnil2zU41wBotABQFRkvL/wUgC2Q2NHXq/WAadT5ojyv6ywsAE9/fk4fEoq4V5JgDdt05rnzkL1fs3ukyKStWCxHoyzV3UbG3GzUtklAsTRPg4yet+wvFmErsWV/mDbg9wapBe+xnHetAifcA2vBLhKQ41KG+0fmBAwPAjYy8Nw8j4m9vDrRwAGcMTKT5DquhER0VgvAc4Ftp709uqApUa+aSycE2iLt2CvHVcHu4gSN1Xip58cdvX67qtqtAwJTljbYN1JKn/B83APeTUBLavh8qkqtpI2SF7JW6jOumfEMVrtUukz7a7mwG+wKsLzkOVqMxYwx9iF5sQwqaofvr1z8k69/mV8G0D/9Qz/+Z5N5/YnxZJRa4eApDMDnZCcYoCA9cPAYEtCREWvH4TAgHGmMt3tBZEBA7hGB25jDyI7Bfz6kzS6BqwXnTvEeCF4oTmsg9N7pBL8I4ApoRZzjButbZZEzgPCU3y9hB1EDQj4NEONMBkuuGsGx/N2AvDYAcu0Aqp7rom1mTWHvvGURTmRFZxpCy4P8GmGQCUDcK7AF3luOOd0JIIIhe/J+hXPlAXzvt+4lo+rRviWM1dWCFrDmRiGjS9p7hPR/CutrIvcvIl4oSAoOIYhlkGsrQNSMNNrpKT/uKzqAhQ0HOFJfy8mr4yNWBCkD/AoQWCKv18iwfjKN/C5ols7SfzDsfDakceXom5q3MVpa2jvoa28HNZg5gTzk2fI9T7+keBVh/rFMWkv6Osf3EgGgwHM5HxGo4fMMp1UGDr4GOMNJAvxs1uV2+Vx192U4YRW8iAAsPtLactOftxSOeEwIqi7Dt6DvuRADb3nulXnXQkCGG/jM+mB4kRUgDSJHTAv9vDy3LWUdpW+X/GzVYJtL8l5TynRZkWkDAzvkczBbPydjFCOwej7exbOdleBnp9ncgS+eyWMd/u4m8T0EVPrN+ZoT7DbKIznn2J9bTZYhsR7xjy0Z0gBPjPoC5eWV/biBmb/ZgkLhGv6DT6hLv7jgdRp7fK8HY50RdWif59yLc5+wGtVBwbbINZDVL1629OBWXYVr29i/py9e2Wp0Nle83Q3BYA1Adi5mund3Wzdey4d8zwn37NNfJQA4SdBIVuIhz3k9Hajbneo5IH7pfszn1KiUdYGqc69+8vWv4OunAdD/1fe9/lPZQv6PRiILrH1OsJ3CjnD0KaJnMg4rzYnpVGlkRtJbEA1GINEAa7Us6mFQng/1Smuc97ogRw4nsTRyVC0wmj5y1aknGb67TJz3RkcBqogBC2Bw0rnSMBGDp9OczBLNrABIPqQUoOW/v9qfn9Kcv3mLnpnGDDbsRHOfKmjlFtzbToNBGshf7XFfKkWbsUdlVp5PXauMF5VxjBrG6FV+b9vM44Vlrl12Xmlc2gZwihnuSRtcAX+K7Hdy8xxjnRYAU9jqcTGlx4W8jpCcjURZl7DTBozK7NiSL4lkT4x7KsJGY6OWit5bTnBypXrPNofz2ulTH98xgZUtkylFAM8prNxztXWY8N5GWgXYjOuTelOBidKE/p9DQ73tc2YWyTXMktJcx+wyHZLCAXb6bOwxBABDBS36YEW7TN5C0UGnHvGT5xHpOr6bWfImxiuWAToMmDN+5pkY0RD0+GtgzSATP3HfuOU4AEWb3B5Lc89rRgBShDVjQWeuxlyeIBIOtbOLI1cNogSdpVksgLucx8OZ+lHa5EDpilPhHsNjni0dAmooXMLYeyHIGz0spUPdVPrT0zw+w33hzRm8x+s3ZqcGNs/Vj2ig05QWPP8EMPUikRmn5/gdPNYOIAnseRAJJ8F2eR8Npt3YPU9ttu7CL00Y6BW/90LQNoz8CHXgnFO39YpAsIn+r8CiN1BFyfVYvaupNreKKu+iCHgGHyXs/qOrlD5r0R/4BvK7FGfMakXtvrWpAmPvTQlezFx5fQA7z8Del/gGA68hUm+QzugR/feV/kyHGP9LmvsJeP4r/PrpL3958VN/5Pf/58vl4o/EY6t8MsGQIpHSDFwUSeMD0ZZIu9VkABOYITFcjNZKaoWDRDVFsoaojwEkMMgSryJA5a2amwTkAp6exahTNnK+26DDF9/9OZ+1vgSwJvzNK+he9TVj8LyejWqN4aOwuOEraW4WMfU0Ah92zdKR2Q+g4PpABk4zD7fF33DbIIk8LVHCsLzCX8QY00sfeLdWBVq1Sbt2uGYR40wDMkX+XQfkb2QBT9p+E0y5QaPvpuOhCEQZPL8NqFzPAmy5eKh/6QAwh6GmYHhLgHRQLmgEwMaTZY1T+VC302eXx2FNKUDVSdshv5H7Ggg9pwlGAVSYfhwWDqv1HG8SR7oN463wKnF/s9AswSdO33ZwwAFMajBaAFj0EUFi5KHjmlw95C1Gkdeeq3QO6ajjlV3eS1AcIQW99dCz2N72GVktGccp/34lTb3abElvShdPJ2i3WRoNHFvKWgp7PLyAxL08BeC28zKohvVx2sPjEWS5/8rASVu8qDTrcwfvWmoBVgA+42K5GlgoQLhC/s6XPPsE5UNotnyJZMxgiwFAwSt+RsH4s5624VldJczzqa8qUXF/nsVTRwxhWHT0V8I0lA4Omw5oqNWLk9nXPCcXCu/NuO+tBiL+PDei3bNpTANAzRknxG5+56pZSwBtrif0WwqGvwFLr3HND7rYHv3sbuoZ6ADlKja0meB9Zu3LqarbPn4mS6CjnbTd/eWaA4nRGL/Alhj7+PVritRQDrkk98TWeyN1/EYCYXbKeKCGLhMldet7WtU2IB4EnQW/68VVWH9SGORf+ddP/OzPLn7yD/3+vzzW/H8eT6wzFj/+z1HYBCBmaedJ8NUopGm4VqUjutldYDM4ShSjtcRPjxfaIUJXkKabMIIC7lTA6s0MvD7uPDhPA6xwfP/nc4/MVnw8hhd8cI9wuBWeEZKdLbe9F93T9nMMeeJ8P74PJisN+XnAZwcA4pDvYXXaEBCYBGDKh+3YKf6dxSlyGP8Oz7MDsynE58rzKvFzVmPVaX+Fdh3ANkqxpTYSU+1m17qXB0BhEZs44CZut42HXoeZHhBBbuB1D/CqfYD9NRxzB5Z6FzaSwsDz+QyfzalaKWpSzGuzUAIXKzCqguYwqt2UD1FLA+6wDjMPns/9s0FfJng+YpfqcxcLTsh75X266Mzzz7DWMX22IGiNeO4GEnMwBG8ATwPnjE5AnCLvYakAHGgDk02F438vGZ8O778Yjuhz2BmseMZ4zdoDzfpzjbtDzfm7d7fMuLb7LoAVz+X5YlcwirsYNXKZ6BbANWLE4mUm5b4H2WB+LlZtIDfLQqZ6gWgGAnmRCPuJLvv83AJERgwzQEl/G+zNEJ16xuhoPQIg594WyjXNhlMlrSe9wLp8MF3IvvB9sbUo0t9Vq3zef9gmyf2dbmfJbkxcAZxe7MQMwvy7bclJ6RNAzrgU5zpm7a765LoGvq4pwYJ+iACgIaWJoJonkDj3dA7Ifthqh5MQSilPqaCoIPDPGKs1AbhJ/2wRMDwNsVdMqBqh3QSHYg005flCwKENXsAaL8dKdz1lxvvrG1rsbmmVz4bsgcgSmU6gTbSHgGSaIF3WNFbSoLKlQa6I+spgvwBuJKM8wFlSOJDjk69/1V8G0P/lj/zQX0wX8n8q6bMsMGQfzmaZ5vmZFBrYhpP2ivV4orQlNYPvyulTnHKE88an8A5eWzh4ZbVQGYbk/dU+zD/tOSPPA7rmIMZn9mrjXBGhZ7CgJb/vmz1NMXwc13Us/d3gaUhc8IOrrc8BB89d+aymLkzKtTLbIIcLBntBy+2YAIA2UDNVH7ls5/AclwuNuBRdltAPvikbX6hAYCjBNIoxABQgrScW2k4uQgLyFnS1noedltY6yC+1m1yqSjDYoh8qvLb53HYKVopzl3nOWzjfPgB2m/vc5+c7qYzuJJN6HVm7k0mrjANsI7XehC2kUzkd8PO+K/sDcK4TuoEDlegbn/Vzg2ffGDgVZaa5V997rn86o3+QcqOpWoBcn3t26Nch/d+iD/jGFyBhNgVwZJCUrwqOGDViShSclkV/Z2BHBAygMxQ7HsP0Rp1hOA560uR+Xeez8jHYl6W/57ptB85eWANOawYqnGQKoDrIGaQC4zVSGXAZO8v4UOWf8ZgDJKEqF0C0XNIm71qipZHIhLaOsLMx+DvD8XlOQM9z2vOkC4kgXWa/+l4oeiSd4ycu6MR/7mmZ7WOgTXM9p7kAsA2GE9uTr8bvV/wubLnkL/7bmAY66X0KWJrxB1D1tAd9FswerM5ADhKMr6HVJ2kObVTYl3M+nc40I9A+b3f0AtvaKhRURP7bdooEsUOnYvHeC2y+yHNXeP9BnuvzTJkioJgp0LG0mUDjqlFmkinumeQ5Y8Wi1hvVMD3hQtRrxnm5TkE8srBTQny+pHa6QCD0CbZxReY++QHSMIiotkoBnrSRK3/y9f+nr/Vf/+vpdiIzBtcwQozMTNGO4Akthma+xOAwivkqo0k0rSYDeLWII1V4QR99WFp1NtZuYgnDw/zmOAYMI47xu+q4U5C8SDDlM2ZEnuccYmxdHK3FHToAo+dULdk9ge/VU0tvL3iEghkYvBmOI7flJSIQloFT4iCxDJ/A37wCXfH7cY0c3pDBETwnG4XJhMPE1nMYCOwIaejK3FNkvBOu17Q1isO5vFg8tYQ9QnrQXlEYhrfpRXl2M74x2mw6MdPFyFcGFBx1hFPyexf9nbhYs43f0ozrTWf4N7LN5zRNJwv1RgPktvNEp+oPuvwO4IJVDWYwewKPmZP7wMc7x3xkRjKrKSAbKVTCMbXzbE4D+u299FrHtG2rkFcNObhbLCuNjDwopFXNJ1Qn4FnSenHIi1PedWSJTqsBV/oG8FyPevp/sPcf4LataVko+I4cZp4r7712OrmqTmUKKIIItlcwXZVWS9HGvn0JV0AwtIree6W4XsUcUJBWb0tQwQAIKJKDhCqKCuecqpP32XnvleaaeY48Rr/v2Ifu5/Zz7TagVPi/feaZa8015hh/fL/3+//v/75ys8aSim2wyNElWFxUSg2yzCgO4BNwg2Gv3b2WdZEdr1Ees5Ksm2i8sxsQlGWqU0myLHpOe1JHPcQ2b+MDKGWHtCDbIPJ0tHVB4rqmVZPCCYg4Dk10MS19qyGANBFLOEbGMaYgLm4yB0cJy7Bhm+rUFzUfzVx4NFmjXY7TDpapj9nCxtnGxpRlV8JDmecr2tyKWLTWO8fthuPMo5KSq5DHzxoqbYWJG7DMfVpXY61Tsm2o18iC5e+bYr5SpgMHW2SOTcwxw07+5eMH+OfpFO8+3MO79g6wy3utTkq8esvBC0sCPtvqSbbRO3ZqfNpltq21af2W7U63Ne91GklLAEpLowhSnZcnZLJ9LAcjYDRo44bq6LJIgZa2+CPOWP4jKleb4zsRYSFRSTjuEpatx7HY0fRoZ7GRXzO5/T3fE42qmoSuoTWinW6SAJoiWj9jf7WbIZmAhOC5KX08WBQ4WcuNhoCVcAKSyezzW8PVlCb9pF33jKjtPTKLhxtSBBiCS2pH2HCibCztDPfa0xszArU8BHOyJo5nDhwPOcFMZp2sRW2G6Cz+miasy7/J7zQR2EURajK+uMsJTxDV+qB21LXeGvLzMdW7TjY9XAcoCFA0jck6RQIy0iz5Xco5GwoQXKzIPAm0nEDdrQ5B3uckZ91oLipdiTJ61mR9RUpmwomayayTjzgB1V6yfnOaxAtOYLJopX2WKS02mIu1Ccw4aXK202adYpltsFZw54QgVlPJFDlZOf/O8qUyqwlC2hBS+DudTmloqkVhHxtfO/0u/M4uXh71cD7sIBkM8eR2H4edCNvDqE2EJ28HxS1V2MCcioSQDhoPLRPrWAW6VCJ+mVJZ0Upg++gUlcX+63Liy/na5+TVLr021LTm2LB+yf050tOk7cc65ANGZHY0T52eD69Ds5Tt3YYYJIMTxhJR+eLFrLtWugO1OwEqCvhzqOO4ZJ3ew3B4orxSZFajxHXbVDox24v9q4DKm7vsgwXHIRWK0ssQUhXJqebvGU395dLBZG5hKvcxjo+kIGBaOjhA5ca20smjFcE4IQjJdzUm4GnZRAu2HbZIxP4JWYoRLYqdDv8el+z7mu1fkH2WmC6oMDkOZ7RAPkpF98HpXVwla37b5QO85cIuxgRCf87nnlCZrGhusw+3O7R0ehsqi3kbN1an9JSVodAiNcujDTOF8fOnbEsqg4L9VsrPlKRBY3xDxazDI2tOBo0BWV1yH7QS5fzieKLC1qap1nSVgtuA58eB1ATQtCjuZnUzKpzQ0u6l3GoyIljuBpwC2u2WT2CA81WBKcf+OU29hMyyQ9qqEFuHBKLs7Ba2OSG6jYJYJGR0BK502aZh1TrVhgN5VcY4p9mycUMsrIhgGdC8GVITB1g75BxeiBkHWk7zV4NPwKcEZwrYIH/PjIPW1aZN9NC9aEAGtC0XKL7ryJx21gcxzSYCqVw9WgDk2GUt2x1PBXjWDq8Yh16Rq6WGJYElRdgjW+BgDuRv1a7NPQSeOidb3WxQK085TaeMYIq1wsJt2syR1nmGcsWJsHAJoiwjtU5DMJKfY+slwPZbJll7vn5O82yT8j5kqRXBS65iOmtN+EVJYNPSSM6/FZxQK5aaVhoVDM1NtlcYjwhaYxz7Qyxp1uVbI4zGI5ySDXZiMkO2l1yxLIKZTaDT0ktERKVlCLagQmiiDaXZrknn6NMU7fHZfTJNBadWpP92U4tt3DJi9duaoD5Nkd88w+SZOzg5mSIPIvT3thFfGiImQwsIAuGYQBr57HMCL9tdJ6Ra64N1ad3JRB79kgy3QRBkcMlALZvKq+JgYvtLGptM1Bqoq1rvDyu/xQ5gWxMUG3eLLckKSPk2ZOfOiEyeFtDSoiVkI1GKFlkCzcM03BqvcwESmWeljS9+V44FbGi2hc0X70YDq8vfey4ZKRWLcs77cQWlPtZ4XUwLmsoBbm4KnBdr7NJeOmAdti5uYdzvUOGwXhnb+w7rudBeAe89ZN2HVFxqSM4ji9aKw3GvXE1aoqi1TMH2lv5V2doEjrxUEetTEoMVB2vOgaoNQinsalmhnrJv1lL2ZUswGipHHR4w4PlxIs23fVucd+LrZEF7pRNZStHbRvoheCqnjl5EuXbj5pRaMM3Z0StqapohIbXhXp2ikyzRzI7JRpeIyOj8eolYp0hWZwgqsa6ErEgDnYOGwLmguXWe+5hyoCfaeaY2bkKCAs3VW5wwU47Gjtfh4H/IhD2yqpXO5XEA6pRT6/rUUexRvz1tMiITPSBobEUCUrSmTcs2OGm0TibMaxNoaUOJjKNu8nYddEhW5HK6RTbrQPYR8ssu76NQaaJgVp3DzlacIKd8zQgoyxYcREG9bAZnegycrlCdkZUuA1Qrlq+i+cv6pBkBlG1WkHnL2X6ZaiISKskwKk4CrcTJCT4nQNssV7tkwntvyhycd7wPGQfrm2hZhYxE7CqMx2yrCE53hDQmkPaG2FD5FHHchh1c6oQVmeFsGOLxAUE3ANuIpqintVEtjxQtS5dJ36cyEYgO2L09vuvUWcj2boP+8pm0w9u8+tX5HNVrx0jffx0nR0tMgyE6BwcYXztAd78Pfxi0Ll7t2qjLSU/lozVo7YzbbEPHUdg3oM9rfJ9Kiyy0fj2avQKPNPmEIHpOC4RjwB0SvMXUKoLoOQGV1xAsmpIsVE75TUgGOqIl0qMC97Ak+uQV25kKqyDDXNIKsKjolYFA2QHWNHUnrIrHtpN1IJWoAxYKUiNvSXmHBLSOWA30Yn7Wqcjy220eOAmVANmsMlZaRcbfN7RM2IYjpUchIMvAWRIwWQ55aensfKONKjJ/LX+0MVwJohp3uRcQ6KlAWQQtXa34bIUq5LBs1+y1fr8hS9X8mKxLrJcEy3Pag3O2Q87mYXk2bEeZ89og5PA28vEg7/2hHyr+lz/0hd9qZ+5XsOtj7TtoPUv/HgZQ0MZAzcHhcPBrJ5KDihODtJCM4aGWtTk7tHbW8BptPClNgTZvlL5VriEBWV7L+BqCDidFVG7gW2SqOplCsPWqFc3bU6QEYTdfke0RkJI1wjxDseFEyzjJ+MrI+FoTnuWTlTjhAJTGXojNEdOy15mPEqJVfKdyZ/k5FbQeynIWnDhzfufhtoV2WHXUk3WkoijIXGqafS2NcMhy+HnDSVeS2SgRXT7LUU4JwAnbgkCjs9W6nn+mOcp2IOjxMSgJkjW/l5b8e0YWSaqxVIzOpMJUG2acRDNORpJRgpSYKuvCia61XTElbVpoZ9kn23Z4H5aQAMSHiEkXCVnJGhZB3FmdI5yfoTc9h3t8hO4pWRyBfDPNMaWS+zDNclkRWhVWnIFCkMTfE05esWK5Ni1Yjzmvk+uPNvjEg3WySTvN8qm1XCpIr0CP5va2rx3jYypDAmTYIdMaINjpUeHErcnf7nrzn8z+lumpbmL+BGKtPWotmLfkdbyGz9GJoYaKRbv1WqumBuLn5xwvZJ5aH+VNFH2pPfKp8Hha35HwUodjwHYIf6/7nipaWEyrIaai0Mah3mOOQ8WI3Zb/LseFNp+IrdKnZOIc3QRljWHtsAt49XmXY0RpY9oAIronlbN255VYMYjllsZn6ow+1U9Di0D5mwoqq2rA8dOn4uxQsVOpp6T6K97rhOV8UHt4jUrzNn++z0F6xvIes20WbJt285TjZLKpMOM4uTfNcETQPONYW81zvJpleI0K/A6R+lki/kvsj5uKJ9A2hJGPG2l+gAx05k44KsPWKTtQDnjtiMYoOGBkeov10PDCigAyo4kqN5CKYCDn+m2teWY0c2fzNthrTMZmzc85zGjKV1N0qwkBcU7zl4DJ6xQmLuEc0SCa1wFOCWAK3HEnJ+BQlZ+THdQKuivGyc8Dt09M01HNIeZuDw/iHvqDfhskedqzsEvqsEtTcp9m/Q6ZqBgXf2yPNXLetO4tWksSqdLZdG3UyOVkSMPOJ0D0ifOjDq+POLkC7ZxygpFBadIXixXWD5ZIT4j1M4K5S+OQ5n7X27A1aIqvEzg04zdnBNBNgFSpJWh7z8nSF3xNaLoVZNtrgRifKTM9YztUnBCKmhMKqDjBOx6VEEFbsSfl4+joNA+BXGUVM00IumtOJi3iblQull2mPgtKy45mOtn7OYF33d3D7dEW7h7u4vSwizfRtH5sHLNNCBaWzGECBVHOtUu+a9smxz4Z4ci30CGoaN3YLqhiqgXbR5HrV4gXd+GdHQH3V1QIF/Fa1ke5fxn29rDdpdfJKEIk60F9yvIKKAXGOkOvXXQ5/juK4doXGBF+QoIpwUCbehaVqpUfk+HdI4iykaXAXHZESQVW+7AFxGSjSqPZWCN+b8Sa91sGmjYdWhYELwI3H9DuTCcEKq1Rp3xlVIoLskttKs1o1q8JVgU/1z21BhqzHUi+293wHY6Bna6NvnIs0fpgyaFMsdrUkduUHN8FsjraqrTdKe/BlqJSpkJln+iggiKHyURX/NGzXOmtOWZapcWysBxyQctZBjFPdZ3i0C7Jbu+TZU4Vn5a/n7OPPdZQh7eu0jQY9S1c7GkJosDsrrZPjXzciUz4OvbWcq6WeYO4izUnY0XQrAJ5StKMpOovaRrJs2NN8FREd/la9sg6u1TmYZmhoZnurjbAasnf+a0lMdnme0U2mZ2QvS1hpxuCV43FnGyJ9zij5k04EE9Kj9q5TQOOIw6+FZ8ntijbyHZihE6fjGIfa29MUz/Gpr+DotvHcK+HaivAhXEH44GPndjDlnaSyUB0JFFMQrvjYoxiK4ooZXNkH6dkwKx7zIk9jsiyOLkHkQJHyMST675OoyRYTVnX+zkBkhOI7DLiRIuIzjozznmFhmBjr8iQljSzpzVNL22cuS14avLezXPcpbbIKm0Wacc7QcR3hyxcmw5EaQROjot7wzYo9FC73wRcDzFS7fqTwcjta0LFlLNd8rwguJL1cyYpQn6TNJiRkYpZpgQeNxjjw90Obl46xP0LtEl3uni834V+VI4lrcY0tAakZMZ2jt2gav1jd8jghgS6QOyazxrQaohoGUQO1Wa9pqmbQfmcCg6ApBhgYQ2QK78Rry9YxzIjOLMviwnrqgVy/qz13GAQIt6N0Rm5GO6wVmPWra8YCVquIJNkWax8Crekuc53cURLm2c6wURztmmputZze0Q6ArfdIZRwfFYRzXSPABVhSfCRspHPbC6wYiXl2pYTvBbsa7E8hTGZKZAqbyfvgC4Vz69sOo7cumWfXRL9iKAeEPjFTDUXUo7BFUlCSTCVua3jy/JZJp62a5cqXsLrtImlnX8F656SYHAUgE0HDgskG+WjchFscqxZVm0EPUjYnrSqAp+KNGbfDUu8i4x+68DDU2S1F2MXIwK83AHzpkQ211arkY9LaQG0462oJhXOkQOFA8inGet3kVohTWNl6YxQ0oRf5ByYHEwLgmA7kTmSFNSgz86WQ7hDsKiXa/grmuakYk624GTYoF9tyGz482bO15oTUUGJkzZ24oKT72RdtO4m5xzjJwS6W2XRavKNTdOIg1CxtENOorgZUCtfQhOM4BNEZ1td7O1sY3TYQ73t4VInQpcsVEc4Fe1ejIZQT42vAU4Tn2ZyxgG85KD2OYkCsrCoU2NENB2SfejESUlQk4/rbKa1KIL7qcxiskdOgoTUgfyITFE71XXLXkpOGPkdrlhgbWgc8/fbrNN5SlN9RUbO+z1eLHGJ02qfrFPLFslmiiGZzpis55Bl330kRP9iAHswpILpYLOhQrnPibl7sCYAAP/0SURBVDNzcHa6xnRO5cT21nn4znaXOi5sl0nkIpZPBFgEiSWfWbl4hkz+l8Z9TLY7OCL7lKfC7pDMnCxzhwxQzG9IANsNa+xTcejEWJ+fDTyb0NQgrDN0HDLzdnOFCoLlVi540iBkfE6RShHpOKT70CwW2BA4MkWrZ5vlc7KpswTLE44DS2vKDkbacGL9hgQIt0+23e/rsA+fpjNk5K+KZFXxOWxT9ZViH+jQhUPlIbefMui2cS+VWWDF564KMXyayqxrKuWhfiWQad1zSRBNyDoFdmKnUpo625RQAQr4FEPV5w9jtmfo6FntShQ8rWFquYp/VyQwLa/odNeaY5F6kUAsMCY4cjzOUloPvOeafTwiqy0JjCNeExGw13zOXfbXbT77Hse61oOptcUy+BB+ucfn7AR4dFu53aPWQtjqkW1yfsnfeEwme4l9OWabbAI++0AbaEY+bkUmfDPzjpsi63I20DSU6UETXqDJV0HTOSGIlmHQBkpQ7EMxHhlXNJ5oEuUgeSOrKtvz5u46Q0UW6pBtdjgZrXJNJkPAUuZGnSihGV8u5zSP58gInIvlEmvORIHynOAjEL3L++kI2z0+54yfrzhwlU8nIHxtYwvbnV2a7hcQjfYQHGwjvDRGMQ7Q3ybIcsKGoViMxYnBwapKEvTlR6d1uSUBNOPE1NqczM64Y2E7pmnJyaQdY+38b5KyDWK8IsObrGvco+JISocgLFOQYMx6KkiydpkVaU4wcMb54ZKx3OeErTgJHDKzpzcZ3rFZ4U1Vgp1yhXx6D3tSKDZBqt9g7yoB8TEajI8doB5dgB32CVAl5kcZ7r5a4PSVFLOTHCSl2CLbHl7soUOmIud4ObE3rIfLCZywvAXrNZuUOObr+9mIz3R9zEYdVATbTi/AIU2FMYEy9gkecQnOX+zqM3Zejyb9jm9jx7NoMZAp+zS5PfYny6kVVJL5dldeue5zMWOCRZ5Wbag+MT1tOmqSK9iGcvXrJGa2zqEEoIr8roymWiePtiMEBAv5miq+gHxIM7ZVwX7XxrWUnQDM4z0t9r1iBOhIau0SRPl5SkW6IqOcpi4ekAK2a9lUjPILVqQlMU71zZLgKQCVxSQQFYbJs6Cr9WSbzJjl6YUuAV6rzBQqU63dytReCig5CQr2/2mWwefY1BFfBZaerPSe4r9hO75hlGDL3yAii3RcthOZ7BH74qeOS3wXvz/ncxSNWYewRG+vjAd4nAr/Ub4OOmHrOSL/ZfkLD5MEV08WuHJ0H3s4h8O+Lg92cNo14PlxLw++4zs6u1Z1o9mstnWsQ0cu5Ty/Yc9XLs0m7fYGnTbAbRoQRPmdggOOeNEOuJoTwJIzOAegHJQViNmnFrYIlKDJGnJyyl3I52T0yUQtmi72coaSZklOtprOZ2RvCU1VMiiC75wD/wHveUIQv8dJe59At+DgV6Ql7cr3yE6GGGDLGeCp8RMI9vfQv3wB1cUhnGEHIdlWIzcenVYhiOo8ikwwTYx2jZeTjKSinXgZC93rei07i2jORwRQsRSdkmoBgtctCZ5npB3HNAsnZDcbmYf8rtYsj3jP1zTx+BxbDIg31rHWPpnJWzclfh0/O6QCuUpG52xOsFPNyDypWMIV+t0F7CtkKI89iXrvcbazTNQQm8UKD569h2ffv8LyfoWQ4Lf7OM3wJ3bhk1l6URfKyEj1QLihaSmmxVfGiT47TXDn+hLP3krwi2TD93aHeDB8eLb6mue2Ef23CKD9kEwnIAMdODTnFfgCuMS/7dKs7Tp8piUPAb4rBzzRpwVRMmn+R7DOUbNN0skMy7Ml5mKB8h9tIz/RrGadK7ZRxuu0H9QkBGWnA49WTd2N2lxacnmqCY5pQeYuc59jSaHklHlVtfI4vhQzoM2Hz5+1s53yczHCCRnwfVouMz5DVouAUnnfdQhEy1Aey3jE+634LpbO22PGfh6SAGx7Tuu2Fcl856t19ud3lesqJegpL1JGU/98lWLN8hfFGl/QAx5h28yWHAuLHNcOGnzGZ5S4tk8LhHa6NlW1xPXyosKHpw7+KfvgVV+xC3zssJ5vHQ5xGIetv+6Qvaa6lRwnr62XKK7fwee++BLe2T1F9OQ2mkceQ93ZaZVzZTaMPjGk/pEf6dSnD25gvdqxklU7OYih1PhkQ14PObVgosk96CIns9twzKUaBASROTVnTrBQVCD5D4qBKqJRKPOIs83iK6Am9qmdtTivBXI3o3lfKC3GFNWCQMp3mf2L8ynvlWC+3uCI2v6UwHmPk+ImB7ieqaRqYiRd3sXlvw7Bfezt4vLgCuJLB7B3t+AdjOFtx21QZ6X5UDASFouTmiyJ99EiPvENc/5+LnONk0nRobY7ThspSjFQ5TsqZi0TMifzbY8LErhnfFcQE5IlKACG1r1O+PlrnHw6yaTd9RUb7kpS4BFeeIns82mnwTUylHB9jj0/4eRNERBAe+EcFicNLrCMh0+gjkftKadks8H8xjE+8hPnuHkrxeEjPTz1adsYPUJ22ucE82JYTtwqgsYJqOg0/wlvnPxrsvn10QbHH5vgIy+s8CKve/5CD6MdGobsN4WfK8gy+6xnEDTYpwk/7NY4HLjY0++Rg30ypphg2SHIhmRZNiexR0C1aUnoiEVJhaiHKmL6hmxpc2OC6TTCjN8iKrU5n2RGy49yxmvWK63b+phXNHiH+1gTTDb9LsEywppKQIFg5HCuzRzZCtqEqtnObQ/IQuA4S9hPioEq536tMy75fKWaTvkKqOTucfwtCJyKrNXGrmU/K4rSSzTrZzqIEXmsK01krY9TiWyxHRSUmyOk7Ws5ps/I4GVhayzPeK80T/CGZoMvuFTgHW+QNwaBPQmxmPno8bP9w5BMng8ig5Vpf0Qt8GEC+89xcCm1zAXXwy7Jxh4VyphjQ+mjXZapoXJM758i+dCHsHf+Ibzp1+/DfvozaAYRNF22IetLLUDlwnHYzk4jH/dS/8h3dOpJc2QXSbdRPvEk5RxxUSn/jUWrfriLlACaUaM2ZDLyN9RpiWWa44ymujR1u9lD1qoMg/wzlC5W64k9Tko5VPu0j9qQY7LTlJa1ElPjZOSAEhMtTx+gnk5prp4joXl/ygEpc35BUJHbxxEHtVhGQOCL+FlsBQgqZVkcctIO0Kcp379wEc7OEDUBtBhESDhp1oFONBFsWDZZlmKQgoJMjntkCUo9LFNuyOv6Xk1mRoYgFtMQ+DmIHZvl5uCXra9jeNp7FyuVm9KSE+4uzftJRrOVprwmr0Mg6xM8tziRLvGzC2J5BKOIQDSyE5rGKSdeThYyJwtL2J40/nt9MjgXCdvi9LUVnnuWdV1ZePTtMa69axvBAcEzGpB10hzXplLJhiU4FgQIYnfLsnMyp/Isweq1Oe794gOWC3iVYPVge4SlnL57MU5EyMnASO3QDWiuRw1GBNCLPSqQsMEF1v0CQSZU3Wk1sPlaE57GMaGGbIgginJFa4NckP2+uXkH+asznN8dkDn3Hu46c/IvCZznZGqvnlIJsNHnVHQbKrn1xSuYH+6iN9pqkxCOOVZatsknKEkeB1G7YSbk0K8NmaUWJ0uCsXbBXf7+Ki2SCwqCQmXROadBT1qocaR1ZoXlm3ZsPMc6rmydJuugR7P5Qt/HI4MQO6yQguFEIUGeIC3PiLyy23gCRMg2F3/APusRiN82qPBpT2XYGlMpUOkUWsJZUJFvaAGNSQ56bEwShRWtqftU9j/Hfle6lMsEzQ5BWye7xvz7SN1DFhunU+w89wL8k2O423PU73oSVWcIzxvS4pEbmBYS5Fal5SCXLWLkE0Le+13fV3zDf/u7/nbTif6MaKc6khyAfyHr8DgIqf210qmNAgXUJRzxNw7uPIPFgb0iYzrPNq37yBnZY0FNLXbEq6lMeSUHrM2Ba3NgldTKVkwGpWOYYYw6UvbHPuyYjCSM2ijpyovU5RCSg7Oy7fT4PMWZ4VUYOh4igsaupdBdNnZZviFZqbWekxlMqN0FyDkaRbDZkOGSAa7IKLQ0MNFSwTrHkhNvScCfEuTOOEu1sVSRpQYEWc4TkJC266Ca2CGZioA/0LohtQHnIbZCGyMyjz4n6w7NwsucLBf4fpEj/rJV8jMyIf69w5dPZcHqtEdRBdqN1pQbrz3GSggj0ydwnpFVHVs4fxDi9i0Hk1PWcdDDzqUhBuOgXcPVgQCboKU1ZZfgbhNI2qAeZL8WgdojA7KpcKwHC6Sv3ofNSX0QB7hEk3pM4JEvo4Jay093yf7V5kgo1zR2s/x6lXBPdVXfBmRovGu7hGHZD0+AsQhCMzJY9r1MeioVW+H2OuybcgFvE8GaE2inOZL7U5zcO8Uzk2O8sp7iHoFWQVCepal+nwB1i/2oHFO3eP+7BMIjvo75enWdtIzyjIC7oOJMFX8gy/FsnuMm63iddU+SDCe81/lqgYvTGS5jjid653i6u8DhZgJnPkMnXSJWPi2OzQXb7ITKImDdooD9EMg1Scxdo9uiVVMjY90UO3bEzt8jWG8HLq4OHewMCJRd9gXbrN0s9Tkv2BBTanEdu5RL0oRg/5IQj+N4m+22x/Ed8W8+QThOU/gsy7A5xYF9RsY/hfvoAM2TtDaCuGWpOuIpxaBTUjpqqlAotZa4NDGNfOKIGCg2waqhOa60hKWcq+XErTPHmvABJ7tOIrXrfzSnOHk3VY7TzRL3eP39rMGSJq0cvy+4HWp5C3vU+MrwOOAg7IjVEICUt+dh5HQyOzIVrRXWvIdLMMZsztcCzdEdZEfHyE+OMJ/SBORk0jZGQh7Ygg8nYsDnRF5EwBOD8bDRkgOfn5CZHpHVJF6IjMCshHanBOWFjsEQTBJ+/0xxHh0fH+t2cbUfoukFeEPXx9UOQdkpaXLJ+bwgYFcEUzJnTkClUQ7ky6gNJikQAk7OCa6d+pDsoeC7HMnlGK8J6hOgtH+gHWQQHBRt2tY1RU5A1oEC+RmSiJPCbuY1VhOZuXwu26qOc+w8HqC3z3brEIQtQi9vptgA8meFPyAAD1v22VChNSsy+dM1klePW9N/xset+j2Eh4QXN6QJ28XLBO5XIk5+lg3avGC9IrLuPi3GMCjIQMk8u2SkNOMPyEx9KgE2A4GH4KOf7RVBe06AZR8VGzgEiIrMu5nMYN04Q34cYH7k4PT6MV47OsEz83P8VLnEAwJU7YTYhDtA9woWu9ewISNuqETR6fIBHt7MNt1jY1wiyA3JBrfIDtlymBIAX64r/NQmJctjpThO5H72rmWGJ9M5now2eOSJHJfeLL/fEOX9Gc7ubDA5qXG6cNkOY7xEJfVqb4T7wz6W45iP7GLM8aAUND7rOeR4UUCRPT5xi8AXcEw+6pP5Dxsc7hIEe2TiMVk+QXLBIfoaWf5LVF4z9seQmjbkvWTFd9Ws7HtnvYLD8o6bHOMyRf/4Q4h3Z/CVtK+zS0JCoJTWIiOvOMp0gEKkxSHQV+maBEXhyY18wonWQItkPXXyjSc7V/6OxEmaZWQW0o4caBU1ZqJ1Nk7iOf9+PJliVeeYkQ3eIYDOCRpu0OOEkzNyiO0xB2s3wGgYYjigxqU5E+mEByeLJidVbRsY2OVEacPdEbzd5RL1yQmas1MUt26hoEmfJilm1Po1QbG0OfEIGj6B0KOJpiyUCoenXdpkQ/NtlZPZ5DghUN8iK1y4AWaBj9teH3WnQ+bbb1nV1Gc5Oz1EW310+wG2aY4dEEB3WMYdspQdjuuQdeuHZFoKgRfbOkHKOpCZsvC1wF+7t5xYYrf8Swtucm3SeRzODoCgbrOsAs8mqVARSGuCqGxu+YopVFyVsV5yOaXw0QRrtk3EdiID8iKCJgFN6SAaOZvzXUwJegbvSwJMtp1S6WxQztbY0JTVRxs2sFhmQaCtezu4Xgd4mab/jJP9hKDhEaCU4iPScgpnfyjTvWNhl8/b4s97kUNFoq0p1pEWQOhrQymHW0/Y7kuyXnlVNKjZJxZZfXP7GOVdssbbNe68dIrn2H+/vJrjJ4uFYimxvD7LLhe4MVbRCHX3AhZkeZcGO7jUAz57z8eb+drva1fcg09Fp/Pjq5MC919e4f3P8Z6LJcfagmx/iUMvw9O9Gu98B8v7BU/B3dlm2wVoCG4N21xuVqVciSZkw1O2xSzAvXIbd+sOXkaEm50Am8hHxjIoaHeXbTUiw+wT2EL2SUxm/FRY4fIgx/aIfcZWvcsx9iGa+R/ME4xGEZ7YGbSKMpdPJ9t9dOsEb57SLJ8vMNepJY7v3dVNjB6bYPdJFwHrVbpUIuFuu/4u17+CzLw6n2FzRKuB9UsJvAY8P0FFAFpm67tWmg6aLJcXT+sYrbO8Sl/78Ayx125SJBVNYDLUo/UGJ3x/QBC5R7Q94eTWDuxWd9j6HV4ejwmgnTa4sE4KhWHQbtJowyagudTUNAXFxARECrRLALVX5AaLNezjB7Dv3EBOIM0SBSLhMCbwaSPIIZsKyD4FIp7rwyFg8DasBFnwbIX70yVe2mzwEfLWewTpIzKbE07iUzKxfncXRdDBMhjBjgfY3x4TrGLsEUSVa+iQ5bpKZrbDGaDAyn0y0oAg4wVa2mhaE5BVJFzyM064piDzJaMl3LWAqMU7uUvaZIcVQdMq7XbXus17z2t1vlxeBNooUIQdRbwkPhEwtMEgJ3c2PM3jQGfxyXQVANh1aUJT6ehYIx/Sbno0WmrhpLbIzBQpqmTbZWS3GcuV8IHaqU5qsvBwhON4jNtk7GcDWhGcyEuCRUnmp6UZKbPIrQhcFXa6DcYC0KDGNq0FxcXU2XmF5QiR0jSdspYJ60LQltmqes2mwIMjVLfOMXlRYd0S/MLRGf7N5hxHlVzJqez4bJ/WQWQrCAjbhezf8SNc3I7xlsdifObbu9gnku4MpNS2yEp1kID3n55h9vJreN8PvYIfeCXBpN7gbbGLzxnWePpJlvPXH8J/5A1tfvqG/avo91RBZHjavbbZBwRSbTbJqEoDjlkq03VIZhvi5ZWFW7z2FhlgRrObzdUyQ7kxDdgvsdhkkuHueo0TKsg72ZwWVoaDSxbeud+jVVQiPUkxujfHO+9MYJ3c4FipMaFVpiWRraGLtz2ywYWLp+js07Lo0GLQ6tJRjrP7No75PhODz10CuI19KkpxCiOfgPLe7/qu4hu//Cv/bgn7y+vGijhBiQJkdTTTtIOuyarAGXYj05NAkOhUCidtlqLgqFBitLJak3BlZIi8zlMAZE5sjkpFlFH2RJ3oEHDI3aM9C82J2fowcuDqzLpDs1vrc8rcqbVSO1LaAwIWGWsoRkLA0XlnnUl25Ls3oOkkTd/hS7ErySoc/j7qk/Vq15Mg5lkF2fIGaTklyMxRpFMyhnOkLGtB4N9QGZyRpS7JXHT6ZkBA8MUMta1NgJCLksuJ6JAhy9zWDrHOi0cCMdbP43dcPscnkAV8DwTovIfF+9k5K8YJ45ARWTRLlXBN7NEhA5SPo2IMyC+S3LJdX5PflJz+FWWHVUXD9tEusc6lK/qOkrQ1ik5FRk3Yg87gKzCLOGLGexVEwoLtUhHgLSqC2pdbD+/FtrDYfi7ZVs1nB3xJOSqdhIIgt65PrKPWG+VdULAcCv6h46VyKJfzvNaDBbbaGSb/lXZgeXhv9mXNvoZHhdfogESKhG0wpXWi9CzK3HlIC2GLJvwWgXuLdSqyBS2OOXrWBvvhEhcOV9jZWtIEz9rlnprAXUcdNL0Q8WGEq1drrD54By+f56jZZxecAIdUbj0vhRcXtAhYDj9gebS84lCx+u0uvkMFoTilyp3l931EI0+HmGgJEdz6VBQs95CV+ZUNLOq2No/SKX+/x59fYNs+y347pdkun1dsaIHfT7FzfY7dW2ScCZXQmh+vtGRTIQ5XZNQltmIL6wUV+UJJ9CoqmA0mt2Z47tkV/t0HbHzkhoVXTgmctEr22NePUyE88TazYfQJLe/99m/Pv+bLvuxbg7r+ao6dwKEt2Z5wyVMCCllEtiE7op1JVe5xsGiDwuMks19nkD25J7XZHHMCVg7lMT+jBlfCK/nUyYmal7euQBw6LRjKVhE4tkyMZdD6oWan0im4YdROAIGMI5NfxzJp2xJPOLkbAirBlpPXJXAKNLUBFJLpev0YHb4GcYx9gs1IDyFwr+oEaaNYlnNqfE70asPJuIZDllpQGWitLaDOGBLsIk4aFCyvwJ6sSeurAT+zCQpK0aA8UO0WC69vJx/r5GU0b8lSPIEqnydgbdgGthgngYklbUGHU7x1FGdxeX8xSX5GUFFUJikSpaooBU5yrFZl2QZywSr4PCVB0+acslbmhbwBPCgHvmKolvpeQObFdlEO/jbzJNuuJqCu2K7yT011P85SBazO+WrZFvtYOYWUTlhh9oQiAZWhIjMpeAdvwa9oWUK/sy68xOHz2l60WC+ydWUvdXsC5g3bIUW61gkhXs8+fGTnIi6N9vDpV57A5dE2LhLBthV5Rb7BeYahtUYcpOjgiFUtEFJxti5nOrDBNikJzIPTOT74cokpWb6/6WCve5nX7iFaruElt0U4OWZ8WPwuVbvWWPgB+4fjiLVsx3DOZ5Wsa6Yz7WxoHR9uMxywdhXNdXLN1r80Yjspmn+XSkdxTROOvZqVv8ax9wWsz9v3XbzlkRDXdqmgpax0CorWy6Oftocn3+HjypMeOrx+vuihHu6hOaClQ118cj9Cl6z37Rc9fMGbGnzGp1l4w7sHuPqZe/De8TZ1i5FPZPmrBNA//+Vf/neKuvlTHH12VRA0ZUJx8Lk6RqLI4nIOJ2DKnceiuR1zcAZkpDEBMyRgtM7LeYIFWUKRZpjQDNKxOTfjJCUraSOty8ymtPcmW5BPIn/jPwEjBzxBhDyV73J7Eqkg9HBA2lFEEI3bTZQ295KjjR0hMOGtE7VAqmjdcsz2ujF6fU7UMMA+wUabOmlJZsR6kP8Q/Gc068hIqxXZ8xIhJ3tAtqHUx7wj+gRrAWTE78vfwHMIoJzQHs0tl8zU5fOVIExrgNoJl4N+w7rL7K7bdUoqDJvKhoBarjl5pwmvEzYlZEoVqphGdieH1ePE7ZRoYta3S5yPWHOfoMr6KuVv20bSKJzQysOv3OkKgqEAL8oXX5DR5QRMRfYX81Rwi5xglhPUKtahZBnFXBVA5byqCZpuezrnV5LvqV31BJ3U0rHUDvtwl8pxzHJEbt6u4Tlk8C5ZlL7TWAEBO6K1oHYRM01agLXYF1VEhu6sEMw3OE0JVFWAC4MtXL14iO2DS7h89Sr2R/sY+FtULj5m8xR37uc4fm2K8pzWTHYToXNOvcF+pSKuaoVFnOGcf3/+FTJXewd70RX0RoeI96/BjvcQ3j6Fde/9rIlc5FkPgp1F4Kf1zrG2hpXOkd9+DfOP3sD8PEGyLHB6RGV50mA+J4gmVXv8suPpBFaDLbZbn304ZruOBKT8fcQxEZIVv2nbwZULLi7s+zjgz6NOgRGZcrWKMWEbDy7toN7psuxUiNUuejsHtNRCDOdTPNG18fZf38cTv+0pbH/6Y+g/9RTCwYDjhJZUIZVq5BNexED//Jd/2V9vqvrPaL1TodM4ZcgUONkJojq+p0Vvzr/W3AzI7gJ+FhJUe/rbkqC5JkpkBBSCyXqzxorf1TlxgYFMVZlJisquyOM66tdGuCH7qQlIYgY6+2zzc9Ecl9eJkbaDiyCqFCBiGKQ5rZuRwFx5usVSxWjFQBU9XqBscQLENFl7BNY9As+QACJmURYpJz9Bj2ZooGDPxZqm+gb3FSaN5euQyZYEdJ8gPeRk9AlKerZy2MdBDCyI12STDlm1x3sKbFvE599lGovt1TSfK4f1o1Kx2BapXKkstp+cC4cpgq0CwbCCP2Qde1QEfOnd6vK+XdaHJqbOw1qKocGybhSgg4igWAFzUpkH0wJ3FVOVf88isqiQ7UiTMdNzyZIEpl4/5H1tdEdk4EMHuz3WhyDXZ1uLLesE1SylwuP9uwTMHTbr2Kux16kxoDbpE8QDmxYHGSa7js9XJgK3jcaVKQ6nVIaWBmiRKE6n67FwZJFwk9ZroUi76ARjHI4JnltjRN0u+4r9VpAdr7T5mOPl5QwfnKZ45U6N+9eB9N4UUfGgTW/SrGc4fekYtz5a4PljF4PRRVy5fAmDq/twxkP2I9uefRCds0OOjtHcugEkxwROKigy2rqcoUpPsT47w/zFu1i9eIR6pchZNhSnUcs7WtPeHgKHrPPljoV9toFipXbYTlqfH1IZ9aiQ5Wx/ELnY7wYcHwRV/j4cdxFvB0h43fnap2UTsq+pzJY+wqyDQXer9dY4vJpjh6y09+gVKvkxXJvXLTZw7tyDfYc2xQn7SWPIyCe+CEC/8cu/7K/RnPkzhDEyHpnZ/EO7qN7QbKQpROtI+buJGhwMNEXJMpESFMhWdZ7cXhNsaRIHOtOrTQcCSaVtYg48he7qc4IrhJjDwSlfv4JsLs/l88b78nOdG5d3ehu6TA8jMApExZCsKGhPFLXsTMDO8ijfTpv4jp/J9BXYyTdR35Hp3yG4Xgi72OWEU9qKXEyKFFhpPEpO/oz/lGpkQoVwQlTeDyKCbqd1sNYk6hAQxdK0VitDvlRg25Qsk6DGhuHzaFLTHldk8YKTr+Lk0jltsT4dY8xUN9bfGyTojBOCJ1XIgIqAgOb32BYRy6tn8F3BmyuHgMRX5RRsvUxbNW14s1vHCV46yfD8IgN5GUq5FBFAFe3N4nMlrDW/y1IS+MOuT9DiZOZ9B10HvVj9SeBmkTMqqDYyO5tQ4exkqusk0m63eRhImFTZJ7jIbNcYqBoBp90eGMgIoNrE02fKDqCgH6g2bXkrsjEFyFD7NGRlbh3y/gIW9qXyRM2WmM/OcLKYY1qtcVyuccay3EodvHzq4OjVCnefnePGRyZ44WMZPvqAbep0sT8cY3u7j+5Wrz0tpoMKdrlAtz6iMiBgJlSM99dIb9xCvriFZnMH6eQOGlpCDZlfOAYGe2SClwcY7Q/Q4Wejjo9hx0W/A2xTyfR8KhcWnxjaji01qVIJy5RXxHeBriL6xwRFra5IdFzXKtn/sxDHJxyXE7nTBRjFEfq0JkY7tNB6GpLsZ1pB1mpB0LwH60xBYvYBf2zA85NJBKD/y1d8+V8jQ/xaS9E6ZDry1brMcOJxvBBI2sWmdrNHnR9zAoU0jUMC3x7BShkl9erS7AvI6vycbGDDSU/w2r500KY/UESdB6drnM8TTkoby7REStOq2BCYCMCFolNocHLgtmySbFB54lUcBWwWrGpL2yab1EkYGaEc5wRQh0DLAUtQk9O3T0ANxDa6IQ4bmpMEAG2ALbRDyvsTGjRbkPD+a7FiN1ToyTYeZ0AA1MqC2IZ+aJOqsQz5hsAvpt3UyGhq5qxnyeeKtVaeTmbRvOZ1BRlOSaVhkQX6A7L0MQGHQOZrc0exzQiOjs6V8/s1zVWZ/JyNBFsCLgGZrdAyz7mc/FcNbkyBE5qbEf/GJsCY3cAWY/MIPFV5KRWWnQoqYP2VjE/LIZrsZc6yJg0WBJp8zc/5s6LN64z7Np+3TRY7jHlfAin1RmsNaK+o4qRPyKB1Pl1J2pTgTPuKBdmozunbNOcr6sYqWyEVSLJNfZn/LMiQFgxVCOIOGe4OPx8t0VfAjS7HBMFTod6WtGYWfJ9Skd7OHTxHMvmRiY3rK+U2EhsMsUdEH/b5XBZI0fqTekVFuoS3n8PhfV2s4FLZ+vypSDaYPZjjtfed4bWPnJFx8pkXcnT3PXQV9Hk0RjygcowepjuxycS1RKIx41N5BW6NkdqOI6NPZSrfVwXZthVpimOHRcU6JbwmbCdes01mz4pSeVDVFDE6hF8FY+mSNHSSFcJTguX989bFzFqwI5ZjgjqR1SOq0hIw4PlJJi0Dfc/v/WaymK+oGzu0HM9qOGksgok6XDvoOgop/0M7jGi1krE4JTp1zleCEaFth0BziYNoj4xEEX3EEAKdT+bMjLfJIMjm3LzBi3cXOF2WOCEzvDsnwM4IapWFhABqcWALFJXeQBscfGsZpSa2Hq9jhLZ8hNY09RTRSYxEGzvaOBBTpPmukyIe3+UeJEDcIvDvEqxjmt8LlGRS2rfmc/jdlCgz431jTvoDP+L1ZAz8vjZapDuUFrjivZuISiOMWxcqnYcX06xbxomHgY05R7Qxk/Nz+RZWZDoOmWYTsxxisVpLZLltKhxkS7LYeasAqlKuRwQGAmpNcM+pjDZErcWqxHJa40xJ6vISI7JJPyjR6ylZmdu6URG7CVw1mRHbly8pHm2QUL+gIElOEhtn84ZGAlkkJ39FIIjYvj2nwpDste8VGMiJXm3M/mOzoKlYfprHOvOdKGUuW1Frp1ZreRCo+HleER4rHyXvn1IRaj9IbmTbh2SM1yKMDwlC+wU6uzT2r4UYPBZhdMXi52671rqcK/BHpe2dViG2KS8k7IcBQWyLimGvwzKyvg77u1LAmWIOLyAgDTewh1SS1gb+9IRGwBTBxR78nQFqf4Ojc+WryqkUzmhNzNlWPtvpYQR5LT1pXEgxanOvmFfYrCsojYZ29mKyTB1uiNiX6nfh3kJLFwU/p/Lo87udgYsRLYmDkYchleiASn6b42tM5u1NpoiLgtd2YM1Z082Q4BkTqPm7xxfHY+tJ8rC2Rj6Z5L3f/d35e9/znm91w+APEyjDdsJw0ClYhkC0jWjk0chp0xnwd52RthVJXXExc/TJrhSrvmtz8CLloCITrTnYl5v2jLxP8HEIJKtZgpunC9yTOcqJfj8pMVkoPJrWR7VXRaAk49C6JsdvuzQg9xmBqk7wWJrlYpE6tbSe8WdqeDJLud2IibanhDgfxUg9mvxKPyIn6QMnRI+MioY/Zlpf5X2UytgS+FoEFYLDkHSk3WHnJOat2iULxZas+f2SrMVh3dt9dwEIJ6DSFMsFKCWTUdizZUlTls3k9Ph3mns521BuNW26joxmuWKkUqHUSUYmO0ex4u9k6FlWE+BKbBSDel5gxfbYTAo4S0443nMQVtjqV4iHNUICi9JE62x+QNB3+Vy5UbksQ8A+UiR7vYcEcfnHtnmF2LYu+1HJ9RyHCo/91JFzvsO2ImBouUF1VaCOjGCh1M1tjE/+rm23NiIQ66AdGnkAJKWP80TO6R5WK4esboD4wgGCy5fhXboCf28H7qjX9rcXkqmKxS/Z7g9qHE+1bELmTrZaaRmGQKXso4rJSjKMHZbpMsu+wzrKpzLmc9te41iq8hkSxVCdzFEeLaj0SrjdBI5OAtEM77grjtcl7GwNL7sPr77NSk1a1it/1jalh8aFb7Wn4cij4VEJzNjmOppZsu3aYc/xowMfKz5bLFR+uOO+iy6VGI14WlZ8UXN2qESGVJjRukS8WaLL59ocrxbnjWCydT3jPbS+rvHMnwx4frKKAPTP/d7f8y0cMX+cPMaRuf7QZOcgkNMzmRlHUhsLVM7ciqikY3DyD2yXv2iyc3y1AYwjDqo+aU1fx2vIFLPJot0g6lGL1/O8DYN2jyCyJBu6RRNuXXBycrIqZ09NINFGh9ZEtasvlmjrnZNOk13gCTlxZwS/DVmoNmsIMoJbMUaxVJ0aEouUaMDr3ltklwMO/Ix/n1dZm8O+x2eT3uEykbpP9B7wBlqfjVhPsW0NfKWYndMM1mTK5ABOgCkJMIoJmW9ygmjWAoBKoMUzX43B7yrlA2GdTI1ArDUwfqfQSaQiQEJgnK8sskyyHDLEde7zZwLTwkExIxif5agnG6zyBLu9Ev0hXwMqKU7iICQYs+2IZPDJniy2p6PTQGnFNmJdqYCIkewDgiurVxE8c9ZNuY20RECIZ5+xXGxTLXVodz1h/QSebYAS1rHmfWpeo3XSVkHwpbrLMT9lXSZktJMsIBMdEKg76G5vwYr7CGIyLjIt9Zu7YL/fmGH1bIqXPljjleuz9jz8mjawIqvL13RFZq3NP62P6yjjRVo8F1nuMcG+15C58ueRTfVMxVKc0Oy/vsTibo1sHsAmQ++wPzE5b9fdBX6ICffs+5qdXCdTtscxv7hGcz5Ds7rP/tRSDZXa6+vOvl+hL8uCbbmiRXR/VWPKehbsO2Ux0Ok2AaiWKiwCpvLDa93TZTt1rIAKyYK3VNBpKfm8Hb+W1oDVDyy7pU1NKmQtQTUcJwY8P4lFAPoNX/2ev+WU/tdzONM0oinrRS0QaLNEA4+jCfJLJCHh31prnljxcNGdQ6U9leOT2fk52RNffTIjrDiAZ2syT7ECThgCJC1+6LjdTYKOErqtNRE4gRVZaTPfINDEoinbEDxpu0mXczBzFAtAW5ZAViU3qxUBtODsqsWTCLACTzJRl6Cua/R4/U/n7l0tR9CMr3jvczKXhiDqZas2H3qPIBpzgMe8Syz2yTqLNcpJfcrvK3KTAmCcsIxtgAuylg2VwpxlnS8TLAikBZmHIhBp+UCsT6HYcgETJzMJEIE+Rlr4qDp7OFu7uJd6OEtDnMzJ5FYu1uuwjTqfkaEJEDrkfr0u3/sJxttk81vKQsn2ZudY8iojwNYPlqimZGarAsUy5SRl/TM+n+xYJ57k6aC0E6xWC5gZ+ydne9tUWGuCbM33onWN0uYMr2GdZU6LcbdHTAkmK/5d2QemvEan4I8aH/dzB+esS+zEGA+7bdAT5a7X9e09ZxamtwLceY5W7DLCMvOoiAhECpxC9srBxGt1GousjOw3ZhEDPv9SHWBo+9h2OuiFHcSdPkKOlfyEZV+GuDmvMWObsolQ8WdnQ0ZHdFMk+qITA9t9+GMfLn92Ip/sVuyZ77Q0yuO7sMhc5WYkK0qmfBTruLGLcUgmCQ9brJ8OUUhHN67TKlOZ3a1PLftRICrf3w7v67C/Ofzbwwr2bszn0zrzulRWLIeUCMe5Njhbtr1cGvD8ZJf3/m9koH/wD/wNNwi/XuuPOjmkxFhyG4I0KSdIRmagiEqkhQQlmUOcmWKq/KcTQwqa4QnoNmKHCVke/8yZ2azktJ7Q7Ckx4vU+AWkEmnZE4DZ/DCeeNgJCy4eCHCs6vU1AEyK2u/HS4hyCSvPAH/kiIyVDaJI1LB391LoiJ5IGu0De1pIDy66lB617VQSAwHIRlV4bgCQjqsqzYEMATTYEeL5iltclwPcc1lfVoqm34QRKeb8pAfke31/is+/Q3L6xqLGYLHGis+erCqeKUM4yT2mSL8kyi4QMrCZTIVuza9aJyNcGjXAjzPw+XiOgXKf5d6+KcI8/n5ONTsl+5OISbVJel8CLV9jdXmC0y6kXSzM47STO1jXS8xTF2RrlbElgWZPRbshetTxAUFqncDJt4tXYYnsF/Dki4+8QFBKytvWmaRP5rVjmNGH92MwFu+xhFCCBhUeQ5XP4UnYApbCY6zQOgXFB8CjtAGstY8iE5c/KfKqljdbnlGCViMUSQKLBFgKHwKr0xNEemnCP7xfJ0C9RB+9T2XZpondpubBefG5IYN8lE+97Ou6raPU9RF7A3xXoOcDOuIvhMERnUMO+GMOWm1bEduI4sPxOeyTXG1yA091usyho/bxifydUVvm8S0XDdiToBvM5wmIJV0yU45oYh2Hssd8duLSSxizLw6O5HM/sb5fjU1ZMeyyX41aWjuNTIWtzK+BnXbZbn/WOO9g4QyTWgMxaK70EaoflS04MeH4qyHv/8T/O/tzvf8/f4DT+E8JC1394bFDaWicSHf6uPPECKL1x5LduRXYgfxqtGQrkaNIQLOTfLh/BkBM4drUmWaEjimrlD52UaUIN5SqkHXZOkMZTpKYYcS9G0CFL0f34HOFhC5ZaHNWk1S0IJDI9ZbEpxXG9XpEVCFVppoqhijHzPyJ8uxElNqb84D4nuE5Ddcl+tNEin1YFti3yNZz1kqYYaeJ8Teb3cEPGZ7lkyhV80JqshXMRK7LvX+Z0/yDZ8c9upniN7PoOActaW7hPFpoTlGjnwiWAdgnaD8+rs2h8tv7URvDvRjgjENFSB9UKVqyfR3abkVF3qAjkyxh11tjazhB2dAJIrJ1gT3N/TfAsCALJ8RzJ5AyL6Tk/l0fDEjlBcr1cEVAXNG9Zn3RNZk32ynoOWc8xn50RDTNW82RhtaDtEOxSAr3WdUuCpPx/5fOplCVLgmfOn3ViRyxWJ7LYmlAKjNYvlMy0JzNVTI0DQsdK5bzh0qSXwvU6PfZBjFrnv8Me7M6YZv4IZbQNK9zlJTvw3BH6wQhdd0wAjtEjg/OjPuL+AMGwj2DgozO2MdjVxlSE4aGP7n6NzgGH5bU+7Au8ZhiR8bMGa7J/Kpb8pEF6NmC7X0Y0fDvCC59GwH0T/OFF2PaI1hEVG5Wuz3HR5vFiHzlUPD0ShphDWYFUelLcbI8pRxx1BBUyFQcBVW7OYqa1V7cJ4HQCq+LfE46Nc47xY0LlWaMg3hGaHQ/uPscW293Ip4AIQL/2i37/3woi56saiyqcFE+L4PItdASSctfghBGuKRKPNggqj0hKzQsCjnKqc45xijWtz1xI08b1a/Q7LjohAaVDeOVAE6G9sN9Dr+e0QSoC7ZwHfBFEfQKUpwAhmqwcsHxMa0rLPNY6lMzKkkAkPNXx0Zqgk6dyZSLLJWC3p3do9lcshQysNmJS66zvIyJ7UAT7AcF0iyyzRwCTKSZ7zaszMlkFdCakLRSFndVX3cnKiINYs86lxbtGAe6xbqd8znm1woMqw3VOxhtijgTR7Q2Biow7FIPmvWy59zRkQSzvZFNgw/JkZO5TsvSar7yqCKosKcvG0lOpkOm00d3UdvyEz07PVlgd8bqTHNMHM8wenGA1O8aKADldLHEnmeFoed4GEgnTJTrVGiM7xcDm782GwJDRKsggr5uSLE8Ris7UtpEUF5UD23RJxaIslglBZU7WrMR9ypGekm3rO1qP1jKK1rbVZhGVWJcMv7ULqGR89p3O+QuEXTdsd+4rL8R9sVqBCdvNJzrFfElBzvwe0uGIzx8gJKB2O7ttgBd7QFDdJtTv9WAddhEddhCScUasQxgQOCOPv3dhbW+j7nXZ1xWqexns+xbi1Rid5gr8wTsImu+EPXoSdv8iQZzslKzWEtiTRSKnomCdQKbvpBpUWr2uyGB5/y2y3S2tBDToEFhLAmxFAuCSEVgc6xO2AzGUt+CY5NDX2m3KwTjnGFrYNW7Tgrmz1JHagP0YGfD8VJK//H3/OPvGP/j7voX20P9g2Vao3VGnXfckJBJnBKDKi+1xMHP4kJFqHYsDT+Y9B5dFRmnTFBLLdIKGQJghCHNENHFiAmgb05LavSIAdfshwliTTf52uqcc3wmgBC5tY2dLsgKSSs5oAvbD3WDlZwInudhGyYFMDODgpxm63nDy0mwmICliuZC20bopy+1qeUE/cyL4nPR9rX3xe2OfE5kgLU4r4M0Lgg3ZbJ4oL5OO6Ok8TYUFgUVBipecCWLdCtKxYT1l1msjTVBNaxgZn+2T3R2SlQXrCptzmtdzgTsZJpncbQLqKwTZBQEqIypuypLfZSuyXEoj0Z7skUnJchVsB6sKsTyrMLmbYnE3wereHJPbR5icH+Nks8QDMtUz3uGk2OAsW9B0X6LHz7fqJYbuCl17g06g9pfvaEYztURMptthfXsx+03BLlhuKSKthSrX05SWw4TtqM2ijKCqHEQK66Y16A4b2+d40LJARLM1oBIgl2ZfS12yLeTmxPaUstO6owIzBzJv2WgK9qKNNZdsUsnkRkOy01EIvzfAidXDzFGKDyXIG6OrrJPjDir+vemS0bKzHN7PoRJyaoKSjmc5vMbaQz0hKN4ZwM4PEe6+Gd7BG+DtXoEd6u+8tj3VRitA4QNTVlJgqyHDMrZjIp/xlxUqjmf+lYqNSkL+oByXCjbSU/g+LQ/QitKJMC1f3KNymVGZL9npkwXbjQOjTS7IaxK2yXLd4P5Ea8rmhNGnnIiBvvdLfs+3cnx8HQHUUyAGWcZ8IxhyOHAgy/RFk5MJ5nBpijccNBZZY+tsTnOmzf0Q8bqoJIgW8GIOwpDwwMHYjXRskLDBWzi8Vg7hcu3Qf21wCjEdTkan9pEQQLUZoYjeAlEd9yxpNovhaH1OH+ekABaBQXFCEzIs5SSvihzFioYy38VEtfGl88w6kaSNoYhMSWZ9u8PKpydkkFmtyPRrNMkSSboicK3IspTO4iHznXNyiIn0CPw6Ky0Wdcz7KQ4oUZgmPlkmAdGmKa8smnfJDB+sNrg9WeOZ0w2em2T46CrBh+ZrzAikWkfTCaUV63LGnycEUssLyE5DMr8uFiufZnmIZObhlN8/ZX1mZMfHBMmzpuR3SqwIZgsqinm+IrPO0SODVm737XxCk/0EbnqXpuox67BmXTZUAgv4LJefLAio0ndsR7bRlIxpTpBfkD1uWEcpQt6abUXAZG/4vHefDM0j4GgpJqZWa5mgYg4I2PhSTFTpOo0XKViRvEBubmxvjR21V4/924989AmMMZVn3SeI0tQ/ovUyDTtY0tQPeV13m9ZHL6JpTDPY7iB3RmzfLTT+HvUq7fbgEurwMsfaI2z6C7QwxgTcMVyCsU3l2LraURx5IkyXcE5msM8WaBYZgY7Kgf2XE8wtL+H9zsgSSQAUQmRTYk1NIs8DEYeARCBg34ob+C0SavOwwWkp1zQL55mL+6mHWenjHpXHA/bnPdr3B/x9vuTz21IY+ZQSAeg3/oH3fLNtu18v5PTl9yimJVhrJ9VDs5lEtBVNHJfsov2AE8rSURaBKE13EioKTSsyTl/BPXiJRzahCegTsBTZuy4FxA21NQc2TXVCEm/qIvK7qMk0lKvGc7WhQzD1yFb5UtbPNiYoQqxpEucEuIwAkGUpJ4Cc6gnJBNOazEy79D4B3XEJ4Co8Jzf/37rzbDiZpmWGKQHpmCC6YpnkMjQnkC4XZKMEb0cmLSnLlFCbsY7yHQzZJloD3KdJOuD391imNRneMwSaV/MS/3Y1w8+wMr9ANvgCZ9Kd5QrnBM3ZKsf5MsecJv7tpG539I/J2I4InK+SGadkynkT4LiOyXQCLKyYyBOhjLpIghBnvHZKlFpwupOmEqTIclhmeQyMyOrGg3571t9jnwQVZ3BJdpUfwa5mBNg5euWUpv2iPX3U6VoYkd0NtQGoADGEPzlBEFNb7wrpw5h13WI7bbHPQofgTAXYYb+GBBWtZYfsZqmgXxkX2rBpyNKowmitsM+1dMJhwCZpTd6Y7UWLFlsjH4MugZRltrVMwrrpgILytzvsHy0bsLsJxgFBrsexNOCXh7DiMYFzQJO/S+VM856A6Xf7vIfW3zX+aB11eS8WruzGrA+VFMdHMV3j7M4p7p2cEfzWKLoclSOa/h2a16wThxrLSkW72WAzpTVB3Ttjp4uRav2Ezc5xCwzZHgpfGNMa0t9W/EPBn5PSw8fWFl6g8v5s9s1TrIvGmJFPUTn/sR8b9Bt7psHPMc3BwIHNidmUCaxsReucIFXMeSWHUcHRJipIUH24icPrxGJ0xFLmnXx3xE3EZDnwlVt+Q5NtWkeYFD2anxzoRUQQJFiSTfoFGYjjccJXGHCC2vkGkbMiKCxpPm5gbybwVgtsZus26dqKZpkSeZV1yolPk98iW3IFcjr7rWyVDSKac0pFsrL7mJFBHG0IdGS0D/IlrpPRae0qF1NlsX0yidgOsefv4KB/Cf6Fazg72MPNbRq+46g9EurSbPfINCMCdriYsQkmKAmWx/MEz9CEv7Vcs04FLO3st1SMCsATGBIMCIYIOflbbRKjIfMSYlkEea2vyatB2SS3CYJdMsMHvEeyXGK6nNJWPEOfz+0Q8C6yXwR8Qb+Lg9EIlwc9vLUf4xLrcJDP0S+m2K5uEdjOed+CoMPnSRFFu2i2LmM93se8s4Uk2sKEjGnTdHG/eJh8rd0UZBuO5MPLPoytNYE5JQDKTKdC49/lVG9RobgEEJfvrZdE62BPpVix5zk07MpHlZDt5WTX7H8ZLkpHrGR8s3WF+dpuk93ptJMCy7CE7fLCyKrw6NjBVo/WAkHLF6uVTynHoE2mL6XdhgDks5o5FTStD5njtRxfxx42ZMmLrGiPCS8IipmsEipojQn5BougRgRMF+fsjhVGBHQnHlBR9rCaR1gstnGaxQRIj4qLlsuQf6eycjguGyorEltMNw6NIgsp6/ZSVvOltNU5vrTP61gPI5+i8pe+8zuz9/5f/uDf5CD900rj27ILDlbNV23SyIndIrjp5I7UbPt7C6CcOPqcJpt2wNvgH5wYckIXI9T8su2A5jRZBSd5ZQVkfLwj2YZ2brVxIeft1vDhV3wNdtlNBKs2UAgnUWsuk1GS5LTHGmkxkYES/FgQsdDW5YTURf6fmuhiVR4HvsLY6bSQEn8lrNMpQXfO8t9vMqxZZkXV19KEfB/FhNsyqxx+zMkYoyYLTFmWjsx+XhfXFgGqwIiIMGLdx2SemsA+J2rI56hsG95T7dLeq10bFoiSthFwVI22kprJbBitG6qhW59R/m3N+56ROS3ymveRLyzLx3IqVbRV6uSRvAIc3I9CTPpDFFEHw5DsM+hS0bCt2J4RWZlyJ2lzRMde22AjLL/aUaxPJ8Lk4qW8PC4BXopG3gZa7xaZUxsGVEgKYadc8J5TQknxlEmVLdUaHDo2qwyr+kSA24YY5GOUNE/XtJG3eM82ywD/IJbK//iz0wKtXryszYypdtW6tHJlifkGehG85Mer46EaTyojhxvbj99n21RylJ/REtlo7NDqYPl02ondjGSjAw4P+12R/0UEXN7nYYyEh0tBOjfvUTk4dtL2UZuXvrSQZA6Zq4Cf12l5inVlDdsxzP9QteXnPfnpkn2lhHUR6/kG1peXGvlUlvcSQL/xS7/0b5In/BG7qjj2K85vjj6NfrFLDhENJm3mNIoPSjagYSVQFYi2LjsccdrABxmITE05rltkgO2mvk+ziea1QEA7+zoqWvCe5LaYcHbkHIENmU7U4/fikNa8B0/O0bo2oDlLgBNTFEjJlSkjSC9YljUHdMEypDRpFX1eR+lKmuLlaokmTds1Uq1xLmiin5GxnrDcvFNbG4/lbUkzwWBNU35O03+WZrwvcMK/Z6x3R6DJ1wV+45BtoayLlwhEYz77gCxnb00mk27QWSdtBKAZ7yW2hR4ZJ03XdiGQ4G4lOcvD2iYENZZLSko2rthUrahUJYGsdll2MmL5jRE7ieqoWWafbbvgNUdhF7P+CJPuAK8Nx3iBv69phw56+wjjPaQOTd5wn8A4JiCS4TZUWuofWg92uiDLXyHgjSMCnpY3Bv0O+gQrRRsS26Ph3QKlzOmA9YhtmvxkbAq04XkEcIJKmwiQw0LAqfQm2gjUco/Wo7WureOSbboW9rMMWh3R5GggmNI64Pf6fM5Au+m8VveLI2Ub4M8RwVSbTVKe/L6i8dcsR6M1BY4d6RIdLy2pgFOOp1R+xE1ExvtwXCpliLWhJZPHtGI6iGjZeBmvodGUzQtk6wZp5uHotMT9W0uUp3M46SkVRgE3FKDL97PGfMKxsOS1boEuC2nzM5fjgHq+VbRsJJab84HjcsVxRKjXR0Y+1UUA+t4/9Dv/bp2Uf9iqy0DTXuaVpe1nWWkELW2WiJW2PkUELEsMjMDT6HcOMI0uMdFa/ko0lCy+2zTddcxPC/zK9xOTlTQcgEq1wLsRpAgg2ojRVzRBAxcNAaokm2r9EitOdjd8eKyU9yR+kYlqXfMhuNd8VSyLgjXL3BNjswi2aZKQjSSYE+QUgemYZZXLiU6QxKzL2Alw0Y0Qk314nCBL1qNgiVIyzIYMJCZb2a597LF8Vwn2+2RCByx3j4Ch6PMxwa8zPUWwnMMl8OZqBzbURACgNWGxJ60J89ntWcQlZ3KyYtkIogRc0pzWFBe775Bth8hwmeAVlTl2UwIqy6+TWyXbNmHbNWTFTacPEDzBNl0QPFfdDm6wOxo7xmCwhToao3THsDq7tIkvwKKZLidzpRNpjxIS7D2WMyTIyW3MU5yAyG93mxVgo12CYRvJM0JOSu0ZciclOJFls38U/MS1aZ3wdzFRAS2b8uGL99QpMJ28cYjZypwZtPBCTGfbxQREHUPtaJdbTvAdASehj3+TN4ICPa9pWuhUlI6MioXP2Z3HVDw6CXbKPj2i3k7Z7wULUwQca3KRatfJaWrraU2IKvWQr9leORl2RbadhShmBN5TdsUsxHIW495xF0f3KqyOlY0gY0U4jsm2k6bE7KzAekXGTd29N2C5qdQrWUkslyLWs8psCzFufs5G4K9GjAhA/3n2R7/wN/+9wLe/hjYNR6QAkCyD7+0xTgGkbCTZNZzkMpN1HFJBOR6a92KlAlwyAUezTdfza0EMa7jVhjpTMBDlE5JTdsPJpojnNk1Fkk3+LkYj85BA6QcsgkdgJIAKhGlOqyzEOr7zGQRiTc5MG0acgDKNNyxTaxkSKCt+oPU2xdOU+S72IDccOZfskRftETgvBh0CaIi+TlwRPOZFghUBIiFLzAjEnYRASwY4ZB22OWu6rKfinfosg9IVy6XHkyM/wVMbUku204JAlIuGcYIpupKlIz5kpVicIVhP4c4frh/LtFZa48DO8SjbpVevW3/NfrPEiMxnSNBVlKu+6sO22lChWDS92wCgdsgP3XZN9w7b+aNsz5Kmp0tAVLre0u0is7q8nkBKQJXzuu0RaHgvJaDTue+A3xOwybtAPpxih3VWtf6d8r91+LvL9vRtAibL5NLctQimTqlsnARTKrqHeZt0Le8rpcrfNT4UfFueE/WK/cyG1701ZFyZ5bTVGzZgrSUCKpeKbaT8SQsC/DFx7Na6xPVFidcIasQ3WgwVwdPClGVSypIN+3ot31ICV3sqSmNFtLZLuI8DzAikDwi2U52IImvNvQ5ZYsD+iQjGEdZFF5ucnyUDzFdDAmUP6znrXrP92t15D2cTbSZxfBHc+z0Pw46NhLrvrqqltVAqGMWarTkODXga+X/LX/pX/yp97+/7A9/SNPWf1oTQ5kDrfMzB2M4+RWLi4FWq2ZZxCjhlxnOyt9khW8B8nYlqQpVkqPreaBdWd8iJRMDUBpN88Phnh0ws4ASSOaRIOiXvsSbrkLM8px2ZCRkSzdD2GCRZhtawlIVTATJKsjclQ+Mt+RgBJ7/DySwndYvmmC3/R59gwTKJXerYpkBzi/U5JHu7QDDaDjttsOURnyOH+SUZ4EIbUilZWkE2ukywTybq8/4KwUdEbvPkC8C1pivWo1NAU9ZjQ/P1nOi/iQhUnOTIWM8WOCcINgvsJhPE5RSjcoG+zOhSm00rHJDxdN0MwyDDIGD7VCuympQgWrE8/BuBsyC4K3+9T2WiYy9sfXT5+9XCxg6BVMqkKPhMglAY6gRQTLP2dXZEBdE4VBvsO63JqltIFNkXBDIqJkVosgqCGb8vsNOygdaNZZ56LBu5HhodRaxOqTzuElQfAqi+L6VXse/ba9g2Whu3ybArHVzQZ7K5l/w721/rsA4BSuvalrSmNv34fVaDz+JlHGsKbXiLbPMOm+20bDDnZ3Ipks9txu9l1Et8MBJaJsSyNsTehvXnKEMmb4jYQboVIdkjeG4H2OzyfT/GZNjDK70B7nZjJL0h/MNtNOMtnGYR7i+7OJ2rvTyyYxKFmEC80Tqpw7Zke1JfKeWzS9P/9qLBOcvF4d+u+RrwNPK/k/d+z/ekf/QLf//fiuLgTxPLOOE4oDj4bU6+dm1TdprOl9O8EnvR+hzIvgScDcGg9azMli2w6ogcyE4JP6i6ZECdDhyyMOfBfbibcwxpBvZsMjCPDyIb0zqaluoUFSgvOBE4iZ2Ikz4O2yWAWsGOyVQEIhYtX01yHfdUgBCt22mnVxHdbU4iNyJDGNKCJX0bcsL1OUMVBWpItrIT9LHF+44GfWwPB9ilCay/KUDyqqRZzem4IdjlmzMkZIwFAUDuMKpkTfamlLk5wTghgKb8eVrVfOUE0RoL3kObFi1Ll7m8STHmu9+k7Zpha8rXCWKZwXx3ye60Aqywf32axDXbQfmlSrLaTl8bQTZxpoICtFwlOF7h8/fJVt9MsHiaDP0iH/UI7zBi2ZTLvEfmyx4jo/TbjRYBpZYyPFkSvK7d1CKja9NAS+Gkyl9FIF1QKcwfskWdAZcGVNR3KU3loW+yOZrZPdSTm/wu+5m30TKN+liKjGYA22tJ4FlRYSzYTuT9/J6c910qHCXY0/q1FwsBeU+ZJlQy8pzoaOOISm/Mvtsla3dZtvWsIhMVmFZkoFouAGL+TRuKNbWnctkrCIlAvmCdSpZF66UCaJ+ssddXJH4qYI6PiRWSjdJ62Apx9fEQh49GGF6M0bsyQrg9QNof4jiJcTz1kFZk5d0Ak9LFksNYYN3pamHloREhvqnWaR37+W7EyP9O/tK/+p70G37vl/0t23P+tHKV276i/3AgcrJyNLYTqjXbCRQyp2WyyZdTwKlz79otFUBYBCKlwVWQD36bbDAiU0zgndxCVG8QksV0rAVigqgi12tNTbdTkjYBmY4R6vy1dnS1dOCRKTZ1iDUnlW3HBBoCixgPQVdJ3xSXtObEcTqcgDoX3SWQbHXbNLYdmotdMpWAVCeMe+h0IvT7PYSDGJF8ObsRdjjBarLMGcs2L9YoyEIXZIiLbI2zzRxZuw750LyrWJ6SYJ7yfo7Tow5hGclKlFyun1vYQYwR3+Xu0hPjU/0Jgmoaj6wtL1PQIiSjZNvxd5+fK0xflwzLJYOLfJ3yYbndBhGB6TKB4xrB7BrB6CkC7dXQwqN8vSGycYmfPU4wUayRHZbLJnvT0USLoK2lA/Yazeg1KvVRzs8ING3gFR2jOZ6jfvUB6vtrrO5OsZ7SiuD1eVnS/C+QEljlkqRcTNrQYhPzZ40S3osKoGL/1HxWukqRTuZI1w/dwcqSCoOMXJaIK0vjfIOAQE2t0yo56WCZ/rqV+lxJAbsRwZFoL4LaoZKYzEo8tynxfo7BM4KovDQqKRIqjnbY8TsKzydmqqOV57y9Aj9nJcdNpjP+wExJ7VihKyMbb71Iq6NvY1v+p5GHXs/FcJtAusWft2MqvgBHhYtVLbPcxqzxsc74fdaf2M8xwXuKobMTdQDBgKeR/0N57/d8e/p1v+e/+1u+5f5xjnSOaq05crjw9dCU1+jn7KftJtNcjOZhvniCpl7tFOT/FVqOk7YhG9VktpMFHP7sKC1yk3CilDTd9V4hbJT5UYAjM09HGTmQCTobMq5FIubCWxIcukNSSq9DeyrmNbT9ck5OvnN+08TiU2V+cYI02r3nB0XQIfDS/iIb413hOwE6cYSI4Bl1QnhRCKXP7XJCjVkPn2CVUAnMOPFXRYo167MmECQ0QxOWQUxoxfvcJrDc5kOPtcXidtHzerhAwHu0M8AVr4t9K8AB/9avfSqIAD2ayTpSqpBtgcxmPqPWbjvbJ6WZrw21LlFhzHbbJkDvEzAvxgG2CKAXqUz2CZIHZF3bBLVLrN+2HNoJ7j22ZbBew5sSCM+n7TKB0qdEZH5Bu0m1hp1SkfEZWposyYYbgpiWJeoTKomzJRanc2wIcPePp21gkJxl0dpiReZVsg46jlh5A2ROn205YCMTpHmNwuQ1VBxV7mC+DrFcEXSIVgn/JtO6Yls2fK7AvFmyHHP2PYGxTQHNtqat0QbYJq/niJGibIcYAZsguaywmmR4iUB/SgC9m5MlE21DslQtG3RkZfDnhAx6Uto0920cs0+Io1D2V4fWRuQ12Os12KWm6tDUrrQRKktKz6YlpQ0g5X7XBlZNhZXbtKo4TryOi+0OTX+y4AkBdM422bDfMvapWKiCThvwNPLvlb9EAP3G93zdN5dB81W0l3wyLo46AhM1bxtcmZOrXdNsP+PPhCZthjQEQc4oTjCyE/1do4wTHPkC1povrZWSYYiVyq50ZL6S7fkEBznNR6Q3SrAhq3G2KGlO5ZjzljryqLzmls/B3ZXvYsTH0KRvZ5uYMN/lfkNWoMC1CuBQRTEnfMAJTTZBk6wkI6zJTJTXrt0s4b3cwEPAiRLwOzHvv0+W2qcpmhSbNk9PQsTZsF6TfNVuJp3Cw0c4kZ/ndF/YIY5Y1qbTQ28wwN54hEf2xnjswhYujEa42Onjkh8R9DrocOJ3OHGVG8hhG2zIchOF3dNs1zphpYAVdgu6l6MudogkcpHaYTtv8Vl7nPADlmNMPTAku+6EvJ5tFRFM/WJOcF4htAikDl82eTvb1FKGTIJoxfroqKYUwIZlXxNcVusMi/MlTsk+T2crvEo79d5qRZa9QUUGrFNEbCQ00kgEzMIfUCFtk/EN4IZ9tmEBj/1ql1JcPZTREHOW/XiR4YysVipU4KMda1E3BSCRG5ndBu1g55KtyvNAWVcVOWpJJdimQiFrTdjODgdAdpbj3tkUi3WKjN+9z3toOI0CmwyUY4jgfj+p8fJcKyJ1q1wuD20c9GylJ0KXj+7xGp0oBtu+JrhqKYr6D0rD0paL5fTYxhHBWLmsUo4neYRQZ3Ccaby5ZNMOgZPITuWmDSMtHxjwNPL/U977Pd+W/on3fO3f40D66sZzlAKm1djSzjJfxReIogQt/czP210EgiNZRLsLq7Uo/c5LxGHIs9p3USCZ29ql1w6mWKsYqg7FKXWxMuJqEySiaTwgUPo0rRU2b8PPFbHckwmu46A+GZGSm9Ue2WPEgc3vKesjQbKp+R3+LStpfnHwn651JA9IaQLaNPddAqgA01UgDNZFuehjAkVIhiIGOtokvK/OdMtsq5DzlRKIzooENwh0D1jfheVjxe8cRB3sksFeuTDGPtFtm2bg7hYBcEQG6ncR0ZwNtTHTEDi1I8171VQeKe8vf07tcg/ZVrus1w4BfcyKDDsxIjLVkC3bpcJy2Y6K7C9H8y7BXuUOOemVr0eKyGmXPdjGHstM074iuGZ8zwg0CU38Neu1Zr2mbN9z9s1dstXXErLNNMer8ylZW4abDc13slUlt1O6TkU6qvm8hopKMT8bN0JFZaTNMpf18QlqNk3rhow0sztYUmFdZ9vemW9oyuf8DkGHALqiNSEwVZ/rFI9czrTEw7vDUti9e5M2Q8FytcS52p1jIVstaCvP0TwguJ/MkK7nqJIUN8iYP7be0EyvcERT4JUNFSfb6NHYwhv3bVykaT6IqFi0DFDWbO+mVaieW6LD/i4IsjatmYrlpynDPuao5I9SwgqSHGtZgOCosnbFStnOigymwxwh+QP/RMZsmKeR/wD5pn/yremf/N1f/ffs0P4Tjexz/ccBp6HXpscQ66Q2bzNkcs7RrmsZZ8OJ3K55yvmPE1eRkB5ewM+0eEZgELjqelLA9metx+l4XEDGGMRd2GQAtvw/qfHnpJ/LlaKnEyAJXtow8MgSA4KrRZDVeWntmmtgFzqZonPzWaANX0wSCw8WOc7TCvNVxomY0rRtWqAMyK48AoxC5nF+kwHXBKsGI4LScLlATLCRj6dYh04oadLLW2DBOm/aQBUBrsQxLoz7uLododP3MaJZHXHiyWnWz8j+NlqyyBCRaXmc9OS/rX+pVhi1diwTVj6oF3i/AwXZIJgLPHv8OeKE14aLTEwpqzYFB7+jXd+K31OhRbp18kaJ8HLee63dZ/4pI+Va0rRdsGoz1lVAf8Rrjtn2d8hYTwguz6ULvJhLIawJgLpdgb0BgXzLRU8RCftURFSWNk1ape3QSTEiKgGO/ZKwz0sCatlprYNTds49MsiO32GZCdx8zVl24itotLe56bXAqxTL2nkXKMldLT8+w/kzr2J+MkFCAE1ojfQHTut1cIVlG99X2t8zHK9IMRe0AFZr3CKQvkDFc5NYfskv8aYttl/PQV8bhiwiq9sqUwVDdgmYyrDp+XJD4h85dtiNrXOIXtIVsmyU0K5DkPTYZgHLp2yqyn3lU0kJVIdsj4jMX8dVDXga+Q+SFkC/7k9/c2Q5f6o1vzj5WoNHprtW7zkxaEdztEbEQP5N7JTDS+t6lq1Vol8BTYIsQUJMQd9SumDRUktnv4MuR6UCRYRaJSCI6ldONgF1UrR+iDq7LNNZwUMKjniL7wJXrV1GnQGZjoA25sTVxCbDSDhJVmSb8wbnixTHBLH7ZFt1RaBJM3gExg7vEfMeAnqFYyMNbllGj8C8zc96CgdHU3KP944J2vIZ9fjsPs3RuibL9Pq4QrP9as/DwTDE/hZBjwzM46yM5JhPMOmxDpFAhcAWc+Lm/HnFe6/5uw4WqTWUl32LbXnZC1pTkzjQMp9Am0cKRME2VwBnZfzU9xa8x4zM9YRwOeM1Ryzvigx9xq7YhCFWUjj8eUkUmRFNZmRNM97nLPZxlz+fE6BvkmW+kiY4J8AnZLZJk2CLiuTRUYNrFzbYu+ChO6CCIHDbWjGW0VD7WKYWskKnffpYpxGyuYXFssQpFZSWQ3bIjMWSdULJY8VmZJ7y3Zyw7RIpAbazHbHN+V7yeRZBVBH0z1++g+O7N3nfBDsX+9i7PMTO5QhXaIb3VueIjm7g/PxVlPNz1JMJGio3rbMPCaDbZNchzXbFDWh9j9mPFn8vCYIdKkrt+rNbEPI6m58r+InKKHZaUqlWtHSUbyukcgrVXx7HFduaRSew0lKhYu8Q+LdYpz4BmF81YuQ/TL7pW/9m+sf/0Fd8c+hFf0qh4TiLOEAJhEQ5mfJEPE5pwqJMd4Jim3mQgNO67dDcbddBdf6aE6h1mXFo+nOgEhla0JRzvBWNgJgv3kPkVOHqAn7fqTZtlHDt6OuESm7znqGDiMwsIPC5isFGYAgIYnKqV3oMzk7oqKhD4FUw4YzmoE37bEMGPOdk0Jpeyft7NDMVmk3HC5V+QrVQzniZZzp3PawzAuUGfU7ILbK2bZZ1yFePIP4EFcah18ETZMqPDiOyzxADgoMrlsnnKFWGO5vw9wXLTvZJMLTJdIl77ZHRRSMlpJfctAS0BHOWZ8DyjcjktQ7s1gIkKSea+mzmhGVYc1LfY7lO6wK3eZ8HBIwly3vK8i7YHhs+J418rAmgcjBXBtCU/UQ9Qnb6MNbniopoRVM92WywXK+Qb1ZkVBaudT28YdfCwZM99AlgMZGJWMg66JQUlVrJe6UOwdvBycrny6VJHmE1Zfkylpv94xGUA19HIKmgQh33rMnkbNwvWG4+e8n65lo7ZDkLjoGqG6EhkMqfM6e5Lx/h7QsDdC9sobc1hrcTYYMCN2+cYrU+Qpwdobc5g7s4RnH+APcWNO3ZRzozLyWjcIQ+20iGUc17LgqWY8I+ocJzQrFP9oOGKb+g4doOzTXNel6rmAEhyxqyHzgy2Q9Uomz3Mb9H3diuV7tkvAY8jfxHyTf9w29J/tgXf8U324Hzp1rqyEkuFlnyXeHKtIupPEktMJIpEik4mjnzZJK3zJODlIOvBU0x0NYcFgOJeRftsvP6oENAppmozQQOUnc1hbWeQylnLf5Zi4DxwEU46iAYkmWKwRA4HUUs4gQMaVf5fszbE0Q5KRTIoY0ZWujEjMxlBRgh8+SMUaZMmXVyY/LI+EIipo4atiH6CHIBgVDR8PusUpfsM2Rt+2SdXdbxIlmelMYFKonLUQd7/L1LmuItU3hkuOH5khP2HP5y3nobFE1O4KsIcmSAxP4ZgaZdXhBDb9m4lhtYTioL8h2yH20isa20LlzK7yCDIt7L+V0bK+dsCgU90UbLKV8PeL2CnxRkfjnNczFU5aqXKbphHYtcTyJ75T0LMk0x7eVyhYZKZaOEZvxcgPDIKMTjj8XYvbaNeGvQbp64XkXwI9PmtVmlzTcfEwLojQ1wo3DxKnXjeW5jxOf0tbverMm+1xjFFcZyjOiSuZEZWwTPYzK8M9ZmLVBn+XSWXU5LCYEsEdgTVBPWx6f1Ee904fe62LCtTl6dobixwIFFBUWQr/I5+26FTrrG1jqhEsww4liIyKpDKg4pArFFuURp02+yWMOdpwRE1iWiwm/3P22krPdmUqJPRjqOyEbZLjHbMeD349eXcEKHik33JWP1XLmacYizrYwY+Y+Sb/qub0n+5O/9w99Mjf5HONa9mhNZoKnJ3wZSlinveAQEghrZaNNuJgkkiXz8u9J86LIWWHVtyzrFPrVAxc8EwASlmpPLltN6mbYpJ7xm1ZJUv0fQ0u44zUllVCwJcGJXNSendkuVi8Yl8Nm00cKgS8DRc2hy8ZqIk6hLRiEA33CSZAJT4niekuESZNqcOSyTwrFp08shCMkNSidKfJqHTrpqTT1t4AwIqntxBz1Ori7NPDctEKzmiAhEfbI4bzmDtSDE5UnLGAlTWHJSHhE4p3yGjhEecxKek6UvCMY12yhty1PQjE7bDaoy2xDUtMZakrQTlNuJrdM7awS8xspypKuETHCDdUYmSyDQaRu1q6IO6R65KLRASWvFBKWc31MU9kZBTQiG2qRpPyPzlf/ihe0YFx8/wOjiLrzhEL4CZfCWpJ18J0ske+PVrItchMh2GxvnvGDGx4yaBgcE5qg4x044ocnfII4V3b7BVixGKCtCbj/KCWRjTqUhllwSoHP245TtekLFesz2XtJKWGxS3J+sCZxreHMb+2+8gHf9uifw9jdfwxu393BQevCJZLtUOI+5URt/tTvoYNiJWrM7ZN9JuUtHr6m8TlhXl+2o1MJe8HDMFksyY5r0/X32a6T12pLmuhQkWqtEyylS7VTHLeN0tWvKzwx4GvlPEgHoH/59X/OtntV8laMD6QQeAWebtoOwo0ATNj9uFOxWLFQASfNWrFRmqhhoa8LLruIgF/ts2anmOT8SWxD7Uh4eO+QHHP2uSzbG20Q0C2PtNtNkd5V/iZNOkeMVDUkhxNalpouClPD/BD8/pvlOZmiHSg3SBYkQzT4yuool4QMzXjenmZiR3URa4OLXA16r7JFycVVYNx0T9AjwQUPYyNOHu/JknBHv3afJ2SWobflkKU2CHtmhjp7KJUmrGQ0nokBaz5mxnc54/2NOvhulhRcIIK+wPaZOiKVN89iKoLPlCjUy43MCAohFgJOjvCavT5DweK+QjFMnirqbNWz+vSKALhcbzAlcZ/LpJAhpx5gwSyVB87wskRRkqQRh5VbapGSbyQZnywVmkwXWixXZHgGF9d0ad7GzP0JA1hfEPjy2s21RAbJt5U2hpH4J+1dHYZUHS+5c2owaBBYe7fq40LXQyVYY57cRBafwelRIZIQuUWig4CDsaqUAJrrjLttgRhg6ZaevCXRlREXCa+cE1Bu85iOzDK9Qw8zZeMNH+njkrXvYvbKD/oUx9i7t4erjh3jL1St4w6VDXBkOcIFtuMtGH1L5RbREtMmmUIU2FUpHSzwDHxspAGXLyzcoyVwbrBHuleiNNK6oAKOSdWY/WwmgaFhzWhHasadyCTi22vFjzHYj/znyNwSgv+VLv83x3T9q141Da+ahycnJ1O68c/C3m0NikjTFFTVcmz9E1XbHWkym9QMlSD5kmwJJfY/Iwh8tGteKxNF+zkmgnfeGE0wJ68RMXZ9GNNml0kJo40qm74oMcsUJmZIxJHwReqBUIl6XwNntQbhq8/uEdDJFThCCiYqk3XztfGtXtkPzXQ7gAoo2qr3Mv6jHAvGdBZOZT45KXdAH+lsIwyFBOW7XXrW25/sFgVNHCmmqEsB8An2p+vG7csKWq5VM7lcIZs9rvU/MnMqjciKc89k1rwnbM+s1ZmSZYjla4lV0/UAMl9/xPDJiKiKtI/p5hfUywWS5ac1w0kh1T8vupZsqAmdOYEz5vqCS0JrvJktwRsCdEzwnk3OCiXbG1R/AsC9Xqx7GWwGVg+rEsgiMqQQVub3ku/Iw1VQu6r1lq4RcHLIv+h0bu0OWX2x9PUdQ3W+T3rlUMm1Ed21+sU1Dmujye23Suo2cdJf1OmL/nbP/53zVZI4JWeSHqC3j2MPl3QgXByH62ohj3ZVi2KKCc0ddhAT6/sVt9C6OMT7YQo/PHrHMMrdjNpzilQpA22HE77mdECnHVVorwPYM7tBB1Gef2wTE1ne0gUNFbTcEWFoSq3sLpPeokM7Zr0sqxkUGj+1lwNPIf5b8jX/xD5Ov/5I/8i0cnH+qoklo8fUwCCNnBkcrhyLfBIj8ieDZrnFyxrUJxQhFkEN9rfPk8n0kkxEb1bc48Tl6+Tf+rhnNnxX5HF5ERslhq+OiBJp2Rogd8jsCvJKAqTPx6xZEaV7yZzEjHelzCL7hoE+wJFgRnDoEAZ8A2vqh8vtKeywmnBJoQgKajm3Kl9VvfUnF5LShpfTJIWqPPJDg2Whziy9/ewfRaEwAZfkInEHXQTgie9VmFidzILBjpWwChUuzNSOjdNkGK9bllGWTU38bhZ6AtCKIntkdjC0tHZCtVhkS/iCnbuJUazprrdkn89X6p2KgNrWLguVfE5jlt7hJVgh5TVjmsNUfRdb6rK7FPrMNpqz3vdkUp6fnBN5Nm+e+Zjt1qFhG/RgHOz1cYfk7XdZf5Q74HJZFkFGw33K+Z2xfBW+xcrYNn6/TO30ycqFKp9+BEw1gaaMmYB/LW4DtYJOFK6ZohxaFPBw8PtMmq8vYJvcLMnHW5x6Bb0Fl2RDkxOqbbkxmynqz7eTFobVQdhTLw/HDdwU9ETsOBl2yXB/xltzFKsT+ClEzJ0tfw+e4UthCrevKZ7fgt9fscx3vXCVL/paxLiXvpzpS6SpATL5CcXQbd158gKObD7A5OYY1OYU1nSFkmxnwNPKfLe0a6O/8v/6dyAv/pAL8alNCLKkdXJznjZgJwU5sVHE+dTyxHaW8QiHklOW8BVGavIrY0x7p5AAXJZT/4sOTSLxeAEbwbAGTL5egoW0Wl9eJYbW7oJwGHifxmiC+4sSccXIsLf4utkhwVSxGPw4QkklmGUGVZnOHnyknUIfl0ykfT/cVEyUYBaEYMz8XYPLzSuAdCTTHKPwRSpdstjNC3R+jHmwhDWIy0ZiTlSxGVJwgoODIYscelYg2swLeJxAQs/SsGY5YeG2etJH3fRqFrnL4dHAakn25XeySx8o7YMJ7rh0La60V8zrFLlLIvzYbZ9xBmzqaQKQNIp3UKjcEjyxFhwDWoZmar1eoNjRV12tsVmSp5wskcwIETf3WI4LiE+B6XQL3dhfDYYRe/NC/0bIIN2xPsedKSolAlhHsHIIXSRiVlN1GOFL+c6U42ajPyTbLaISCCkVBYbQZKAWmvqPeggIj98kAO1pfpLVgV1SC7PCCY0SxA7Rc4rGvYrLQLkG004sIxOwH9pmeTzoPBUpWHFBZGD4VUMD729rZpx6iscPvNPyMjN1esZ8zxBxfPtujIPgds/6vHZ/h5sk5bh6dYMJ2SalYVmyPKX8+XWe4Ra31Ihn0jWSG8vgYxULRpc7gnyqTuxEjvwryTd/zD5Kv+C3v+bsdr/cnxUCVlkETUqanFuUVjVugKSBqN4XaTSQOP31WESw5/FEt+f4rLJTXa6NDpiS/35r5BFRFs9faqm5vl2QL2iFONxzQa9jJhia1PivaoL/aWdean2zRipOcGPDQfCMwRpyELsg8/ZjASxYq85ffk3+mHKIFsNqp1de1geSIKWvdVjE1OTNrN0bpd1H2tglwfeQy6+XU3x8QUGmiso6KiWkTQG0xWEXHb9ff5JTPexM9xEbHfL7y48xYpiXrK6ZraRmCIFaTUW3IRudWBwGfz6bEiqCoHemMjM+Oe0jkDtYb0MzVgYIIYwJ7LKAm0PWpMPoEUn+ToJOSL6YZQoJDniZYLdZYzQic/Kx1O6No008bZZ1RD7tbfYz3aLr32TZyryIrU2QmAZaOOCqY1johRyNjLHKyNyoiMf01Se6Ut5sQ0I5r1ontXcd9lDS/MwJ/1baj25rujo6Osk36vH+kd/ZIn98PawcJ+z+klTKkUtni3y+SWUYERm0OaoQozueaz04qS6RaBgpfUtwV21cji4pUAMzvUwO2CoxUl4qmpsI4xurmFCcvTXD/7jnu3XmAV+4c4eXJEkrHkdYx7x0j4bv68g7vcbbVwZ2gaNdIS/LubK2VWiNGfpXkr3/vt2++8nN/999xguiP0f6mFU3QI4C1OComKSRqGY5AkUChySg2yQnFGdle20ZjIuS1DFQBRsiyaIzznUOV92mDj9TZQ7DNCZhkqU66aP0ovdUZwnQGt3h4L8/mROKEfRgEoqYpRtOcCCQjn1OaZq/WDckKyeKUWynmS0cd2xNHYj0CDYKZcv1oTVRJwRQZyo4IhHFMc3KIkgCWiZ32eI+IrIiT3NPPBDc9Rw71qq52uiz5sXJmu/xZQCTmTCsa2wRWndx5lWZsxee0R2MIvpbWdMl0c4L2wgkxBJ9NZaGo+CmbUkzTIrhWKguZpzcYQkeCBM4hwYeoDOUzV6QoBbJQZlGbgG7RjM/XKVbapX9duUmkVBQPVKHwxuMOLuzF2O5po0U5hh6a5VQrLdPLUzFbmr0s/yYt2026dcHf2Z8PihpztvuC4LfxySRZn0BruVomYbuqP9q0HjLh2Q4K7yafzIgslDUkO2TbsT20lSMvCp1i6+jv/FkA6sjBnn2jNMonbI8ln7tUAOZ1Dj9jfYjs2gysOMZ0lLSwQyqbGFkT8roK924t8YFfmOCDz05RnCcYb3Kc3yWgzqm0pdRoOQRURl0qpTAeYBCPOI5CrNlvk36M2ThEJde4ttWMGPlVkr/+w9+ZfPXv+PJvsW3nqywin7BAgZMdTyCplwDwdSAl0xCbI0fkh6QLNE8tTho0WoeUU71AkDyD7LMFWbIKrfUJWLE55zt/LtZQ6DtbaSMIvHa+hFOknIBrvvI2BUQkv0xOPh271Nop5zUBQEsB/JmTUWuaftBtjyD62pDQ0Tytz5HltMdDyUAFeC7/rg0rnc+zlbGTP8tsrvl7EYaYcrJu+LJ5rSOvck5YresqHqfWY9uQTwRYsUuX12uzRylF6kIMSzvYFu4TbCqZ+W0UKN6D16lcOUHyhCw1d2Jssa2adhmC3yX41G25eB2vlXtWwTbNiMprAudCgT7WSas45AHB/6BwfzMCxobNmWhtWkyef5Bj+DYZ4c4gwv6Wi6s7HkY9C3HEHmI7aqOmplktk7mqPGIzAZTA1ZAB5puaJm+BOYFzzdcRn3fO/pH3g/w4fX6/L9bOtteyRZswji/bJjtXwjnWv91kcqv2VE9A8MtSC6vX3aIcMvaQn+vV1f04TJRATqHlFHOvIvBqqWC1JrOcEUBTh2Ui+BLoy4I8tHBxPgfu3bbx714K8NOzHk6sHuKnRgRHKp9FjmhVYMz2vNgh8x6NCJwRBgTRHtv28s4uro13sT/ahtvpI90eGPA08qsvf/37/0HyNZ//5d9mx+4fsV3HfUgayUIJIPKvbBFUwsFOhOKvBE+7wxfZVsOf5QVfETStDecaQVQZD7WqRXaqo6ECTQW+tUqCrABUQEuWqmtsS+YlwY9AKydz8h0yygwd3lbzjLyJxI5gpiOBehRZpaKcuzR/XZrhAiFLJj0naxxqfY/3I+iJ/ciklSnokD3VnOiOAC4kgGpJgrNZTHBRWJjTrBVb9WIpBL34XZZDqUcs3ktRoVgJgpFAhEBARqVAJzpRtBRTJgCueN8ewTDkZzLHK/nBEjznLgESHcwJPC3t4xRmC7QbOHOCoFjYmj8r7uRJkuPu4rzdDT+haa73OQFzlpC9EkDbKFW0BMRIY8tpo0kd8HUtqPF43yNYNBjRbA87ZJxsD9vWijLbhPXNCLobPkP3kB/vmmZ7Ld1E07nJStRkprf5rJRAqv0tsfCY710tW7BOakd1AJuVr7JdH9b9HbZjG3GLpvuG6P7Kump9SZUITx4VXYEuGW1bZgK9lOMwUHI5topODbGZHLL/hEqsKQmaaw+rqY1bD2r8xI0K33yzwL9ek+WTnXeudfG2a4oS1cMDq4NiYaM42aA6WyMkk+53Oq2zfYfKTLmdFGdge9DHhe0dvm8b8DTyX0b++g//g+SP/K6v/DaO4T+pdaeW9ciNSRE1tM7ZAihfvKBlnS2g8KU1PDFRrXkSaBsseK3MdgKnzHVO+nZ3XIyJQNOmQm6ZrFjoQ3O/zbHEaxVcONS2SiqXGZ1j37SmIQ26FryIsu1ygFypBMYCyIAgJed+URtt6AhfZeLbLK9SeWgpQntXcpyXK5NDQH2Y44kTOnTb6HJLTrxNLcbKRxBA5S6oXXwds2zX4DgR2+ey/L5YmHaMaRJHZKVdPtOjya6AJXvdgGDmYywGzN8rto9DID2jCR01ihrF54lh8rsKlrKsLCQ0LycE75t5ifs0p8/5npYJpmwTHQZQ0r2kvV4MnADEsvcJfpcJDNcI2oes16Fd44KbYm+UYzhUZCUpECoJgle7xikFx/q2p6NY/prtpx1vRXNXziItPcT82SeQe7QkyKPR5bUKItyXoqLC89jePuvUpinW+jTHhVyF2sMRBNWCfa+NpxNa0qcKhMy6yjldm4ARv8OqtKZ8j+0T8V5dAmqXfdunST8giCrZnIaTUhmzOXBrUuF/u1XgelrTkKnaNdffshcjZl/l7KuPEqxX+YDM2cPRbIXk3gL1ZN5uIiqIifrN5fPEkBWhqce+Mm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MWLEiBEjRowY+dUS6/V3I0aMGDFixMjHibzjze94Z5MXf6208Hmw7B+xPO9PPPvsL3/09T8bMfIJLYZ8GjFixIgRIx8ncvj4Wz/dtuo/59vWb3apoq2mgUVN7Touiqr4l07dfONHX/7os69fbsTIJ6QY8mnEiBEjRoz8Gsub3/w571wV6Z9vXPsLy6po6rqxRDxt2wL/g82fA/7Q8Ty4dfnPOg3+15/86IcNCTXyCSmGfBoxYsSIESO/RvIb3/Jbnm5q/L3ACz8bJJh1U6FCjYZEM6lysk7wd37CixqroNKu4PIzy7GR5cUP5Hn1Z5554QMfe/12Rox8Qoghn0aMGDFixMh/Zfm8p/+bp7IG3+M77lt8y4Fne3D4bvOf21jw+HPoeEADRF7Qks2qLlA0JTK+V1aDdZ1jUqwwy1c/OcX6q48+9uEXXr+9ESMf12LIpxEjRowYMfJfSX7fT/3bpz5847V/eu/nfvltneduYbTOEVsuyaYLl4QzsDz40O82AidEUzcIXa8lpbEX8i8uyDth8VrYNtZ2geUWCerjnebqG7d/9t0Hva/8wi/8ihdff5wRIx+XYsinESNGjBgx8l9Y/s0///tvWSw2f+fVTf65H1os8VNZgulqCUymcJcJwqSAu0oRrgqMChLNxkVEIqrVT6/xENgBQv4ek5C6vo9Vt8H4SRef/Zm7+PQ3X8DeuIsO+SiaCnW2+dEir78ufPLLzEqokY9LMeTTiBEjRowY+S8k+f3v/7RF7r03c7Z+8/HNJexpirM7t/HM8V381GqG530XDzo+Eo/MsaiBJAfWCazzBfyzJZzZGt2swqAAOpUL241x8ZFd/PY3D/GFb+1h73KEKqxhOzncOIDl9QDbh9UJUUxX39sU+J+Dx7/a+IQa+bgSQz6NGDFixIiRX2VpXv3Sdzb+3p+zdi79tnzSac6rPetO2sVm7mPX7SG2CzSbc5zfvYEX7t3DTyVr/GLg42YcY+N52lcHypIv/rjJeO0al50C79nt4Ese38aTPQ+eS0bqV4AboPIGKCwPRbmBjyV8j39rajjjLsqz6T+t6+ovBo/9z8+9XjwjRn5NxZBPI0aMGDFi5FdJfuR/feTpNzw1/xuHFzr/p9y5BK/3GKzoCqq6iwfVCD86izAvt/GmuIeLvoX9oELfTVFbKU6SBNcXJT68sfBDJJzPrBPM8gqNGyGKA3zZdh+fE3l4PHZxQNLZdzZwqcWzeoS02kJRR+SbNQnrKeL6VYTlR2A19/nZAkG3Rjpv/llRRO/tf+YPPP96cY0Y+TURQz6NGDFixIiR/0z5H3/Tk0+WlvUdvmt/uuc12BnmOLw4x+G1BBevHWDYfxOaYoAXgzfgn98bYGEP8MjeLp7qd3EpaHDgzdCzp7DIHVGFyMsc9+oCPzCZ4zuOEzy/AHI7wrA3xKd1e/j8ToS3BS4ueRFiK0aWNCg3BfL5FMfHL6KynsFT4c9je3QdYVDDbmJUGZV+7WC26v+bbPH2P/bIf/8DLz0svREj/3XFkE8jRowYMWLkP1He8tRbnijd5rtdx347UMO1LHiKCl81sKoKTaeG88QIX/Sb3oovvnoVW7tvQ+5fQubEOCly3EwXyPMN+nUOr5rCTT6AS+lP4FqYIeq/HWnwVpzUj+OetYWfLhr8w9uv4LXTCTrdAQ57fcRZhSitcGgD+1WKp5ozfEb/Aa70jxC7FbLVEvWywvmxhwfHPm7zdfecz176WK7rn0yT8n/4zg9858uvV8eIkf8qYsinESNGjBgx8h8pH/rxt73xaDX++//6ufqzXr1X4uhOgumDHNmyQUNSuP/443j7O9+Od73tzXj7I4/g0VEPofw4myW8cooyTfDcgxv47g89j+uLDFd6B3h8eIBRv4PIWwCnz2D39mt44uqnI3jy82B1dwE/REqC+5Fkgh84v40fPLmHo+UalhviUm+AL4gj/LrQxZ5ToFemaM7muPviCY6uJygWCtvkoXFcOKGPoO8hGtnojGpcveT82NZB8TVv+Jw/alZCjfxXEUM+jRgxYsSIkf9Ayf7a57+13rb/Ynhl64uQlIAO/cDBKriMF9w34278JHr9C3i0N8ZuGMKxlLWoQVXkmEyPMZm/gCvJB9GbP4+j2Qx/9wdn+PBLFXbGIwyfvIb82qPwB3vY7vax17OxNbmBNzZnuHB5G/7WHqrgIkprixQ0xqQGnsnXeP/qHB+Yn+LD6zkyfrZt+dgl0RzkFfYrG4/XPh6za1yKCox7NQZDG0O+OlGDwNVJ+RqW3SCdV99XFOWf7b/5q0yIJiP/RcWQTyNGjBgxYuT/j2R/NX574vT/p/7W9u+c1jaacB9V9CjS/ttgH3w6/PEVhKEP17HQiGxWOvhTYLE8wYdeexb/9H2/iJ9//gVcu9DBVzzdRTg9wj95aYmf+6UNlvMSw76NywcW3vKWbbz17U/D711BWnew5zp4dGCj38wRLKZYn4ZIqktIvG2UUYhuv4Nhtwv4LqYkkb9kp3gmS/FakbEsLnZJft8Z+HizT/LpFxh4a0TNCl6ZAnmOfJ1jdlbg9DjA/DTCyDnE5PT8u5az5C/+jm/+g+ZgkpH/ImLIpxEjRowYMfLvkfp//Mw311vlX3C2m99aNwma3j7Swy/G6sLnwA4OEIURbMt5SDgVGqku0JQrWMVtYP0LWMx+BtenJ7g1sXBeXcEMFxFFl0lO+7jhrXB++gJ+Y3ALv+3Qx25/C3npIVmUuHPq40fORng/IqSVhSt2FxfsPpxFiuntY7gktjv7IQ4f6+Pg0S2MtncwjkZw7AEaOwacAAU1fMY6rElAc6tCU6Vo0jW8LIO1KnDv5jleePYO8qM14nWFFf+WpxlSkWYrxySbf1eaV3/h37z/e8xKqJFfVTHk04gRI0aMGPn/kj/4lnc98elY/T8+Z+R83pNvugD3cz4P5Vt+A6q9x4DAUwjNVoPa8uOsdbDnHPnps/A3z8ApbqIuN+ShBcpig9KKUbhb8PwQa5LVB/Y+7hcj1CSUA6fBCFN4pydIb1VIzobYbELM8jUeWA/wqnuM43EHz0UxzhDji/wOfutFH599McbFYQDXtaBFVov/bMtFmneQ1COUzj5sXus4LjzPa3PDNyxrToKcsFwn+Qa/dHqEf/vyi3j1+j08ltvYckLYi4RsNUe5XqNYrbCaTzFdnv/Labb6My+++AFzMMnIr4oY8mnEiBEjRoy8Lsl3/LbHwlX5T37+dPiuX9h6By4//Zn4rMcebw8CaXVTL4skTsTSO7kB78Xvh338C2hWE5xlwF2FMoo8LDvKMhTjyk4X+wMHTkDyV7pIliFeveniY5sDXEcXG9dH0O1iHHfQT87RSz6Gw/4tXBuVGA+2EXX2kVoD3Eps/OipjX+2cfBIHOKzeL8nvAaHbkTySmJbjYEiRlU45MIu6rqBrdzv5RoTa4V41MFo1Ee/10MURdT+FoqixCJPcT1d4CfnJ/ju+3dw/3iC2Apw4Hi42ljYrQrsLJcIX7mF9MXXfmT1/K2v+bazF155vbmMGPlPEkM+jRgxYsTIp7zMP+Pi484X/YZvd9/+9ndbb/w8VONLgP+QpNVN3ZK5Ot1gev1lvPizPwr/uffh7eUdDHdTYMzrQgcIKsDZoPIyFH4Hm+gist4WyWWAqNtB7Y9RWF1kdYSzRY67xRoPShuzqo/E3oEf9HA5KvF0N8UjwYZk8hib2RmyhYPTExs/txzhxzMf7+tFSMcd7LoOLhU2LucuDjIXEV+X0gCjec3vrJBtNlhvVqhskubQgjfyMbw4xP6VHezs76I7HKHDcokKsOSYFyluZit8lK8PrRb42eUM802KN6UNni4b9DYZknundXLn6Mc/9AM/9FUfPr3+att4Roz8R4ohn0aMGDFi5FNWPvbff92b3F//2X+1/8QjX+hdvgTH9+GS1FkN2lPqVpHBvvVRvPaT/xrf/yO/iJ+/NYHHvx+Obbz7yRi/4bEY2wMbTgHYaxJGrNE42gQPgNJHUfk4cyo8GMzQvZZid+8C+qO38Jo9fiEgt22wqizcSEI8u4xxK43arJpOsoF7nsC+naB37iF2htjb2cLaKfGB8gw/3c3wYDfAoB8jaCys0hzdJMOFZY1riY0tEtCD84r8dYFNusKahHKymeMkX+DczmH1PVy7dgGf8eY34vHHnsD+3kUMBwN4rH9Z18jrEouqwJ1ig+fSNT64mOKV41NUpws8WtTYWc1gzY//Vfzg+v/9r/yjf21WQo38R4khn0aMGDFi5FNOXvqO736rd+3S/7T92ONfXCskEgkj2m11/pGkK1sdw3v5ZxC//BNwV0ckozVmsw0+tm6Q7Pbx5Lsfx9b+21E4B0iSCCn/Fk9exSD9efjNy0CRokl8IO/CKlPU1TGSYIPZloVq+xDdwVOIOxdgh7twghFKO8QZyepLSYAPr3xc53cXiwaP5xEeIYH1TxPkN45xvk6wGYZYjWzcHwGT7RCLfoRz3wE5LOwix8EygzPPcW22wOC16yhfuI7Tk3MsyGrXrMcGNbpWgLfYA3xm/wCXnryA+soI7uEu/Ev7CEYjlm8HQRzDIdEuSEaTMsP9fI2fmR7j+25fx437p+jkFa4EIUZF+V2PBf6f/yt/2MQJNfIfJoZ8GjFixIiRTxm5/cwzbw5H239u59KFL14vSMWayqpJrhqSK6tco8zuI8w+BKxfgJVu4C/WcCYPSCJJJr0hbH+M2ruC5fgS3ItbCKMKtr2CpdyVyNoT5XWWoF7OUd+5DvvGEbyyj9ouSUhL2HzO5tjGTy5cfHTPxWOPRXjn41dxYf8xuPEWSi/GpArx/NLDswnfpyXL5aCfANuTDMGdGYKjBZ+V46RX4/aOi9n+ENnOGOtBB5UN1NTsOZ8VrBI8strgyfkUuzevY/38dcxvT7DZlEhcF74X4oozwLt6OzgIO0jrErfrJV7tV8gudvDo44/jkUeewHDvMvz+GJbvoyJt2FQ5biRz/OjyFD88PcFNVv0zu1vYXm3+kW+7f+nbf/tvf7FtbCNG/j1iyKcRI0aMGPmkl/ndkyesOPjbvWHvNy2WS+2po85zFOkcSG4iwH3EAYmmQ5LYekA21JAWmoKEktdYi1fQHD/Pd7I7bwRr5ALBPprOIRIrQul48EjcAo9E1vKRrCNMT3dwcmuA8sZdXC5fxd7oBFZ8Csvl/ZMa1vkGi42DF+NtpI9ew8XHD7G3P0LUDXk/H8fo4MNLBx/NOriblCjzBsWUpPbBHZQfewa98/uIhh0UFy6jPriK9fYeNlt7WId+ezAqdj2+k7zye6NVij4JcffoPoqPfAx3nn0VRySnlePgkhXg11lDPB2P4LsOjosVJs0GL+QLTKwUvcMhtt/0BC49+Va86fJT2B7vIOh3UbKNeHec1Rnu8ju3ygL3/ACL+fKfdErnG/7Ku99ttuON/B+KIZ9GjBgxYuSTVpIkeSTPsu+wbeuzy1KkkrRys0Z58xnYt34I0cUThFv7sEkYG0vhiCpYtk3lSHLp9QAnRNPmak/QrI5hzV4E7r+fbPYNaIIer30Emfs5uJkeYOaViJxb2OreRje+1/qLzldXcWPyKE5uk6zdvoO3kHw+sX8KN7wP2AuSwwLIGlQkq6fVDu7sbsF9YxePXBqgG5JY+ru4ZY3xUu7ipU2Ao8xCkWUIV+eoX34O1nPPYbQgQdzagXV4iNWla3h19wLS7SEcz4NLcmmJiMLGSV4i2aS4tF7h8tFdZB/6CJ75pRdxnyT0khPg860tfNbOIXq+j1WV4ZnNGf5VeooPVCk25OLbvoV3jHx89rU9PPWGJ7F16U3oXXwCvdE2bD6rdmysee1JmeJn0yl+fHr0Az96dvbH8Lu+8nrb8EaMvC6GfBoxYsSIkU86mc1mj6DBd5LdfZblOmjyDNUrLyL/hZ/G4sWfx6R8CeXOGYKtHDVCnK2Adebg3rKL89RG7Xp4+okr+Iynn8TFvRG8jgs79NCQhFrLu8Dxc8DJEdntZTTOIZronZhbb8LtVcDvLxBG93Fh7yb2x0sUzQi3z8Y4etDg1mmKe3eP8dTiDO8KZzjcWcPtF7xHyTKW5LgNJoWN13pDZE88iieuXEWXZNCLRrgVXsAHii5eSz3kWYm9bIUnl8e4dPwK3NdeQ3Z7jaS3j3uPPIpnD6/g5OIu/FEfSV2jap1ZLXi2A7sS2U1wbzbBT15/Htkvfhi7L97G51ohvijcxTv2DrHd62LBlnmpnOGnN0f4+fk5y5biaTbqKCmRFzWCrofdUQ+XnrqCS297B7avvgkjktew20fB786KBLc2s/p2kvzInz179atPfuv/7bWHvWPkU10M+TRixIgRI580Mp/Pn6jK8u/4XvAb82SD8vmPYvGLv4j1xz4AlDfhX1wiuJrD36lIJi3trKMkoVucDTA/38VsfhXr8ioiZw+x08EmJ6ELb2Hn8dfwhieW2B0O0bhjwInRpFNYk1eAo7toVl1Yzg4qexsJxrhbRCSjCxzu3sP+QQGEHTRl3vqVZrmPNf9eNjbCeoFudgZvfb+NFYqFB2vB+2/62KxHOMIAyc4Q/cMAg1GA1fgQLweH+Jizjcrv4dCqcaVZYN8+x3B9E9Xtl3B8nuAX0138hHcJr+0c4PDgEON+/PqhKha9Xde1kRYljjdrzJbnOL7xAoqPPo+3vXyEd+Qh3t7Zx7X+Npq+h5v5Aj917xaePzvCft1gmBfYVBXc2sKGN8ztGltbIZKLA2SPXMHlxx7HOw4fw6Ojy+h1RNxjbJqadc5/YGPhj73riSfMSuinuBjyacSIESNGPuFlOVk+nVvVN/Si8IuXLz6P4oO/jOQX/x0mR8/D2j5DfKlAsO/D6nbRNBGaagTLe4zU6VHU5RUs5xEWkxSz6ZwEdIYky1FUOU6TU3xs/iru5Pcw2krxjqeBz3nLIT738bcj3r4Ix07RrB8Ax78ATJZAOoCV7WKzOcA5SWo+atAfn2C0M4Hb6aMK+WyFOmrWpH9Kx5mQlFZ8Z9mKmvc6BwsA67xBQxJpnXdgpQ5qZ43qcoji4hNIxk/gbvAYXrYv4sQbIwy6OLAr7JKEHjoTjJqXME8e4OeXA/x8fhUTewfbcR9RGJMouqgtB65jP1wBbZQWtEKZ5piQ/L5243msf+mDuHZzgk9fhnhHuIMdEud5neL66gh3zo9JyDM0JJ6eZWNN8htFLsincRoECFwXb+BnT3gWtgZdRBcO4D7yOOxHnoCzdxmDMUlzbf3jxvHee+mxS8Yn9FNUDPk0YsSIESOfsDJZLp9uNumfHbv2eyY/+zOw3vc+FK/dwLpIMI2XyC87QH8LpXsNjfsYyeI+fLcDp3Gxma5w8uAIN47v4t7kARb1Gk5QYTQq8MilDE88tsb+3hpRnGNVAC/e7eGXPraH48keft3bruB3ff4I/cEapXWG5s5PwDv6MOwkILE9hFWOgXWDs6M5XklL+IcH2NkKEV/2EXbXiIckldEWLDsCHOXHzNvDQWSC7QEhVCx3cgbMX0B9cg/2OQtQu2h8XksCV3Quk3w+iWf8t+K8+xS87g76notDu8FYK67ROfrlXbZQzvINWbcBCXSMm2WEW02AcwSwHQ+O9TDAvLbJ67zE/c0KyBa4kJzg0eoensQG+7w+SC3Y6RJJOcVpvkDOYtRVhYZEtuyEmFkBhqGPy3GMPu9nqS6k9nZTY9UUeJHk+KNljE60j8cGb8BbLr8LVuX+Q9/v/OXd3YFJ2/kpJoZ8GjFixIiRTziZ3z19Ms3X3zQq89+x+qmfRP6+X0C2ybGJD5D29mBdvYZwbw82iaYFD67tIF9mOL1/ipu3buP6/Vu4M3+AgmRt0HfxpkcGuPxoimuPNdjdtdDthiSifZLDmCyLNKpKkCwbPLizj5vX9zEnYXzzmy1c6U3QxD429+6jfP/7EU2fR9Rfwe7ye3w2IlK7Ecnk3tux2bmG55INnjk9R1Qc4039DFcCH72wAzfuwfF4vR2i8ULWkA8tZi0RtNYz1JvbsE9eAU5J6tIetXfM/8ZYjZ7Ai5034bngURTDSyTKfWx7HraaFfa8BbabmwjtY9hWg7zpkDj2cDMb4Xq9jdu8xwIO4oBElK2kTE4eWcFlksaLVYqLboo9Z4JO8QBuNWVbFPxLDYtEk43DMvh8kSS3wfJt/sx7yI+BL6Ug1bsIaHuoSqSav1aNh4n7NhoAh3DcCP1+D9Pp/P9p2/gLw+HQZEz6FBGNDCNGjBgxYuQTQpKmuXbyw//yHwQfe/kL8udfQ9GEyHqHSLevIty/DDuOyIcclFlOklZhdTzDnXt38Mv3Xsat5TH24gEe3bqAMGwQ9me4eGmJJ5+osdUnmctK2DVJ2mKKukhRZRXyTYF0U+P0vMDLpz7m7jvx9mufj+jiEPWQ5Gz3DFvxA5JcBz92+xZ+8Ic/gNWL9/F5Xo7ffGBh/6qLeq+CdTgEtt8B9C+hCSxUVoi8LDEpVri+OcfZ8gR72OCJ2MM4iOGGvF6ZklpCSlVdJGBh0GQkgafPoLl/Axa5Kep9NOE11N3HMN99O14cXMWteBt+GGKLhHNsr3DBOcHAIYHEVMuVSKoYR8UYr+U7uIURjkgka8trF2B9EteS1zgkmYOmQS9do5seYZR+GDuzn0VvehuOI2LukkjyOtdtiXPjOXBdnf7vwHZ00r5PhuGjISd1yGgVS7UKd7Hufj684CK/F8DTCXmFvOLf4jhGmib/rCzLrycJNQeTPsnFkE8jRowYMfJxL80LN64+eP+/+85XP/i+z5neOYcXPoLOwVPwR1skQlFL0JqiIlFMcPzgCC/euY6XF3fwyvoIvhvjreOLuNLv4cL4HG946i6uPZ0hGjsPg8KvK2AzgDUNYK0jlJsOkgVw9GCFjx1P8OFkjeerktTNxaO7j+N3vOW/xae95S3I/ALz1X2Mr3wUh+EGcPfxgUmKf/Tjv4QP/tyLuLQo8FvJHX/X5RLjR0s0B6xHLyUBfRPWnUvtyqXf67XpPBv+qywXGZ+xaEh4yzmaZoYuCemQBC5QyCSL15G0kVkDJKFY3UGjA09nE2DWpULfB3bejWz3M3E2ehw3wh6yqEcSmbYkdORM0G1O4dkTNFZGEtrHaXmIW3mHJHSAcytCZfsk72xLnY63+F6xTZMVguUcl0/uYvuZD6D8+Q8hOctaf9HGJonndcMgwM6wh972DvzhNrweCSjLnC5meGlxhvft93Dti78En73/BKJOzO56nX40eifJ5jNd28bZ/AgPzj/2g707f+9rn/pNP3jj4UVGPtnEkE8jRowYMfJxK7f+0T96NF3c/bbx1pXf0IlHCCwfy3mJGw8ynExyZEmBVbrB0ewcxyQ5x4sTzNMUlu0g9D0UpHPTaoF76QyrkkRuUOGdj2b4LU8s8ZmPWNg+3IYVuCRRPqpyhUapMFOqxjwmIe2hXnaQznxMpjZem1W4Uwwx2Ho33vbkZyDe7aFKcnzg5Gfw6KM38KaDPuLgAC9NLPzjn3gJ3/tjH8GU5OtR38GXjC2856qPwaGWF22U6R5uFxfxUtpF0Xexd6XB+GKK4ajEVteD48XkZT2kddVmLWrsmoQw1Rl12PUCbr3hK4Ol1dB8ASshGZ0eAZNjNJstWN47UB98FpKtN+Oks4djJ0DuAKG9wb59jAPnLnxrjcqLkGOIk2zA8gxxZg8xZVuklsfnOu2qpHLcVyShSEhiV3Mc3n0No1/6BZTvfwnrZYXQDbFzcIDdixdoFASYZht85OwB3j85wgfqErM3PYWv+O++DL/18AmEoQePpFSBn1oh+dR2v1U1OEvn+Ifv/0n87R/+fmSTWV05wQ8W3c4fxT/4F4aEfpIJh6IRI0aMGDHy8SX/4p3vfuprn7jwbU9b1791y188EtlnqIop6tUEgdPg4GCE/d0AlnOG2fo1rNen0OFxLxojvnCA4LCLs2CG57O7uJvPsSgypGWFxabBiw88/NT1Ln75Dknl8QIdktMeCZFtu7C9PhwSJEQzNOEETv8Y3s4purtTXNzd4HGSyJ3ONk6LHlB76Hkh0hMbP/vCEYJ4hd04w26ng8evXsXBgCRwSlIZbGNdX8L56hE+aw99O4PXWWDsL3HIup7cmOInPnIDP/DcDfzEx27hwy+/hufv3cZ5MgGKOXxsEJOtdeyYhLEL291Gw1ftDVlGvoIRXwNYvW1gOOT7OZr0OVgP/h28k2dJGCe42Njolg2SpMEdxTOtSQCtEjGWCLDCwEmx7ZfoWBZGbIegceFZzsO4oPxMq5hQ8HkvwKQ/wubSNVSPbqMk6R3k8vWMcGOxwPfeewXfev9VfN/0tCWe1lvfjC/50i/F7776FDphSAJN8s37tT6hFLmKOiSgq3yFf/q+H8N3fP/3orp+xLLCQlk+ZafZ19aPX32qefrRD+MFNpSRTwoxK59GjBgxYuTjRn77Gz/njbt18vUX7eYPpArnU5YY1zUu+BaujBpc3PMwGvYRdS7C3n0CzeVHYO+TdEUFsLyPenGCk2SOj2YuXiIpemld43xT4PZmg1dmK5ydnQOnU0SrBG5RkzQ1GPUtfO6VCu++nOPNFzJcOWjQ21Jgd5JQO0dZbFCXGapqjTKPka9+I04mX4Tz+iIux9soygLPvngdx+FdvOvXlXjnNQexNyJB3cKzH81w/acXqM5y5FUFv6pxGM/wtvE97A/uwOtqC73C7eMaP3dq4Zf46z2rxrKpsNZ2NOvt9Twc7nu4uufi0cMBrm31cLHXx1a3j478Q50AjVYTSRRhVaiLE9jJCZrZ87DP76J5cAwkJKfhk7D6b0AzeARZf7ddcXU6KYnlDJ5ToT1MZA+QWyNMiiGm1RCTuoepE2Fh28jYDw2JYlKVWCQpVqsZEr6Wv/w+lD/3YYyPSWTJJid2hRc7AXq//rPx+37n78QX7lxBJ4rAL/9/VjwpNu8JtsciWeKf//JP4ru/9/tw99lXW//ZiuxEmaUsx23rBt9FlRV/v2rwl09/5n3mYNInuBjyacSIESNGfs3l//z5X/nkyfzeN5Qo3qP4lztOTELkkbA16JBQ9aoUeb5CVeb8HSSkFXZJ5q4EAa5duoLDT38n+u98K+xBSHL5HOrzX4BTnYjhQAHhYQ2QNAO8uHTw46cb/NxkgTtHM9w7WyNdJ+RsNchE+cwcb9qt8TkHKT7jcIVH99cY79kIhzrhbaF2OizDG3F65zfgbPkGzMllBxYJ0v+Lvf8Alyy76rvh/4mVc9XNOXTOk0dhZpQTCAkhkhBgDB9gY4QNMsEk8xoMAtuIZIGQRJBAQgJphMKMpNHk6Znp7umc7719c6hbOddJ73+dmsF+3u95v8/GBIFq3T5dVSfssPauWr+9dmI6S40OWkM7mD/RxoEJD2ECU81O4NJ14MpX62hXOqjrTex281hr3MI+q4TXxUo4OOwiGjLRLLo4u+rgqaJOsPWQJ3PVAipcRu24NjxDtv8EmtSXZRBwEwZGh4PYMx7B3oEIpgjlQxECaSgGMxCFpsuWoQRotw2vSQDdvQwlfwMot0h2GSipQUDylRqAF41AoS75kD9+VoF0x2dQ9gYIoWlUqbsygiiRHi1e71BfbYJ7od5AuFNHupFHfOc0nFOXsLXYQeDe1+HEm78Re5JZKLqghgeZEe8DJ9/Ln0qV79YK+NATn8ODn/kcyovrMAWilV5XvIw7la1OZfhp7z+e11U2AtwP8NP7Vp8+01+s/p+o9OGzL33pS1/68o8m73vHL02v7Gy8v+Y231LwKlAMz/fkmWoC6UAKs6EkQv6UaR2xYBihUBC7lTJOr13Dcm0dqteCZjcQIZSeCCfwpkMHceC+e6EMyzqbRSirj/F1kezShBIkzZFNPYNwJRN3LIHbELYaOk6VTHyhY+Lxlo3lkngqCwhU6sjoFg4OWnjVRAP3jpcxlGshGh2G470Rm5XXo7QbgdHVEAqa0AmElVYTjXAeY/vr2DvjIMj8VDphvLDi4bHPEzqtIuqRLrb1DmHMRdDp4Dam7ZsCdRwNt6G2O7ix3sVnyia2HUAnoLUdC6pDCCOA2mTJPNNf8wGRcEYKk2VBu7zXJplamod4Lo756VHcMz+E20ZSGI2FEQ4a0HWf4uDaLtx6GVi7AX3jGhDuwkuGyOcRIDsOhHid4SiEakWPwVEGUMcEgXgEFTuOphHDrssmAkFRhjLI+qQpwnKssYOUTYBkuUWT+xCP5HzIYGjQVJkwJROZhCP5me8LtRJ++cE/whOfewhOvuJ37fuYykaA7f6PLUFV6lX25e89y4OZNnQCv+v8seW6P7/87LlbvLEv/4SkD5996Utf+tKXf3D5wLf854lzxYWPrDulB/IKYY9AEXXDyLhRZM04EkaEnKghFoogEgrDCip4ZncRi41d3Go1sCsUoprQCKYRgtAw4SbarkLvVjFGVn333D488MA9CAylSG9NYPUq3OULUJwC1JQCN0qYI38qAQIpYY4sB5dA6lgOKjUFqxUNJ4s6Hqu4OC+Lr3cJaN0G5o02bovUcU9kGFPp70Ri8gg6FoFZ1whECp930Wx10AiUkJrbxoHZJiKEqnwzjM+f6aD8goNEpIVNvYxFr4NbjLdkBpBUPbwaDXyLUcS8VsZmHfjzahwPe1HA6RKubTKhBUWVCUAWhglvk6qKDPVgWDaaHQftjoVOu0twTzItEQzrJiYJ27FAF6EBF/qIDnMoBj0chN0GmvUAWm0VAaWNrL5K3WzBSzDiiAolHIIXJ8BHYn6DQHTtasPoKLMoenO+N7SpyIhRlalW0WbaVBkewUbCZDCKZCBM2NTguKRiioCneD596CB81rtN/NYjn8IXPv5ptDfyTK8s7sSsOg4PcVjL/dSn58ByGD+fdRh+LxyBF54TMOV9VMMnNRc/fuWZF5Yl+L587UsfPvvSl770pS//YPId97x9clfd/lAD2qsMM4aoF0GSgJXSYzAJGA2rga5H0DNd1JQW8k4LOwSVstUh5HVBRiMlElMIJJ4r3jkFmnTF8rVLi9bhZUe2jgwGMBaN4G3pQXzLxAyOzMwglE2hvr2JG6dOIb+2iH0xYDwegJKQMYV8UO/AizACTWYuEfQUi6CkMV4VeTLZzbKGSzUNZxsGrnk6Do3fj+89ej/CQcIcgdMj/EnaPNvrQahWhzK4hdmpXeSUGm5Vg/jLrxACVzzszbWRzpXQ1D1stINY6IZwzdXRdFzcY9h4V9pBNtDA080gPmmFsUDIXiUxVn0AI1DyGCTEZQl9A4TPma6L2Y6Lqa6DAdn+stYCbJfp8OAyTJmx7mqEuRAzGjXhhVXsJoJYGciiGhtEwvQw5haxr7OAHLYJn014MZ36oG5iBEkeCDFSgXWCrY1xNNUDqGAMeTvKspJF9QMY1UwMmCHoMlZTPLNS6CJMtHx2CaPNZh1/9PRf46Mf+QQaOwXoBGqZAS9w6rBMZU6Svy6oa0Pzu+kFTKXgxfPpvbhME++TGwm+vEmA1tE05UEy+I/d6kPo17z8Tb3oS1/60pe+9OXvS77hwN1zqUjyfW44+U2xwCBGYwMYCufQtlpYqi3hVmMFJatEgOyirTio2RbaJAnLd5wRPghQNmFDEMbUdb+L1iOsuIQPl6BjKRqBiCZNvI9yn2HAIicJoMRUDXtVE29Mj+Ct+/Zjz/QYFuplfPLcOZzeXESq08btvP+ormHE1DBEOAvGDAIYoSZCEJKp5noXitbhQTDtdtGpWSg1A2hgGGVzBo3YFKzQAEKxJEwjACYfaPNZu4OWuoLR1A0MGjvYqA7h8XMRqFUXI4EdjKcuIpjO+5N8qq0JbDUHsFoJwWsouI08d8dEFy3m7zNWAr9SIgDLEARYmFJs3Kt5eBnhdb/TxRCBLtqowytU4LbbBHLZKYk6UBXYQQM71MsW87fF/C0SQm8YHnb4fJd6DKcjGE9kkAuEMECQHuo2MNHcwD5rE6NqCUawAS9pwEtnCOoZ6iQOL+AQ+KlnLUkdTKGi7EMoOIKgLhOLxHOpQmHcsoi8FIuk2nVsf9xuJf8FOFsfx1KxiC/d0PH0NQXraxbcug2D98k4T9KyHw6L0H/eEuiWN/zneuKplrB7UC3eT40AKtddz+H/3p/bivqTfQj92hUWY1/60pe+9KUvfz/y3bd9+75cbOinE7Hsd+XiKcjR9dpYKq/iuc3zWGqsoWE30RFvIU2SeLoEWsRTJguPG4SrgClg4UIndCri7RSekZk3LjHDJXzKewFUvnd4TtantHmfjCA0BUxlMhHDNYMBjBsR3B/N4E2zk9h3eAqtaAhfurmAB29exrX1FejNDnIk3sm2hX0Md9ZUMBrWkImYhCsDWkiFFmHIMaYlws8mYVRtwu10Ue9oKIoXUE+hGRtBJz0NJzEGWw2gpXSQ1lYw1FlDtT2G5VsRVHZ5zljHeO4UciOXEEzUmPcYmt4gthtJbG5osFZb2EckG40T1JP7sOBkkbR0DGsWzG4R3fwG2rslWARiBzq6RhwNxr+qBLFAkLyqqzitO1g2XZQInK7M8lFJ9KJEX+O271NUCaUzAxkcz+RwIJ5ENkpA9hhHPY/RygrmmssYUYuIxFR42SQ8Nh6UUBykdHQiB+EE5lhC4j7mdf4vIl5pgVB/HU+Wh2XX0aifRK79SQTcKtxuG55VQ4Wv5wsKHl9Q8NQlD9eWmKqaByK4D61SF2QMqOwjL+HIiAsJ0w/b/+z68CnnNQFeAVJCtd21P+jp3i+vPHe+v07o15j04bMvfelLX/rydy4/8cCP7h2Mpn56MjP17mA0irbShm138dzV5/HV/Hlsu3V/VrO4tzRCJhmRB2ExINAp5wicCtGDICE735A7CRX+7T7U6HyGt/qz1C2LcCPjBD1ZvFxDtdVlYIbPVyqfD2imH5apawibBiK8lmOAe0IhvG5yDntuOwI9O4itWxv4i1PP4HM3r2Cz1iDoOPAcCxGGKutxzjo29jHuMcYTJxAqjgNZjckMKoSyAKLDcQR8IO1ADzQAgmotlsN2aBBrWg5dvo+PjyBCQNyqB7C4baO6VcFQcxN7I89jdPQkogNbBG4DupKEqicYcwxVS0Or2UK8GES0OwS1GkTtWhWl5TbaXR11wu2yF8Bp1cSTZhLn9RBKwoEm8x0wqGfq50Vdi+NU1NqDToFQnpZua+nY5n1IhBEbSeP1g1ncm80gm2DZ8dpuow43v4Z9q1dwV3cbI0k+Hw3C2/MWWMO3wTPCVDYbAwxPhkMICPbi7EnLamOtvgm9vYhJfQ0R7zxvr8DuNPwtTUEIdbslNHjfC3kVn7oaweMXdJQ2HH+bU1gvNjr4J133kmKFkUhcUlfE++mwLvjtFjY+eKvvGVVYzo5l/Q6L/Df6EPq1I/+jZvSlL33pS1/68n8ov/QNPzM9GB/41eH04LeEAya6lR2cvfokvly4gVuejf3mBA4kx3DFXceqvYG2SlDUfRryu9bFi6UITBBcxLMlfjSBU+EYf7wf6UIOgRyDsGT694nHlAzF9x3Lgq1oBFJCi0Ue0vhewuU1+RPIUlUPJsMM8lPM0TCrBfHN4wdx7NAJRCcnhF7w6Onn8MHTTxGENnxgkzU0ZTyieFINm0DKtAw5Kg4igP2hAcS1AKxuA/VyEa1OC4YGZE0VYwkNE4MRRIfC0GNEomwYSiKFVnQUjYh02edQCadgRYJw9SZU+xZC1jkE3MtIabsIaxWEtMkeSKskcCUOpdyFsqVh+1ILj1xo4nzeRNwLImkQBs0oFp0OzuhdLBAuCwTktgAb86QYJjyCre9BlMKSQAXgmCdFwiacewL9ZFBvNI3JI3vw1plp3JvJIhwIokqFXmjW8OD6MpILa/ipO+/APTN7EAoJnovI/1JWfui9j56DOvWxVC9j3WohY0YQUzrIYhND+iWY1kXAkbXjpXXBcnVq8Nrb6NZ3sVsL46nKKP7kvIqbGxaKVTY0yKFBwqjmyFhWNg5sh+ll+fLwnbqSJZa3pKBX2i+mSryklv37rCW/vPVCvzv+H1terCF96Utf+tKXvvzt5Xe+53fG02bkD3TPff3FnRt4dv08wvU8jro2OoTOBmlxncB3jWASDwziVbnD2JMxEfA2UGzvYM1qYsvpogTbX0uyyjAbXdsHToFR8UAGTMOHzN7ajzKZRbqNfdzxgcffAlKuCaDynE0IEaB1ZJkewpcs9yMoohC6xJvqT8KxiSe8R/c0hAwDx/Qwvn3qAG47egLBkSEsri7jo88+gb9avuFP9pF4ZcUi8R4KEetGGP/y8DfhDXc/gESWULldxsVnnsKFs4+jWtlkOghKArwugZF0lGI8Y4x/LgSM5AiM1IE5oBP2wnAHcvBio7BiI2iF06hoIdRMBU1FfI81pJUlpL0lhJuXYda6MKoZoBlFnTB8sV7F55Y7eOaGjt01B7OujlkCZY7QGA9IOGGsqyZWmJrrDHfBDKDtNYF2EejUqTebcEr4lO5sgU8B0XgAkUNzuO/YcbxpbA5TiawPqhXHRswM4bZwjK+EWYE9gXvqXbjTf2U4vA2l6g6uLH8FKzuXkB68F9HMLMyQrGZAfTtN5IxNJLznoTuybjzTI95mWJDtNj3LJjC2YDU9lDsJ3Gyl8MSGga+s2bhZpEbaNtqMRFYo0LrUL8tHY/kYLFOl20FA6o28Z3nJklUCqn7otv2xfLv8U3jq8goj7cs/gvThsy996Utf+vK3lnPv/erYn1/7wocvFm6+er2eV9pWA/M68HoCzwyBc6XRIlQ6aBJGOgSAlq6gKjO3tQBGwyN4+8go7swFQBRCt2v5M9absrsPIaLaaaOiWNghpGwRTlc8C6sErR2bwEGgMHjPS33x5B0Yhu5PSnpxdR+/G9aHTSKgjAEV2PQhyT/EABJwGJB4WB15JVHKGpMeIXhWDeINmRF8w8EjmDpwEFsM9HMvnMLHL5/B9VrJBzQhUPGx3TV8O37g1d+Cvftn/PSsX97Cheev4dryTcKOgxOD05gZHoJtONitbSJf2sRqfomv6/4EnCjzO0ku3kvdzIeBiZyO8KABjBJKhwl8iWECaQ6t6ASakRzKiobdbglmZwOTnTUMtmXBIyKuXketuYrr5TLObLt45JaJiwsBhMs2Dns6DpgRzIeSGI4m4BEa1wl317pNLBHsL9tFFFwLJTYWuqQ1AXwZV+uwwVDLRDFy22G89o67cWdmEsdzQ5iJxRCQMbi+zuR+6rSn0Z7OeU4rLUO/8RCaVx/D1fw2Pl7ScdKcxOG7X44jM4cxFoxiKBxAiE2NOG4i511AWMkTfEM8pPkgxMjD4Tu7S3hkY8RuYqdp4HIthqfzIZzMazhTdrBDGJchGFKWAabAYAFHCaNdwql0v9ssX9tfrspGhGm12VJpu9ZfJrvWv1v4yGdW+Uhf/gGlD5996Utf+tKX/235r9/9e1OXNh99/3o3/w2rrRJc1UFW1zBK45/l9TSBQXaOtDsET0u8TS56E8BlMohO2CDw6XFsaAnMR9N4/UAU83Gb0NKBpRrQgkF/3KZjmHD4rHR917stVAhLRQJI2Wljq9vAeruBXcLFFsEpT8jtEDCFR6VrWbx4LqHDn3EtQiARXhVAElgVsJHtIgUie0s3QbxivmHUmEaZOR33NOwnJL1hZh5vvfeVSExNY6W4g8dOPYePnnoGN+oNDBEIv++ud+LeO29HPBZBc62A3es72NyqYbNaQ415mhkdxd4D04iNRKETuOwmIa/eRH5jHTtrS3zfRr3JPO2uok5oC3VKGNNszEUUzEYc5HIaAhMRYCBE5cbhheJoOQZKpQasQglJvY3YaBjKALWvOQR8Qr7poNxs4sJmCadXbewUHAR4JHdcDFYUTBNYp0MmsmHTn0RVpQ4WWm2sUJerBNBlgtoWFVanXvKE0OSdt+GHv+t78C3Ds5BF3kWT1KCvU1nnVGBVVCld4OeWL2Hz6U/i+PLTmBmM+nvOu+0OFjeb+ODVKn6fDY/Be+7BO+YP4ngsi4RpEp6rQOccRrvnsC9iQ41kWO4xgPXBbyowTeLBhtvytzy1WN7llocbZeCrOyo+u2LjfJUNgo4K1SOoBjQEmba4ojO9MlbUlZG6TK94vB2YrIOeYzm653zSDLk/celnf68Pof9A0ofPvvSlL33py/+yPPzKb593vfbP5dF5141uCQuKhaKhoiQzqHXV3w5TurllXfIw3892PBzqqqja5DvV9T2MNRp/8U4djA1gUY1iXUthWI/hRNDF4XgTCa0OjSSomQHopg5NNwiuhA4jAFdmMTNsi0ApYzBtx4btOmhbFrYJpiWbr3bHPwp8X1FstBiWeF4l3gbvla0hhUcFQGUBcx9AeQjkilWUGdNkKr7trTspO+0EeWrKDOL1Y3N46x33YuboATJQF1euXkWk0kLLTUGZ2ItoJg23VEBxtYBaTScMGygSQIv1GgayKUzPjSAxmYIa1vy4PMJ5qVhGp9ZGVAtTLybKO2VsrK1hu7iIy5Xz2GjeQo5J20ug2hvRMZnUMJIxkMzJGqUyDtRiODVCWRsYZPyTt0PJHMNuKIsFLQJb85CU2faENsOrs0FQRrOYR35lHds31+GtVJEqOUg0NSSUEILMv0a924aGBtO4TIXfnJ1B8hvegleduB2xgEGQ4wWKwKeMz31pnKdM9TmztYAPferP8PRXvoo0y/zOOPC2UQW3E45DKSn5IGr5Lj660sSfhbMozx3F0aE9vG8AmWgAdW8L3cJjmGidxNFYE0O5MeiJSdavKAGXz6sEcNYDyLam1FjX01G3Vey0HJwrt/BEqYUXtutYKbCx0nDQaHb9BWB93yzrgYwR7q1DKtvqU7GsWkF/drz1h3bI+CX8p9/tjwn9e5ZebelLX/rSl7705f+HfPTtvzqfQPm9+0Puv3TsMpxOi4BoIV+vYtvqYNO1sOK1sUxM3CKSlAhzXdr1IcvDsY5LPiLQ0NoTG3xvlCyjtGtEsEw40o0choPDSBpRRGEjrpUIhWtwO0UYhMuoYSBCsA0QcAKKiqCuIWiaCASCMAmmBsMST5xDGBF+hCpeS3njodPtotnt+Iu3twhvNYZXdmVcqYWyY6FGGJVhARbTW7YJqoyDSfaX9rHFpcf4QjwGeX1GMXHMCOOOeBJjA0MITU3BmBqDlk2j07CxWTbgWGFcXLuCF5auYCQ0hjsmj8NimOViDZValWnXMUwATU4moIcJjgK6BNDtrSIKOxVEVBNxI4hGpYlatYK1wiJOFp/DucYKuooj3cUwCMRRwtI403iUSTwaCmCaYeU0l7rqQB+hPvZNwJu+HXZUJjXFUCCkNTTCO8NWDZPwJd3TLsKqhZAsFdXdRqe8gvbGGurLJdgLDYR2HQQ71OXBYzDf9CYk9h+knlV/yILAes+DrPqeRP+P6VlpVvDQ6lU8de5ZLD9/Cs2FFQQJ+HL3hKngtVkXbxp3MDqSgRlLskViY2ergj9ph/GV9B7Es/uxLzSIWMjEmlbD8wvPYub6M3iLmcfckIfsAAF5NA0jnQCi1KGZYZsnRRglmDJ/CvUHv2ljEvwVbLe7uNnq4PliBc8xnmtrFexuN1AttdGqEtZbLnRHQ4AAKj5vJ6DBtLzfYv35jfZffr4PoX9P0ofPvvSlL33py/+r3Pm+h6a3l/K/YLjBd+e6Lcx2bUwR8gbVLpIEuJhuEYY6UNGE47bQtlsoWTUstsu40Klhp93ESKOFRMNClwA4wDtnCIdpAqMdCOBxfr6lRDEbmcfRzH4kEwQSU0XLqeFk/hmcqVyGRqgKEGxkQlGSzwYJlgJgQYXQQDOmy2emNcDPUcKQqWoERg1xUyNkab5nTiYbGbxmEEhkVrzO5wxVll8yeL/hd7lL/7FAaINxqYbO+wSUFWR4b4yA7XY66Hoq6kzHOgH2qtVCgzB2JDuOu44eQW7/XuihGC5cu44PnXoShWYA75x9HcZHxqCaOrqNLkrbFTTtDgZGUsiMJKElTP8aqRK7W7vYWivAsFTE9RCq1Tp2S3msFpfwdOksVtQ8Acn2vY1yyD+BbfEEix8vSsgbYR6HqJtXxxy89mgMmcP7oSYH4THNIIAplS4zSoAMm3CjMdjxFNqRNOpsCHRDcZZJCG3m2SYUWyxLm/pOpSYwmBzxdyFiVD0vJ9/IuFApE3/1AYL8BuH6Vqfhe5jFG73RKODkwnmcffQxmBcXoNmK3yiwmOa5oIbvHGjj1ZMBZEdzUEOavw3qjYqDT7pDOJ8+iKyWQzgYw3OE0AvnnsfMxZu43XBxIuNg/2gbw+O7iI+1EcoEYUQIofF9UALDTFiUWWSN8IdeaEwv9csyVdhA8mGf55qWhZtsOD1KnX/5xhaeeaECe9mGVuUtbH0YQdkowP4ty3Z+vXT6dH9i0t+x9OGzL33pS1/68v8lbqMx1rDd31Y1/a2bpSqe2irigxfX8MSFbaDh+V3iMvVcJzSFug4GCWUpktCAJt3YFra6dWwTRpsEmEyjgsO1TQyVF+G0WwgRTCaJS3PBEM4QEB8jxLT1BO5IHcLLx08gmiKAEhZtr4Wn15/Hl7ceQbcjIEQAJbz4YwtpvaTrXHpNBYR0xqsTLGSii0MaE+CUGe2yTJM4MAWbZHmlLt/LHuQzmsEjhGHi66FEFlO5ISQzaX88qk6gdGoNNNbXYFWL8CzZqohxM5RmR7r5XXRpPisEcVfXCco2HC2CwYE5TBFA03uHoMU0FAiaq2uE3fgkgpk4ZGkgq+GgsFNGh2HE4iEkBiMIpgLQg4SljoulW8u4dPM6kk4EA2YW9VYb1VoN260tPFZ9DhvuFvPQA1DxJ5I3/fz5S1NRFbIagHgTdeonzPx+96SGbz02jvTUNDwps+1dtC9swlq1EGT+VUVCInRpDq/bUFImMJSGEkujMXMC7fl7oKVHCOkq/HVZGZnAp4ynFZGdpkTni6s3cGvhAtxwBuHhSQTCYViqhwbTUizv4NwLT+DkZx5CNV9mqgmaZGGCHTok0aMBpnPYwav2moiNpuEZJlqdOs43Y/gzcx8B3IRiBnGuW8DqwjICC2tIs+CzAyrmJ7t42WwFd8/amBgbRiQ+xcbLGCE0xsTJkATpnmfeZKUDv+4Qvt0uYdnmq81TDhSryc81lJtVnCs28EfnLDx60kV1xUXQZR1ynQ95HesXNi5d6o8J/TuSPnz2pS996Utf/kZCd797tB2O/2E4knzdQDSmjA3GMT+dxYnpAZyYGMJgLIJi28bTW1X8+YUVPL9Qgl0hnMk6jTrhhi+06qQhvoiXif90V8FMqYI3rT6FVPkmuoS5GG+Zka7yaByPRofw5UCK0BDB62ITeMvYPIaGUujwebvTxguLp/FXNx9GvlWAYhAgVIfgSeJSZD1Q6fbt+QJ7UMTzjFS6lX0qk3M8dAJr2tMwrJjYF4rheCKH6VgSmVAEEZKaLM1jEYy3NzawQgjZ7DTRJpioBNkcwWXENBBSPAQZpsk8hfhZITwJ9ElaPN1EITaDYvoOhEKE2uAuksMBaFNT6EayqDYCqFYIn7YCq2mhVe1QD4TEoIpgLIBwKgQjFEC71sLywnUsLV3BgJUjoA6h7nQIRjVs1lZxtnMJN60NtHlOVCwAKvmWhdbFC2kzTQLl4vGV7ItHdG9MwY8cjOAVB8ZgZMcIXElsrOo4dcFCaaeCeG0due4uItRhjMAmu0RZtx1G4p1vQ/LAfsK44etV/kR64ztlIhf1zmOhVsLZzTXfu5qJRREieOrUR0AmjrF8HOpRhml4m4tQn3wM64+fw81qExe7bVx3uihYnr8SQpT6fU3UxQ9Mazgh0/4J7LJX/0bXxMO1DJ5pmrjkBLBsd1HZ2oS6vI1gtYWg7iGRUDA1reKuAwrrKhsUczGMRwdhBAYBAVHZ9pNxeATOXuqZJqfJd7KHf4d8KpsKNKC262wkNAm/Rew0bJxlW+vh6wE8dcH0Cpvqn2dKgfdeuPDYGh/sy/+BSBn0pS996Utfvs7FXf2RsV/7ivd7v/nXm2/ZvFX3PVP+tkJiJmSquaAOgSYUDWE8m8bc6CBeuX8Od81PIJnJYKvj4Hqhhkv5Gs5vVHBptYjaLsMhbMGIEth0vLW6ienNJ6A0dhB2Lcww3MFkGmu54/hIZh8eNzQE2w3sYZzvzA3igdlxDI8l0Wp2cOH8ZXzizENYr22iazjokHM92QkJNlNmQVN7cOTIMkyEGI0QNq8FsC9AeOYxF4xixDD88aaeJWtQdtEgYG40qljsNrDIcNYUF3nCVJnPyyQjGV8aIgBHmPso0yoLy8dk6AAhlozEcwRTATZ+lsXnnfQ4rLGXIxCfQLp1C7HdswzDQeTQERhHDsFJZNBqBVDMO6hVPNQJTh2CqGownniAjBQgXKuwa010lxehb19BsxxBNTSJmuag4RDgeJTaV1Fo3CC0VbDLPJdYNHXpzpY+eEO2EyWASpnyEDikKhCOBPGKwRC+58AI7to7BSRzqFsZPHJDwfue2YZWKmOuSxB185h95VHc+7Y3YGJ60h+W4IPCi//Jn/+OOlIcG82Vi3DPfgUVM4QCgb4SSmKboF+UcaXxFIYiSQzqQYR0jbBN0Ou2oFSKMAq7UHdL6O4S8vJb2Nop4dLGNp7ZzGOl3kJGs/C6lIbvGFNw2yxLIBVEK5DGLTWLR1oJPOFFcbrdxvLGOrCwgshWCbrjQZWxwQEXURbQ5IyKBw7rePU+DfuzcepgFAhm2FAIsEEiC+3LYA0ZckEF+g0l1iAZauDV0eksQLXyhNs82lsavngpi4+dCWFxo2MR9D+pG957n3usD6F/W+nVor70pS996cvXpTz2M49NBwa9X5q7K/idsXgJjr6OC9sb+OKFZXzuzA5euFaHVSHgyfg5v0+XIgDnO8FoQlQCYzqJEzMTuGduBi/bO4cj02NIxGPYJQxdK1VxcSOPa4TRtVvbSF87h5GNqwhUq4h3bQwHQkgPEzwHjuLPogPY0RWobZsQ2sL9hN/v2z+F207MwAhqeP7MNfzRI59HYTcPlUC5E4piOyjLMXlIo4VRp42jegfHgirujieR04JoNrvIN+sENh6tCgp2AxuKhVXS9Q7xbJevtp8V6bJ3mSNBWOny73UvC6KIZ1VgVHhcYC6sEsoJubLLToT5D/N8gMAVNWM4Mf4KHBu7E0qrhI2lx9DcvYZoIIjM4B7smTuKob3DMNJRtNQYKmUN+QJBtNSBRV0EwjoiybA/BtQjgAXWrwPbL+D6toZabA4txRT+R4o6SivrsHZfQCm/BiI+miybkuegwqS1VRXrTFudOZNrdeazawbhhBJQQ4N49egkfvBQGgdGmXNNQaGg47efr+FXb+7iFa8+iJ97/X04OJSFzAgXvUiepbxltygpcgGHVrOGZ59+BE/95gcwUC5hPKphPKZjJB1ENqEjGGNdycTQmNyL6tQ92M3shRWK+CsXtFwbRcL/eouQ12rB6FgIEmSD3Q7UWh31YgFrW9u4traJW3wNMvw3qExbSsGBTBCxkREspUfxmD6KR9wonms1sLy+Cuv6IkJreRiVJswXx+zKMItYRsHeWRuvmW/hZRPAVJoNh6gBI5aDHh4l8I+woZWAokozQ7y84s3uwm0X0K6t49MvFPGRh+tYvtFFmBBtsBFDToWruR/Ka6GfX3/si30I/d+UPnz2pS996cvXofzGu143t1HMvbfVHvn+iBLGRHoYE9PDyE2kkZkykMnVkEzuYNfZwIM3V/CxZ1Zx/twuihsdf9a6LAEuMCZeUX9rRr97lRccF3o0jGPzU3jjHcfwwJHDmBseRjgS8YHAch10ZQkkAsb6tWvYvHgJiUIN5XoIf1zS8aUOgUg3CUUhqLaC0U4H30bYeNcb78DgcBJPPXkGn3rkIWyWK4S1DIbDadyXSuEVQ0EkAl1USQVXy8CplofrjoZVpYsVu46WZ8FVZTtOC2GvTXDsQrGb/hhA15VJU10wdXAdq5czf0yj44OXLFbf8yT+TyaTcCe3+IvX87Qj3sVgGG+ffACvm38Z0+/gkRuP46Fbj0IlVMUDSdyTugOvn7oXowmFurURzgYBQnq5FcLGJiG0ZhOyDQQSQUIaQa/awvKVF/DE8mOoWQYO8/m4maF+PAxldYxnVmE3zmDpxgryqzZML+CPie2SFNuExi7BWHY/aspY2YCJViSBeiCLLgYxHBnHa/akcc/eGqLBPPNr45axF9rBu5mkGAFLk2GuPHoQLou3iwic16plPPrFv8bHfvfDqNkOGoxj0PSwx7QwGSO+hVx/vvlgV0OGxankMmjffz/aJx4gCI75qxQ4kj5CaLVRRL68g22Wp2w+UCckW2zoRBidRiBVWzIcoo31UhHFShm5ZgEPVDdxt9lBKp3BYmoKT8RGcDoQwULbwkZhA8WFG/CuryO2uQuz3fW90uIVlnG2WkjFaM7B0ZEWjo/UcDjXwOyging2BSM1CjM0AM0Yg+qE4dTruLhaxm9/MY8vn6pRvxoCLBdpiOgsupl5E+96cwRHx0PvH02Ffz08/5H+mND/RenDZ1/60pe+fB3Jrc8MTiuwfyoW0L9/eyOC7e0ETi+ncH0lSWM7gKw+hFxqAFMz4xibzSIzbiKaaSEa3kFLWcVnbi7RGC/g5oU8ui3ZV5vc4v/xlf8JqPCf/0FmYbsEzvHRIbz99jvw6uNHMTc5gXg0BpMwJJ40GTcoIcjLSqWBr95aw2OXr+EaX3c3S+iWPSSbLbx7aA++8a47MDw4gKcIrA+ffho7pR3ENBMjRgiTkTSc+AAeM1L4YlSHIz2q4qljOnyY9F1VPPjZUwSbXwJMHt0uVIKQ5rSh2y2YbgMxQmmAwCqTU2ynxdvbPG9D5yFbZcoYU3+NUelKlrGnBD1dC+CbZ1+F1+59OdLJNJYKN/DJ83+N5zYuE2wVZIwEvnHyDXjNoVcgxPzr7QYhq4ZYjs+mYqi2DRQIzpZH3RBCZdegZrGOJy49g4fWn0LSi+Pl8eNIMo9KVsX8PgX7Jgvoatdx+uoinnpwA1pV8cfYxqgTGY/qr2PKpoIsT0U6hhvMImCwMRAcRFC2uYwq2D/TRfpAFt6eu+FFYmxP9MaRygL9f0MJfCsAWqlV8ORjX8Ljv/dB7HGDCLKQFYUgnfSQGmwjne0ik6khkZbGgUBwFNu1IBYqMSym9yKy/y0YSc9hIJb1u+IDdheJVgmpwlWY29dQrzex7kZx2QviPAxs6AFsMl6ZRNYSj7TVRajeQLLTxTwbEQeDDvRICNdDGdyKDaEUirB8POzWSljaXcP2Yydh3liHQYj1d8SSfEkdEKhmm4mPYoa6vC3XxGS2iT2DFpKRHBsCGTyxEsDjSxZu7XbANgkbTyobBirG53S8+ZiKN4y3kYgb6JoRaOkkQVr/L54a+W/zh/uL1f//kz589qUvfenL14Gk77tzTOvgfamo+m13TXXwjttsHJsKIU5AcLwyapUK7JKJhc1hPHcphxsbaRjOEMZDgzTKgxiZGEJ2OoHEuIFUukOwW8aZyjJ+99EFPHpyCbVCizjm+WtuimG3bQuqgB9BhiafxkaFLuMyCYTJbArHpqfwzmPHce+hQ0gPDhK2Av54PdnBRvbj9p8gKLTaHdiyxBGp7NyF69hcd3EwNQWDMPDEpbM4f/0iPN4TIGwZ4SQqZgxXVeCabsEhXEALkpp4iDdVvHcGzR5fZRtNGR8pMCqnXcYtCZV0CpP6YxtlRrQAKCye43v57BI25bAaftd62Gsh4hKLrA5ipolvn3kFXjN3DKlcinBq4enrz+NPLnwW9VYBpqJhODyCd8y+AUfnDyEUIygFVCgdgm+zjkighdggwTNOEG3qaHQMf/JPt9bGo5eew2eufR7ZTgi3xY8hExiCMRLA7EEdh0aL2O1cwQcv38Bf//UKghZ1zeRnxSvtuNSj6mdVwCukRZAxc0gEhpEM5tgQIIzePo3jr9qPXDruA6YoQiYY9RoSvUPCqFZKOPvww3j+9//Yz4sorsWGgSzQHtcMDBgB5IImUkkFkbRNUGvBSDSgxdvQUgT8UAut2DC2sq9HM3QvjOAINJaXjNM1HQJwZRPpG2cQWLzOJNhQQgRFU5ZK6jA9Ojqqid1WFxeaLk7VPTxXc3G+2kRFdGeqiA9mEZuexfjMHgymcr5HOkzAHyeEBq6fwo3zV3BurY5VPt8gzAqLiihSBzTVB/V4WMeEGYepBrDDZ6t2G7ZL/YVUvPYOA+95SxJ72JjyIsNQjDA6SgAtPqc4TQS6bb9R0W17v2Mj+iuRvf9uvRdDX/6fwqLpS1/60pe+/LOVt/33YVWp/r6nWm8J0ogbbhW2VYHuNAgNTUwmLdw35uCbj9rYN9iBHiih26ihWmyiWk5iaXUQzy9ksLSdQdwewMGBGcxNTCA5kkR6OonYKEnNKKLm7OKZ7TX8xQur+Orz62huEc5Mg9BHM2O1CG3t3vI2FFmXU9aivNMM4/5ACMQP6Jk4pu88jvG770JgdBJaJEzgIR0QbBxXAMrHQd9r5VgOrI6DVsPC0noez5y/hitnb6CzkkeoDQRkQkkkilWlhec1grUsryMTZwhHpB1aPqbLk/GLJjFLYIuAw3g8fpZYZEKKbO3pDyfgNZ9Odb23XM9LHlRx1fqAJnwqE7QsApmKfz02iW+bG0c6x/QTxG+sb+G3n3saj+UXECJUyzjEg9ER/Mv9L8PeqRFE47LOp8xMd+EyT1qti2CriiRhLTiagEWobnZN1EoOHjz1OB688kWYbQd3x0+wYTCD0Aj1djyCg5NtVNwF/OG1C/jEJy4h6CjUEQGOCRQIEwgVHRiBGBR9EAFtCsn4BOLHJvETbzmAmUyy11CQdDBvMntePLqic5HSzgYWv/B5FP/yiwjJQp3UgSxlJUsZNZl3WwCXd6uMJ8BnE4EgYgRR02SDhIceEZhkOcRsWKECuiNDyM8/ACd7F9TwkL/wvfhoLQKfsn0JiUsPI335CiINk2AvmwpE/GEdMh5WloVCgCnTXKq9AYv1tVFqI08YPRcM4fToGDbmDkGZPYRcbgDToRCO8b7DnR0kSjdg71yEVd6GVbNRrtawUnCxJPvFVwxs2UGcrXaQJ+TKmqT+8l2eI5trYWrcw2tPtPGm21XMT0whENoLJZCkdsLUg8parBFGTTRYp+ptNlo63Y9Me+7PqPv//UZPi315SV6qV33pS1/60pd/TvKNPz9CyPoArfqbEIyosutPgIZRAEl2JtLFo0eQCqqEgnqJ0FCG3riC6cgG3nnExWtuDyOT1WDZddjdKqwmUNiOYnGRxn1xEOvbQ8gGJzE3MIHJiTHkphJIj4cQySlwzBqWa5t45OYKPndmHYXrddynxfBANoj96QBGDA9RAk6A0FXZ2sZjl6/iuZ1t3yLNhyOYGxqEOzqEy3HC16E9OHFgP+ZGRgkyJkFKzJZ4VFX+L2/5ni+yZmSLR75YxVa+gtWVAm4trGGFcLpQquEmbFSEO4X+ZKyAKks2CZgRLgzCH9Mj64eK11ZAQnrjFZmpL9sdEeTgGYRTwij1KFDqg6osQaSHBLn4WSNEm/jBkQG8bT6DzGAYgVgIGtN5brmA9566gsu1pu81lalLd4bS+KGpKdw1m0UkwXCEgZkGq2ahnm/Ca3cxyPMRs4VIuAM1HiLgGTh57hQ+fOorWChUcTi8B0fjB5EYG8bobSkcmnJhast4sHAVv/GnJ2GtyvqkNlXk+Useic5kolYjPIp2bh/uv/N2/MQDhzCWCDMP1AH/BPJFr6JmH1ypE61wC+XHPoWv/vXn8ZWVDkyHYfEmGb8ruk/yvwjfJTQdKcaRIKRH+GyA8YbkPc8HROX8c6lzXbbnZNl3Igaq+yZQOXEczuQ8QrGsv3OVphDj7CIi9Rcw1HgMocYayyDOg4DaVtDebKO2VENzoQ1ry/XP+eojBMtGBk3GWcjp6Bybx7Pzx7E9vReRgRwmGedB28bBbgPDrTywcxPl5Qtw8lsYDss4TjYuCJrdlotq10ap5WG30cVKzcPVioeLPC7ze1DWXcyOebj3kIXXHfZwdCKCVGoGCr8Pshe96NKR/aP0BEpto1uxzU+c3tL//Xe8/Dv6EPqiSL3pS1/60pe+/DOR5s/cPp7vJn/tc/nUty02dFwQj44TwJYSgOWvw0kCkzUPzSAtgIxEDCBEmJBu5fb2EsKlU1CbJWTCDu7fn8Kb75nFsf0JDCQLBJtt2J0NdOtFFPMRXL5u4tziOLa2JhD0RjCVGsXE8DCyEzkkaZCToxriSZphpwB19Raal5dQvrqDdqEF21WwJeP6am0slzdgt4swCWZxQsqsFsRoOIxmwMSfOzb+jGSRJeDePjeP1x3Zi1fu24OpgSFopkE27K1rKUAqk2MEtMg3MAg8crrVdbBVrWFht4pnN/J4Zm0bl7eKKJeq/lhPWZVdPFuezucEzvjZYZyey2tOlyDE856M75Q1LQm6hBLPcniNiRIoNcKATSgVvboaviE7gx84sh8H5wegJQJQTQW1ahd//cIm3nvpBiG/50l1CcEHAmG8Z3YID+zJIZQgWBGK3aaD4noVxWIDQ0NJBKMmDEJV2G4Q4hoIpglVtQq+ePos/uLaAtpI4s7kXh/YB46mcGS/jqBxC882l/Gf/uQJ3HohTwhkUYtXk/rQjCi83DzufuVr8GNvfgAjkSDjZV6oN0EC0YFAaA8+Ndj5FQRufAmBwkWqo47TN1bwm8+X8cI27xddiU74F+FzAT4nO1EFHDZqWI4CoGEeUV6PEmJ1xiHriFLVvM5n+D4iW36m4zDv2Qvj5XfBmNyLcIQYz7C73RqsxiKCzb/GvPMCkuEk9T3OeBNMq4wDJWgWKigs7mBnsYqd5RYKaxbaux426h6WqfvuTArOHbdBOXAYqfEphKJhpNiy2M8yPmp1Mdoto52/htrNszA2thBsWWyktaEbLPuAwDrrh8HjxfHDsmdsnmFfLXq4VnOxyO+NkXMxNtnA/j0K5seGkEnOQg8P9r5nMvVKi6LdgNPx9D+2Osp/yO3/ka97CO3DZ1/60pe+/DMQ79/tmYYZ+0nEoz/gdS0aSxpKgwQg3cZuEKW6istF4ExVxbmmjhtNBeu2iryrwtIMGtkQlA7BoUK72CjBtS0aT+JEch7hoX2YHQrj3mEbr5/rYH60iKi5TZDJw6ltobbdxsWlGC4shbG1mYXXmkA6OIWJwXGMjRGKZtKIjoYRTXVg6gVcX72Jjzx/AV+5tIprK7tI1Jq4j4B3gPBiEPIyqolRVUdYvJHxBB50w/hEKIEiAYeZAUIGpscH8cDcDO6bmcLxqTEMDsYJo9ItLl3HPZCU7mPx3vn68aFUfFJkRcax07FxqljBMysbuLKxg6WtEnbqHbTqNd4h8RCpZPcfmbgEGyG7i7gqE5UsmIRVhdDRYVpkh56WDANgslw+9/LsAfzw3jtw18Qw1LhBCNHE+YjLt3bxvY88ie1Cwe++VwhfnhrEkVAW7zk4i1cdGoKZki0dXVR2Gli/VUY8EsLAcAxGRLr8ZQEoDSYpJmJXEQl2SDNtnF4q4vGFJmp1E8mMgbteNor9+00kQhtYwxZ++Yun8Mwjt2DvthAmQAXTw7jvNW/Gu9/8RozHI/5s/Z6KenrqjfGkBlh9Vgtb+NDH/hDhS4/g3XsMTO4ZIjUm0SqU8dkX1vChqzYuyzJczLtM8pHF5GVBf5kNLg0B8fpKQ8CjviVcqZL++ErGE2TDR2A7yPMhT4VJHUfGsxi87x7M3ftyHBycxkA4gg7rYb5ZxPK1R1C/8SlMOLfYwIlhdDiLgVQK0XAChiFd34Q8r42u1cFupY6VrSpOX6jg/Kkuys0g1P37kD98CJiaw3COjaOQCfFRHmDj4h7WvbHGOszCBSjFc/42pG6rzbQSxC1mgO/RbPtjkWVylXT3+0NKZGgGG0g+1fN8W7VQD8XhJCMwsiEEMyno8SzUcPDF0R5spARicLvmbyl67lfV7Ld+3Y4J7dW2vvSlL33pyz9JOfvYu6bPPr7z481b9R8eKFUxZ9QxFg0gZJoIRnVCKA2o7OBj0OTT9nkBjaDpExWNqo38roXTZQMPbdu4ZZnYbdgoNS0UG5a/60wgEMG+xAheMTSDI0MEm1wcIynxrtWgqDfhDhfgZmmojTLc9hqsRhWVooYry3E8ezVNGB1E1pvHSHwMw0MjGJ7PIT2ZQDQbRCLexWprEZ85cxI3Hz+L0Rs7yNS6/hyftKIiQgsVo5EvBaP4M0TwcCCKhhkh6YRovaQLnDcoBk7EB/Dj+/dg38FRAgwhNx0m9DG/4mRk/oWmZKyoP4aR7/nPB1EZSyp7vvvePovwQIjMd7t4arOAry5v4cLqFvL5MuqE+bZALw/xhOY0CzlHQJogojhIU9eyTaPjWhjRM3j9yAncMT6LYCoIPUIAZVJLtTZ+7/Fn8Xs3T/oTkVSvl3YBU5kA9J5Dt+FdR/YhlAigWm3h4oV1bG9Wcdf8GJKDzLN43wzFHx8q6e3s1qHlt5BmecdTJip1Bc9cq2PTUTB/bBB7DplIxXZ4fwt/sbCJP/78DWwUdHzTq+7Hd73yboyEw4REgXLX101vjCezKIDIv7XdPH79jz+Cxx77Cpq1BiaiwHfPqXjXoQzCYznCMPO8W8WDF7bwm+dbWKk6BNkeh8n//rJbEtaLemYU1IPue5UlBr9hIH/MiyxlJVFLmRDxYM+P4OA3v476uBcHE4Osazq61Fm1XMClpx7Djc88gtLuFsxhD9OzLdw128bRyTBygxkEgwQ+L4RutYaTVyr4z59p49o6G1iMpzY/DPv4IezbfxD7B9k4CAb8VReirBeHGO/tbFRMNzcRKV4jhC4D1RILjo2FRrOnG5kQxzonXmTIjk1sNKFrswqwwrIgZa16JRQkkAZZXga8IHXK7yBSrK+ZBLx0FEqE18JJKNkkw8X7YIber2Z/9OtunVBRZ1/60pe+9OWfmJz7/TvHJuftX0wMqf/CtUNksSl4xjB2ujGcvLqJC8/eQmOhiGy7hQMqjzAwGFFhxkyo4YAPpAgQTk0aR9kvkq+K9IcSvvI7wHPXgT+82cSVKvCukWm858RRBIeSsFtNNIrbyFdKuFbP47TaQCkaxIF9Cu7cY2IiG0KY4Kd6FYLoGjrVMmE0gPNXo3jichqF8gBGtCmMJkcwPT2J4ZlBJAmjoYwO3SmicfMUrj76CBbPLQANBcPStU1ZDZv4gNXFgmHCVgltPDyDRl2PkVpimDWy+JGpo3j5iTkkp6K+1+35W7dQdxuYmxvC2FgKkVgYmkCBD0S9LnrZm9z3plJ6MCpdyb2JQTrB1CUYNSwX1ytNfHV1E88sbxCsNwjtZXhtQgnBKElkGiIpG7AxpGTw9vHjeOX8HoSoCz2iQzU0MoqNFxZX8LNnHsIV2cKRsOtKt79PgComY4P43pnjeOfeA8ikwljZKOIPnr2AKSWAN++fQzAiOyAFe8MDCEEak3xusYzPPH8FidIGfmQ+ibH9aTjZDAoNE1VCVXjMQzaZh6k1sMB60dAmkAsPIEGgZ6w+GPYWkO95in0i4Ofzt5bxC5/+a5y/eAmhThmm1fTXKnUsC6Omi39z0MRbD6WAZJq6NOGywvzOU+v4kxsOtloSpuNDrT8ul2H7XlDquTcswle1f17g0/8n6ZAL/Cf6ZwBsZLBc7tiDN77zm/GGgTnMMS6ZAFR0unh8axEP/cWn0X7iLBJ1y/dOmwlgYkjB/ih121RxZiuACwUFHYmH4eoETGmzvOGVObzjdUcRHz2G6+ooriGEmiZbp6qIMY1JlsvtbEQcsLYQLVyHUlmH1yRkEva9ZTa0ttnQYhrVGPMXU+ESylUpDGnc+fpkmfJQOoy0bbGce2WsKgTUsAYvyvNJhpGgjjJZqOMHWfsS/0WJ5n5DnfzFr5vu+N63ui996Utf+vJPQg7cd8dQMuD8lqEr75BljTIhC/sHWzg+reDYWBXZbBKB1BDUxB5YNK4tN4yNUh3nry/h/PkVVBarGK21cVyzsZ/AlDIdQlmEQEqgI0SqIQKDYRFKaVgJVrYbovGNQakFsZtv4dH1HZzx2igQQuo0whaNtg8aTJusfZkI6zgwauCevTqOzEQRjYbRIcDYrVWCKOGypmBtI4mzNzK4sjiAqDOPvdk9mJ4Yx8BMFvHxMAymS7FbaG2uoPbCkyidOQujXMEzUPFnNOwLnuMvUi68YnsKbMKDq4WQMTP4ruHb8ZrDx7H/9ilEciE8+sRlfPbJZ2C12piaGsaBY1M4dHgSo2NZmCE+92I4/uQj8cbxs+yR7q/d6VvI/6lbmvfxn7/7Ua1p43qphOe2dvHEzTWcvrmM2mYZg1oaP7j3KN5xZBbxoTCUgAo9JJOUgI1CFT/12BfxyOYCPNNDkFBqWR4sAq6MuZ3UU/jB2TvxL07czusKrixt4rfOnMErIwN45dQ0IskQNOpXY9koBFC9o+DTF27iV559ErXCGt6oG/jpgzM4dPc+YGwILT0CK1RHIEoAig7DYfjSeS+5YJH5eRXPsO8Fpk4N6verV2/iRz/2JVzf2EKgXULQrkEnXGvUu06oVAlnCaWL+8YC+OmjEYwME0DZIFA7Fdy8toH/8HwdX9pm+A55jJFIV7so7SXwFAgVTyc/iVJ79UYu8J+slfpSOUhXvYyL7Y6kMfCtr8GPnLgPB1LDiOgmGp6N56tb+NMnv4KbD34F6Zs7MNmokHy4CnVK2JMyZAh+2CrD7LARc+Soih9/UwNvOTwIJ3gMK/Y0nnNmcVbPomIEkJSJUbxXJkmNMg2HrBZm2jJD/jyU0jV4jQ5QV9Bcr2F7sY5ORcMgyzDGeuTX2aAOL8hvQZj1SBNIpZKl58FfbcFXgn8oBHkZcsAvhT8BTkky3BxBNeL8vjLl/IJ6x+6mr5x/xuJ/pfrSl770pS9f23LHfQeGnFDkA57jvUUcLwJG4jmSH3GZp6zQ0JuGArIJUmELhwaB/VkXYzlZ5D2G5MgQ9MQQbDWBWtdEoeyistpG4FYD0WvbcFZ24XS70AxZOLuLeFiGpzGwhElwIaDJ3ImgTFYy0CFJ1awAClULC6UuLmxbuNS2USKcCKnJ+p6ynGYoqCCd8HB8ysTte5OYGQjANAkH3Q14Vg2tao1Aq2F5NY3z1zJYWRtEQp3GnpE5TI+PIDUWR3gohECAULGbR/3iBTx58TT+cHsLp2i7HV33JwN5jswgp3Fn3AbTd3d0L945dAiZyQzuvWMem+UqfvuRL2P7xjL2IoFUKAk9GkBwMIShmTTmDo5idHIQAQK4omsEMk2wpQelDFOOnvAERQDKLwCfJ3rg3SHwFNtdbBHsXYJpwjMQUU0EWViyOLlBWOx2Xbz/qxfwO8xHR/Y4l7Us2QjwVKZfKI0RjupRfM/0Efx/7jkBJWbgqxev44Pnn8ertRG8Zs8+ZEdSMGImNIYnsNUstfHpSxfxq+ceRZFAZqqE/3AU752YxzccmUJ0MI0GdekM5l5czqiXH1m304c8/jE7vof3sSsr+L4/eBDbOyVfl738yuQqi0cHiktIEq8eGx9QOkhpDl5HCP3PxxKYIGjDZF5KDTy9WMNvLlj4alGc6oyDumqIN9R2YNm8p2MjKFWly3OERBlfKmNGXV73x4RK3OItpe4kfbapo3FsEoff+ga8c/oQjrMeR8wA1jp1PLq1iC8/+hg2v/gU0oUGXIKj7G3vp59hvVQvOpaFZFjFXM7B3oEmZgcsjGTTsDNHcCV9F7ZG9yCYoG5Zf8IB1lM+FmQa0qxn+wmJ++orSOdPQileYAUIMn0JNApdXLqxhS9cbeLGroVhV8NhQuYBQugIgVQaYsEoGwx+44N5Fe4XN6zoD9SlDFM1+FnGg4rjNCDrIFi24jofVazCT6m/vPLPFkKldvWlL33pS1++RuX4a46PdD31vxqa+k5/ZrEYZ02B9qJxFfNskh4EQ21ZxsdVENUMxD0V+yNxjEej2JfKYDqVQCZLkEvYNHoVeLE6lKQLLSJjQGW7wwyKtS5uLJZwZr2BAgGkvZBHd6WORMvBYbLFiaSGkYwLg0bVS9JyRghr6SittEGo1VCmTS00PNwsdnFmt42rDQslmwaVaTUIErmoh9kxFSdmwzgwqmAwGfQXP7etIrrNPGolC6trYVxfSGJlK4N6cQQhbQp7xvdhYiqHzGgKsUwA7XYLj97axKcWb+Hk5hpKld0eIHmEF1vWE3UwFhnCd2aOIkzjPpYmxBLRP7F0El/duIBZJYG7glPIaVHo1JV0xQcTQeTGkkgOxGCMxhEYjGJ0ME54DkGWYvI9pAJIAptCCj7YCNf0PHU80TvPYhGwE+Ht/Cj3KrAsh3Dv4auXdvCeJ66gvF2Dv/E4wUyRxfd9yGPZ8EgGQnjH/Ax+4u5ZAjHwhbNX8ftnz+LtyXm8fv8csqMJaDJ8QrqmmddCvoK/unQOv3blK2iVyoQjQrkWw/fedhv+7QP3YpR6dttt3m9Cl/U8YzF/sX/Jg1Qjy7Lx0KVr+KH//lGUinUfEiXdvMx7mDd5I3VMvHiSa9WFSnj2XB4E6FRAxY9NRfHDByPIDDJAzUWrpuHLawZ+65aLLxVbTBIbRwzVIWTbfEbK3bS70AljXUWQi/lvdv2JPUbXhk4wlcXniW2Mg+nk9TYbM8o9h/CG178Rb50+iOlgFDKC9Fa7hi/dvICHPvtFqI9fgE7FE/WkKPzy8bXLczLM1s+SP95WPK0ML6ShPpmDftcdGDhyAneNjmIiFEaQN8jghABhVBp3acL5PquJPaVrSK09DrVyjeGpUEy2ytwAKgUHT9ws4U+uNfEsG2MGszLO78QEjz3U3RwzPMYGg7Tn4iw3g2Ue5GdpNPrLz5JntZCsh8p0JUmjJrpMwEe9Q/rPqN/80D87CJWy6Utf+tKXvnyNyYHX3Dah2Mp/IGB8v0K4cV0HBFDfekp3oozR8z1GNF4hvh/QQ7g9MYCjqRHsSw5gmAAj+3MLiAkcOYSzer2G5d1NPF9YxwtOFVaChjBqYSYDzOVMDEY8xNMqUukEkukk9GQW2y0Np27WcOVWHVapBb1SRbhQwUS5iSka3xGCQzKqQwsTZgihXpyIkTQAmWhBSN5uuLhe9rBVs3Bht4uFuoodEoOtexjJArfPGrh7Pom54RhijB9eGXZ7G1azgEZFwcraEM5eD2NzfQheZwa5xDSmJyYxPTeEFAFRvEmbtQqeWF/E42s3sbi7g61KHaU2wUZL4Adzh7DXCEMhQNvNDm4Sch9qruCmXcGsHsdhI4cDgQxiJICQGUCQ4BYPh1Eh1pzVGliPtjE4FMZtUyM4PD5MYI4iwnwycH/NSgEbWZKoN5mpB5++SDkJtBGu/LIigAjUGXyuS7C6Xm/i9HYVFzbruLpWx82tFraL0q0rEMoGBaN47UQW/+Vl04iEDXz4zDV84PwKvjU1jLcdGMXIJCE5HpThorBbFpY2d/CB5x7BJ649Q8AJ4NCRo/i1d387Do0M+I0TqQPdeh0uy08h4BqxKALJpD9T/5ErV/A9f/Ip1Kkf2UbU68qrTKQRqBZQexE65SBM+asAuHKdiNeWe3me72eiYbx3XxzfuhdI5piwQATdThxfXAng5xaaONcg1MrsK+pE1juVbUr9PfYZniPh+VAonnHqoGNDZT1RZCciwrEAoMo67HSbsIYj2Hv/3XjriRN4xcAossEwakzvmeIWPn72JK4+/DiUxU3oLRJgrwXAb4xAvpQPX+V7xHheAlJHuvcnhoDbjuHw/v14+eg4opGw//0JUHeyaJdAcJA3py0Lc50qZkuXkF5+BCgu9cZ7EkIVI8I8mNjZqeKzV2tsHHVxtmCj7egsEw1hPh8h1KdYb7JMwxALL6voSFC/IeovyPoSYh0xu20EYIHFi2hA9urHb+9pWr8cvXr1nw2EvvQ16Utf+tKXvnwNyN77jk55jvoe1dB+1KNx0tTe5Bcx/DRxtJ0KTB5RGs8hwtL+YAz3JEZx5+isv393rbCLWn4XrS6NOo2ibA94q13HmfouFpQ2ykZvEoZOyHIEiGj0bZ2GlaHr0iVKMx8n0I0FbEzGy5gaaGN0PIWh8VFCWA6B1DicYBS3Cg5euLWJW7SHoVsFDJerGOk0MErjmRZDbWrQQiYQC8BN0nQTdP2ZvgJCLRtrRRXPFCxcJJQut4EG03Bg2sPrj0WwZ3IQ4YBK2O7Atnf9iUutcgOF3TROXo7j7GIWRmMas7G9mB6bxsDkAOIjEYTTzIVmYaO+gaeWz+HMwhKub1YwpGXw6vhegnIObcKd1bVw1argY/XrWG2VMGOH8eb4OFIwmNwgcmYYoWAAsXAQDauLL5YW8ZfFqyjxGZXweSfh94179+KO/TOYHBlElqCuUfeODAF4sYwEdF7yuvnCFwFA6VKWM/Je5zOCdQI2Mu7zVr2Nh5nez17bxc3ru+hW2ng7IfHfHJ9GOhXDe54jYF/bxrtTSbz90DBGphLQo4Y/AUl0+jTh9AeeehyJXBR/9KNvx20jSX+9U4FgSZksNC9mX3aaspoNeIUCDNaVK6tl/OeFFXx5p0aIazCtBEo2dgT8WB1AnvJfhRiYfNIuqbDDQmsTVBsdf+1TgU9ZgF8mML0+G8LPHYjj3lnGF7b4gIFyLYJfvtDE+9db6ApQ9viP/1EDzLv0RsNl4P4Fk42KGK+H+THg3+Mve9Rp8SYBU8Zd3UDkQAyvfuAufMueo5iPpf0xovl2i/W9jD8+dwoXvvIcnFIXrmwWIHEyfEVWSdDYSCJES7j8T1ygzKvlD3Nwj0xhdmYSD4yNUudhfylXk9cFQmWNiBDzGGLCUwT0/VYNo9unkFj+LBSCr6IYUMIReAGWiZYCLA2r60V86HwNf7nUxlbDYx3p9VToVGSc311+KRAJpPH65DDeNDyEmVwEgaCLZrOK9Y1VrOXzKFXLMFheNafzq07Xef+PXHvhn/zEJKlGfelLX/rSl39kedt3vmFsq1L+aYLhD3ltB0EaOBl3ljYN5PQgErqB8XAcJ3JjmE5mkIyG4LVa2FxZxdX1TVynsco7TdRpnKuag5rqoWWq6PBXvuNKFyRBhwZPJn7IrGEBkg4NumxhqfIeGesmXfrihRLHkFgH6cmull0UKhYCZICDORMHhjwcHexgbkqWTJxAfGAIgfgQlECEcQOLaxt47vQtVM7nsTdfx5zbxSCBJOIxfsatRcQ7SjMeIdHwVYkRPGQVdDLFFuM6UwTOdQkBhM9948C+PRGMj8oSOjoBbQ1oyY5LbVSKHq4uBvHCjQg211JIuHPYN3YEUxPjSBOWtayBEO2/GihhqbaI5xdX4KyamG5PI9JNoENoqig2vlxewuM7Z6HJzHVPwZyRxNHwEAb0BJKRGPUcY1KDKHebeKKwgC/vXsNmu0CAbSJAeOwYBoamxvGWo4fxwMF9mJ8YQzKZhBkUEO55DP3lhAhzsqyTJZAjf+I1pV58EmW5CKjKBzknQyo0ln+LQLdcqGG71MSwE0B718K/vXgD1wg07wwn8e1zY5iZSkEnNLFgsbPTwcOredzzjZO4YzRNzjf8iTdSvjIpzIct5tFPk2dDbW8hULsKt8w60Iiia8Xw51e28Xurq7hSbaHJMnODfMaUsakEUrXDJ/leOrvZqEGxDOTLDFLreSgZjw/czFOUDY93jxl474yKicEAeVLGdKpY2wJ+4Hwdj1UdtMUrSZD1GZBvZSyo70XVeb8u4Gmy/PgqlGoQ0cUR66oIlnYRKq7BYqOqOjSMofvvxTtecRfeNDiAHCuqTDQvEg5Plkv402fPY32hBMcWxGdjSxZktSQe1juBXSkCqffi5ZW0swGF8ThicxkcGRvA/sEMhhJsjAQI8fKlYJojOgGUZZtiMHGnjUhjF2O7ZzF09kHqc9sf3oCwHPzSmAKYISjtDjZXd/DRy218eFHFDhsaAsCShLgRwKtTA3jL0ASOjo9hgA290EDGb6z5nuJSA6WFTTx48Toe3LyFzXr5V0tK6/3XXnj6nyyEMtt96Utf+tKXfyz58V/74aHDu877Ypb3rmCliyElgGwqiUQqAyMY8scj6v7ASBtOsYi11RVc3V3DC+0SznsW1gkVbQEWcY/S6Ir4ywWJDRfvJqHHJoD0LhE++V6YR8YFCu/0jIDrG2CVsCLizz4Wq8xAajUPlTpBhfY/mzQwkNTgCAUwDplMEnFsTAWBPRkXeyZtzM8aGBxL0+YOwzNTxBQN5XIXNxcLWL24CeXSDmbbHkYIflmdYYhHi3mEbG0YovGP8DXI15i8J4Qy7+2ajWq1CyXF+KYjCIwNEWL5nEcIbFXQrQmMtrCwEMGzl4ewuT2MqcRh7J+aw9DEMCKDEZg5HcGETV020Gx3sb0KVG46CHU0bLYK+MCFT2GxtEQ9y37eGgIwMKFncCA6hT2JSYzEBxAKBdGxWrhR28CZ/A0sVFZQbRQQJj3JNpRNgnwbKhost1cduwc/8IY3Y2rfKMtRRSBIEGSDwJ/MJI0BAUyBU6paYFD+/H8sHL+7nuFRxS/eJ8/I5BxZ0N7FRqOLL21sYOlmHicaQRwl4OxYLNeBEO542RgyadkX/8WxqHz1va0MU/5knKPdlV2UttAtL2JirI5QlGBFCvJ2uvDKEah2DJ2Ojs9dquBX1nZwRq354KlYNYbA90absNmAt70LpUGIYlr9YQf8k7GkspRVr3KpSLBevjMD/Kc5BbnRsL+tJuwEXsgD/3rdwnPVDlyWhyJ7ofdW6vefl6EML409DRAWU20e1IF4W/NUTCkRgy2DJWVxUdZBTOQw8/qX4V/tPYLbzAiihNAm719vNfD7i8t45qmzaK8WmIeensVT68kanXxUFo8XIJVxpf41iif7gU4Nw9w/jrvnx/GykUFkomHfwy1jPW2WtUwmk21FXT7vdbqoV7dReP5hHD35OF5h5zE0woZWmo1ENrR8r38gyLI1GV8Uuyu7+O+XivjEmovVBhPRcfwJ8SbDT+kmZkNh3JnK4mg0xToRxqbVxXPtCp6zW9hxbTb0XHQd5/2erv8KHvs8kf6flvR+d/rSl770pS//oFL7dz8/oNv131U07W0BVVVl3UdxTslSMZ5u+MAooLNLg3OusIML3SoWnDY2eVOFoCBd58KbMqvcJxgaaVm2RcZ4CgTIeznf28FGQEYAiacIJD4k8Anp6pX3/hI3msQnNrk3y5ip8A17veGi1iK2kBmiYRXJGOMxGBafl25+32DzXh9AGJ8gSNhwkQnZmE12ceeEhb0zKqZHbAQHJoFwDpaXRLUJ5As61lZKqF1dB24WkCu0MUegzYU038gjQuj2x5LyNSpdsYyKaXDjjDdBMiMMezItPxqDG2RerR1YjXU0CmWs70Rx+XoO524ModOawGxiHw5P7cHIdA6x8RDTwvyFW3Cp42ZTwc6agz995PP4wrlH0Go3IMtYiYkUfktpURwIT+BwfI55GkcmnvaHFWyXNnB283lUKregNVswqAp/uCKfGRvch5e/7psw96rbYOmOv/uSxnzJQN3tepUgG8BAJoVAgHkgyAgcCnT2tvFkuRBw5Fxv2aeeqe6NK5VC9LmuB6RSTIxTgNoMmshSHx7Lz4dYPxy/NvjPGzoBmfD2+DOLKFyr4rV7qZvUNgZyW4jFGBChR3rcO2UL9rKDmJPiQxGcLHTw2zfX8GebiwyzwvssKM06vDxhjvnxZMyj1AUpH76VuP2ZQBKv50BlOsd4zw+mPfzUsRgwSBDTQ3A6cXxmvYqfXWrjcoWZ8J9jvHx2BDpyhNEAocvpumgQTqX8VwhyhbTsIhSVVhZhtOsrXZFqGGIDY+8kjt5xO753YBTHAnF/nHTVsnCuXsYfXLmIiyfPAmt5KPwy+Pv4SytNCk0U6q+7yjS7GtQG64YMqhYiHM0idMch3Hb8IN4wNIbxsKwvSz2xILr8Pop+A1L/WVaVVhtPbS7j+ZNPY+650/j+dgFvGfMQHWE4YeYvZMKNRFing1D1BCwCcMVrYVN1cJ7peHK7g6dvdnB1wUZ310GgI1uTeohQf+LV3ceGjWzLOhdJIpWMoaS7zrpjfei36u2fXfrsn2+L1v8pSK9G9qUvfelLX/5BxP2+7xt0oqn3k/jeoadSajURQj2ioUKKLNOg1VXZXaiGhWIRy+UCdmtVFGt1NCptODK+jkAoXjYZSScEKLOFfVDkP02X8X0yqUWFRcPqw4cPnb3r/m0CNIRX24eT3knxkPa8Tap4U3yAlFm4YovbBE/ZQlKsRTigIRUlRJnCCb3uYenO1WRcIT8LOPkAxZslDjHLEgWxBDaNbCggC3k7SJouptI29mY8zI+Y2DcVxfhEBMFMGDbBe7dmoVD0UNxsobTpYOdmHd2NBsYIIfOaS+NPYx4lLASoMBplTzylspyNnAsxoUlSSoixhwkVep184aBGI766Y+LmegKLW4MolyYxEtyDfZPTSI+lERk1EEoTdqJ1bLaWcHLpCj777CWcOruObqmLsMCVcAl1H9ZCmDGHcTg5g+OZPRg0I7CsIgrlBbTKSwjWSsgYUQze+Sqk3/xWGENRn21khyKmGMuffRQf/9gHcbNaQJMQ6iUSCOayGJgex579e3Fozx7MTowhF4v6C9RLKUk5+sUo/zEd/ouvfwFXKQMhP3FICzDLE73rkmYpV433Pbawil/47Gk899wybwziTVMT+NkTc8iN6dDS6xjJbJMJ2YBg2TWtAH7x8RJOPdvA240w3nVwCInJDAqWh0/ezONXbmxguVqmQgh+jF/qkecIvLUIdjxk1QG7y7SxNrhsWMk9PGRPg/sJob+8J4BjU6xLMemWDsAqK3jmhoXPX2viarlLPdtoWB3UbRslNkjy0SBq6ShcCUA8xgGT+pTyZ2WUMSGsg757XnQiUEpAPHpgDt81uRe3hxJIm0G/wbRst/BQZROfvXkVq5euA9tlfzKa15Gud4bBw1NkGIOfJSlwttIYrIC+dAwMxxE/Oos7D8zgtbkhTBD4TaajzrzJ+q/SNjD975eDG80qHr51gyD6LJLXbuIOAubbQw7eFGlhIsa6GadexNsfJ4iyDiDChlSIYE4w7bUqm6gTXi+x/j251sRzN7s8LGxt8FrFRpLfuXHNwKFwGLOBYHs8EP3ou2f2/4zyh7/yNQ+hkru+9KUvfenL37N4P/HzI3Y68R/1ROz76iM5VLNx1AMGGkS1Dimva9mEN3nfQatTR5uGq1guodZtYKuQxyZhdCtfQa3WQaclSyr1JpAImshmRWLYe5Ti218fPOSN6wic9C6RTHxY6S3yTaMnt8ttfBXDKR5QuV8MrswE7nQVdGiUZXcekZCpISbd3VrPaxQg7HoEO4FQv/fTv0tgtwehEq+AEFHAj8/31Ao40EILJMkYSD/9DCMus99jFmYzXRwY1zE9GsT4kIGhUT4dTzAtAawWNNxcsbGx3EB5vUEgbSNJUNnLuOcIBumwDpMAahCQkeAhHlNCqUfoRYDgHiRFBJko5qPWNbC4pmBhKYxdgqihzyGZmkF8IIP0RBypARXJgRZq5haeWb2Ch05fwekLq9heLcNoKQyCYTIPBv+GAgN4efogjsSnmQ8Vje42GwwriGQHcOA1b8LQ4Rl/MoyMp1V5bHz+UTz7F3/Ce4pwqYsaw9qgDkvUU5NwW5eucUJpZCCL0fFxHJiaxvzENA7u24dcNgGD0K0zHn8GPbNDTVOf1DthRMqlN56U50TXvEHKQ8azyvW6RSiqtfDUSh6nFrZ8iPmX6QHsyYWA6BbGhrcQirTJcgEssTX0EyfL+NT1BvZaCt5JGH7r3DBuG80wTAMPL1Tx8aUS/mqriorTJAAybpc6dgmhskeq22E6pIteJgoRRO0OK5pcY90xFfxYFvjXe1SMjjCNhDAVYVTyGj59toTfPb+Dm+KRjEdQSUXgEjY9gjgpW/qmfdgU+PQEQMVLzvOKXKMemNHehCKDpZPL4M0H9uObBsaxLxRDUNXRZn1bJhx/sbCOT18+i9LCig+gbEGwAOSV+pOZ+eLK9eurNJ/4Xr4shErJn5cwEJwfxu1753FoaBj7wklkCMGalB3LVCZ6yfeo3ukSQuv47OI1XHn+PHB1HXHG9TIm870DcdyZbSIcqzC9JdbTLhtQPW++EhMYjcOLEq5NNgidNtNS5u8EG6U1F6e3PDy37OD0kovrKy6Kuw6CLVV2BHOyUD6wr63/xz9cevZrFkLlN6cvfelLX/ry9yTND3xgwh4c/bHo8OB7SskoOgQHi8axTcgU74iMwfQId7Jkkngt21aH19potZqoNwibzRpK1RI2SjtYyuexW66iVm3CIoA6vqEUr5f4Kj1/vJiE6REgBS/FeSMmXcCU6ON/EvGBRD6JO47iwwmNpmX3utwFSgU6Gy0XtlDliyJd0eEggSsg0Cg2Xgy0eFmZDsYjwCrQ+VJc/j7YEpgPSLI8lFxhnDwpzwYIUH7vtpxivLzMz5IGgScaU8LESNDF4bEKXr5Hwfx0FNmhEMIyWckQj1kY+SqN+/Ua1s4SLm9a0La7NMI2wV5FKwkMhxwMEmyyYcJpLECwIqXKBCeWgxeSsaYMRiaI2CqqlQi2KilUOhNM+wi08ACURBLBgQAyww6i6Ro2sYUvXjqPzz12DVdv5GEVu9BYfhbBJGKEcSw6jRORWYwaGcSySQzeMYvJ22ahMj293YSAG196HJ/4+B+gUSv5rCReQWks2KJLARweMqyizWTyCd5A9PF03D//atx9/+ugEVqsYRPZ6TiySUIjr4uaBUD9RolAqfxJnRIIlXBtghVv8j2kjEJKXuNzFiGx2nHQZKOmWyEstneQCmwgmaj4E2ueaej4j8/n8fAForFr8hkVd3kB/If0INMTRWiQabEj+OCFAj54tYKz1Rpcw2YWWA8FRP0KwM9Oi/WSgCpuRK8JvbaLWG0H+3jPv5gO4i2HwhicZl7iAd4bxFo5gN9Y1/GBtsLvAgFW6pXN74vk4yXI5KvUW9/jSd3Kq78mq9Ru5lv8zOKVdXkuNTuFt8/vx1tyI5gMRf1623QsXG1V8furN/DC6RfQ3drxly+T74/SkQaer1T+R/3K2AbRpQ+jjJPfVRCm2UzzvawYyiA3JjtnjWM+mcPeaBxjoRBimkFwdFFut3GOuvnU9UXkH3oOe6sKfm/PXty7ZxRmmuXV3IJSuAqvusD4dgmhBPU4w42xEgfY+IvwvSzxxfoswx7EoywbKIH1ouMaWGI5PZn38PRaC0sbdRR32ghpzq89W+v+V/zF819zY0Kpwb70pS996cvftVx/78+PKXcc/XepQ/vfs1Nv0IaJ98SDQdARCBPrb78IfeIJkolBYjRlPc5O14LV7aJjNWG3W6jVyqg0S9gs5rFWKPC1jN2SeEGbaDctGkqHZrYHlAKWEpeELcaTH/1zvR976Q4XGOBnGl8xouIN871mhAS5Xybb2JaAp4OuTKTw7+eTvFfTFd9jJTv20J7yXkm7YG5vP/SX7pMnfC+cvOEtsnmPLC0jH8Ur5IdFIy7ndDHmDEPAWyZNCXj6QM4HZYUceUogVOO5kG5A1z1MpTu4e66L43MdyPKMCQJYMBCGoqf4QAxuLYSdtQ7+8oVtPLHYIbRbKNcJZV34Y0pfHbHwypSLqYyOaJRARQiVLnHlxQlOsvOMTIBSAzT8Ro64NIRmdwxNK0eoJcUmDR9GjVgJz2zewIc/9zzOnFpHvUwY8UFRRUqPYj46iQcOvhxvevtrEBkOQyXMyQLru9dX8ZMf+FVcX1/k/Sw75lkYjTH7y2gZDEPeh1kWAX6O+2tBapgPj+Flr/hWxO8/jOj+NOLpIPUnZSCH1CEpcOIdAe0lEKWyffjkP78O+GUiwg8ynlQ+S1m8JDLLXoC1I2DlVBBGDdfLO/iNZ6/jY8/KagMMq8PaVtEx5hj42UwS33AohNxUGvpgBhfWHPza+V18equCukwEkozJIYt22mUYVhsj1TVY21dYx1vohIKox6OIpWL414TQH9ujIjMgDQQTjhXEQjWA777Vwala1+8Z8OvXi3X4pcz4jR1XmjU8yGaOjJ+WP+pavJkyvlPW9nQZx94Tx/FNBw7jvkQWI+G4/x3Yajdwit+v37p+HjunLkLZrUgF9huFvTj4PZU92mXc6Ys69odBmKw3ErcMjZDvgqSF+vPGhxHYP4+D49N4WSqHmXDYn0Rk8Pu0TZD++O4Whs5cwy97cewdzkBl/RWdywL7XqmIztZ1dAvnENQ3EUwzXBnfLEs4CeSG5HeEYBp04ISqbA902XhKsu4zHC3OdPG92wNmvqEeNdwqt/4vmObvTB/69a8ZCO1pqy996Utf+vJ3It7FZ4f+aHHxP75QrXz/F65eQ7Fcgdul8QpGEIjQCEUiiMLAdCiCGb7PBIKIGKa/dAssAl+rw/st1GsVGsU6dgIEDxroNKFIlfFzTocg1MRup4qdWhHFShm1RpeGnIaGhrdDg2nToCoMwyOU+jBKg6nyvGsxHTRyYif98WlCJGLDxU7xs6w76doe2h1XJv+K/fWhUMLw80ZINAhpMllGwEUMs4DNi+zjg7TAgYTp763NACQKGR4g+4YLprq+J8klNAnk8DrvldVkBDLl73/AhTiyeA/jFJDyAVmGC/ABgSwJRRbPEW/sQMzF8eE27tvTxaE5Dek4gS7S5DEH3ZiFo4b9ReefuVbEp58t4LmLDdTzNoJMV5bhHzUdvC2p4mjaQkYWyZfuXSZKJlb5C4iHmEBZNF9m5Jsk01AMXnAIjjkEJTrqj9XrBHbxlwvn8eHPX8Z18RK2CLuuidvHjuLfvP17cOCeeZaLA1Vm9pebeO8H/hueuPgsrE6TOhSPcU+JomuZTe1DpXiHmceEZiLmaphGFq/8pnfg5d/2GuQmMr7X+KXdlETpPvDLn+iP4Wxd3kWj0IaRNhHNhhAiaJsEJvHe+dZfykr0TR1IeckwCDn/N+Xtl4M0Azw0O11crlbxudV1fOHsdVw/uwCvQAjSA0TzEH4wGcG3TwYxvWcYBuFruaTi/efX8bvry2Q2loXdwAhf5wrLuLa5gjbTXc3EYY3koCQI9CaBlnq4M6zgZwd1vGWI9Y6NBHisa3YAH82b+A8rbWy0HWSYrtluB4MNC8GOwKXt1wfx5LZZtwqNDgqtFgoExjrv9Zf5pG7scAB2jA2VPeM4ds8d+Oa5Y3hZYghhlrfMjL/ZruF3Nm/hzFMnYW3ke95P0QXjkln24HdKysRXvL8slNTfXpkpbBjJRC+F32Wp014kBG96DMaeOYyPjePe7AAmeS7La1F+r0b4/KFmFwPVFkyJQ3TNc51KFZdureAvblzFpdIavincwpsTbQymGX+OmWRdU/wJS9SXTIbS+b1Gkd/nVdgGoTmchBEfJxjPME1sELABxeYQ1Cjhtd75NVRa/0U98o8/JlSqX1/60pe+9OX/UDaqGzmzo/0mf1S/XQBKvHeyoLR4NMS404yJHeerg5Zt0diJV4U2RMCMD7mOjXq3i3y7gY1GBbd4rLdbWK02UKXR69J4plQDJi1bgOGKp1MmkUi3eF4mZhCuujwERiKEyDrvi/I1Jrv2ECqki062K2w5XX8ih8J7g1Ybar0Nu9PheRq+RhudzTKqhSocgrDYRBHx7vhQSQvvEaD8EXAMW4BFvE0MWrLie6bEcypd9/Kwv6i5WBnJOl/lfppuyC4/YrAFlSRc3/Pn38Qo+N435vJe74UjM/8lTDknHifyMW31i5DF5+WcXPO77BlD0lRxm+niWxOElCEb3oAFfcRGYjqMyMg4lT6FlptEqd7EjdVtfPlsAQ+dKWBzjXolsOcMD8cCBr5lbBT3jhuIh/JMPBsRNuNxCRUsOoFSf8KLpJfxKSFCUIoAEnLIKYSeooYtPnarHIQ5dB+OfOP3Qpexi4R5g2l/+nNP4+OffxDb1TxqahsVtNC0O+g6rCmiM2pEp/7Ea2wQPAe1BO6874149w98E6anhpjXnp58XYkOpHz4TzxzsiTT5ukltG90ERBvWUAjhOh+nezsFlHevoGOWUbu0BzSe+YRTaUJpQGWB8MhmFoy9pHxigj0S9iMyS8LGS8sDQKZmFZpW1ir13BmJ4/P3LiCC1dvYni3jH8RT+Pd+/ZgZH4adSOA80ur+KunnsHT1y7hVinvN47KmSisvVPwZLtPqS9SV/gqABdgPu5n+f36gINDmRZcrUS9834riUs7Hp5Z4+0NDSmms1XYxcb2DjaaTay5FjZZv4td24fbroAn0yywLTXMlTrIOuXyc5fwph+cxl1vfQO+f/Y45mMZv9Eh3eOnWiX89qUzWH32HJR8mVpg3gmd/soOkn+7C0W8q/7seKn9DJhAKjPuPZaVLDYvU/8lL4gSrKcI5Ef2YmJkBHel09ibjGFQMTFDkN7DMAdlS9FaA3a5gW2Wz59vr+A3itvYIfAnma9XWoRyW8cJu4oTiQJy2QrULBsKaTaCpDteGkgKIdSuod7cRb5VgKWVkUm5CGdMNnrTbCQNQw8NMydJ3hv6bWD4l9S5X9zxC/kfQaixvvSlL33py99WaPxztZ3t3/J07Zt1w9BbBDkfhmhgfU8UDzHgDg2lvJcuTn/2uTzrg+mLh9zLX2R5RrpNZUykRViUbniHtFNvNdHqNNHttNBqNVCRo15HoVL2Z8UvFotYLdbQahPqyA4W47RlUkYojFjYRISEGw4EEDJMf3xpu2OhUiyjTuBsEW7brTb0ahtBwqhs5ynGWtIlInmxaZj14RwOHT8EPRZCw+mgQwMs+3ALNCgESvFmChh2rK4fZke6fwlULUJ0t0mwarZgt23aZcJrkBAni3AT4Fyfvj0EaceJb2gQABwaXo9hKATECJ+RcZykUOqI6eLBRPlp81MobCBpZvx+mgkEBo3/K5jmH1ZNJKnHMp99XndxMtyFlbKxd1TDoZkgTuwZwJ6ZNPR0ilCUxFapi1tbFVxc2MHJy3Vgawh3Bg/j2NggMgMFgu1FJLUzCDh5eEWWWSXFDMeYCOZFCF84QDyL4l4mDCtCjwQ7L0BQCCXgmBEoBJ3m5g5Wlzew29SwXdOxVAGu1Wxca9Ww4TUIbaIMFcFgHJnwAO657R788He/FVMjWT9oZrSXd4qgoVhzybpLXS2dvIE/e/BhjGcncGR4mvwTIoAEoAcJRq6KZj6P1aUXsFlZgBImbEbCCGUziA8MIDs2hsHhMX+B/XBAlgOSMZQvelUF9iU+6l4OaUzouu57HUXvDX5erlZwvVDA6tomwhubONq0cCCaQG5sAGuE1UcuXsLvrq/jORlXQMj3Ey0AJ60S2X2I5SXgJt+hOAN+hd7Gr0/Z2DPSAvSmD31uPY6vLgfxiU0XFwhsZQJopVSAyzoj3zVbAJ7hvpRuaQTJZ19vFMmFP+SE75xkBKGXH8Vb3voN+NahWWSCUV+X62ygfam0gU9fOEsIfQHIV/yxwbKUmb8wPsP16yMPH0oFnj05CIWyK5Ns1q4zL7zNX5Cfb73BGALH5nH/nj04lBvCZDSOYV6fZHjZah2t1XU8tLSIPyzu4pIMWZDtQQttRLoK7mLDZ7DWRKVaRKdTxHyghTdn2njluIL4FAE3y4aNv7GBAbfbQbNWwWZhB5erXawyjtlsA3uHWxgcBCIDKThavK2agT9C6N6fU+f++z84hL5YFH3pS1/60pf/HflvH/uDwS8+evI/37xw/XsSNJqDmSQmxkcxNzWF+blpTE9PYDA3QO4geJAqfc8L/8T7+NJPr/CT3z1NIyjvxbj3FoHnGRpLW7yjvGbZXRocwhvBs0MIdRyZHd9GvV5FtVFHja/Fyi42y2Ws7ZYJUATTYoNASSMpltaf8c6wxdC/KHJeurWlC1u6ryWqFiHAsnqTiFQConRz+1BHq62GTJiDBK1cEhVJvgC1zfwIhIQNKEHpjqbxCxB0ghEkYxHkIiGCmsZbPWxUKlgvl9B0u7499ieI6IYPZgohR9Y2ld1cZMyhRsAIMe4BxhumYW/LagBNAhnz2s0XgVoDTp1A26ZxZtoNxuFPumJabOpXIFhg1iPw/xvm422OjmC5iRqN+RLz9nnVwSM07g0pF+ZF1x2MJl3MTWg4MBnFvUeGCKUjyA7kmM8QiqUgCtsx1ItRNCo61revY6H2ZYzEd3HvWANjZh1mtQPZtF6phaF2CANeiGnj4QhMMRIhHzn4TxjF95rKR4FT6caVa9L6sHUyh4GtjodNm2BqDsLe80rc8ZY3IpuM+mNi5UFpnPjCx6VYqTY4BM/ilQLyz23jcmsHZ7QipsNpHFRSyAQImGw06KZ45jxst0t4cucKrtXXYFBnLutXg/Wo02oxPBUbqo6pwTm8c/9dODoz6a8eYEY0RAmxMnZV0uCwbMQDLnr309FLEd/IsAgiMetIk2E3a3WobBylLZflygYL07le6+JPlgr4yNIqrjVqLC/mh3XPBzuG5Pk6YU1RLcSVDn5s1MW/mvSQSzV5jQ0kpNjYiuODy8AH16vY2NqGUSgjwAaLPCYNt95YVyqbd6t/U/8JozxkEIi/RBTrtyzt2RzPYObtr8H33/kK3JEcRpJ1ssMvxS02nj69sYgvPPE4SqcvQWG5+GM9ZfN9KQqKzD2ScdcSkKdKPeZ3XnY20vid8GFVWoNtGGwV3hEP4TdOnEB6/wS2UnEsh4M+NEqjq9Cs4Qvra/jStQXYy9t+XDJmwF8Ev8X6VS0hWt6B2mSjSIYBMI9DLMuXR11805CH+6Z0xCcj8NIE6ADTIVlnukqbTcJ6Cw9vOVhlo3Ey3cTtrLdHpzvIxp1OWLf/MHes+4vKHP7BIPRF1fWlL33pS1/+V6TRWBlVrOqPm4H0e7pdGwulMh67dBEnnz2Ni2evYHV5C81KE0H+vI7m0ji0Zxb79s5hljA6PTSEgYFBf/tFze+yFTNI+yReFDG4fBX49N/TML7oaPI9iV2r43tPbb7vdAiWXfE8ilexgVa9jjoN125FJiIVUOCxVqJB3m0QTLv+2E8ZDyeQIF2yvhH2YceDKd2DjMuyPMKnjKf8n7pxeV1ufclrZBjikRLwYRh8VZkH8XhKN6pFIyiTdSydUEpwUEwdLg2gK95X3iMeNH/xc94je1/7azHKGEM5dJMvut/NLFBqEEj3xmMYJsB6hukDe5Dpclo0uI0mrCqhm0BaoW6km384FEYkaKLJxyUO0zAIIEwzw5ls1/Gq7S3MXlqCu1ZGgeCzQjp5OmbiS+kYiskQPAFnlldYAIjPy441HbeNvZk6Xjev4xXzWcyPjGMgMYyQQaAkXLh2E9d2NnBhbYfQlsf+sEvAsxCy8jAamzAbRd9bq9UIKaUs1FYYmivbJQq0UA+yFI/kVxQswnz7OqH+/M0CBIwEZHhdMcNwCYLu2GE42Ql4yQEgliXfxqlf6lLKlXWxsVRF7WIFrYaFqtfERa+E08UV3AGm30wjHosiKGtKmjJ0wcGF3VX87rnPYXHlKlzCjNQTVRo/TJJiRuBEIrh95CC+59ADOJgdRS1URvagg9nxFIiEcFjLXS8A4iQMplVy4q+c4Ned3nsRf+wu652fXcKhs7OL8Nq2v0OQy4bBF5dK+PCNTXylWEbJIlhZTX98s7+kl8IGhhyajYGIiZ+bMPHtYxbS8TqvMcx2GCc3TPzs9Q6+vEaIrTQIaozXE0Dm4es5yET0vm9+t4AsBcXUK7IcFBtysvyVv1yY14H+utvw7lfdh7dMzGAiIjtFyax4G0/Xi/jTc6dw9guPAEtktHjEb5C5si6nNJwEcuW7wiBlgX1FPKCyR71kWrZRYhxDbJj97MAo3sXfgkguji7LuhwN4HoyglKY4WkmCiyXL1d28LlLV1C5sizYzHQrCNQIn5U67FoFGq9r5QLrGdPLutqLQ8GU4uA74g7eMqdiz1wIykist8yYarJO8bXuYX3RwYevWPjoRhcbBOtsyMbBjI19rOvBaPt981n319/9i9t/7xDah8++9KUvfflfkMbn58bUzKEfCY7NvdfupOCZBIDAAFwlRvgKQdNC5JYA6paNF1Zv4XNPPotnHz2NzYVNVJs2ujTssth5gEZwIBbD/rERHJ6Zxd65WUxMTyI3OIgIYcsIEpwIeeKNESjteUAJnQQw27b8GbgOP8uM+FanzXNdf6/zZr2GVqvue0I3ilvY3M1jh4Z4u1RDudyETSCxO7a/g6E/0YiWUtZ+FH+sjKdsyTVGKgvFCxBJ96XELUAhM9JlJrp8FkMoXtPeEILehCC5y/cyyQUJUYIQs8nn/AkZjIOY4Bt4H3wFlninTMqVp+WcAI9clwlENg+LQChzlkUkLVSCRN17XsIXjjAJtbJMEoG2axCoQoRIAlYynUE6lcZUKoPBRhvTK2u47eYSJlZpU+s2qgy/Gg9gZSKHT48M4KlMguAYQpBhBQhzw8yX7Cojy/q4om/ChwDKmBHAcTOK45EgxscUxDMtBOJMc1BlmTFPzHjDNlHruOg2C1AXsCN1AAD/9ElEQVRrN6BUzqO7u4H6hovySgiVW2kwNgxFdWRjYJwdBHSLupSCYb6oAwFgf/FW8VgT4kWH/jmXcXRIN1Ju4iUlcIN5FQhVLMK+kkXbmELDSaJkh2AZBLP1a3j4yhm8InsId04dRSgbhxrRYLABYLMxc+rKWfzXRz+KYmO31/CR+AlsTeq/MjaAcCKLg4l5vGPyCF6eiKHubCI5U0TSq2J9qYBTF0pY5XcgOz+L2ZkZzA6PYiSdQozgqlOXIlJHpNz8cuSrX/aSvWoN6uo6gs2OP+Fuc9PCH9ws44PFXewSstqsz7I8k0L9QOsIy8ENB5geE788Crwp3YCulxmmjXYlggdvhPDj1xtYY31HWyIQMJQF/gnv4ouVbnCp+5IGXvYrncAodS1/ki5/MfmMhYFXHcJ3H9+L1w0N+jsLCazfYmPvwY1V/MWjz6B18qI/hEG2zGRrh2XBQ74zArh+OAROR+CW31nx9vLcnfEk/tv4HA5PjUELsbz4V6s18DQbMidHUtBHRzAfktqhY91q41PbK/jq9QVEa12EqLBO1UahUIVLNlTzawiVdmDyN0C+dr1qw/gZj84G5UHdwb9IK7hvXsHgeBBaVnomGKfJ3yrxxlcCOLNi4kPXmnh0u4rVepUN0CbCIRVBrfuLlqX83s7Fi39vE5NE/X3pS1/60pf/F/m13/61oXho/Scno8UfHcMlZEJVAooDPWBCC2dgBnJQAmn+4mdoiHI0QkMEhjThKMJf2KA/y7Zc3cGZC2fx2FNX8dyZdSxvt9C1HIKjAJXWMx400CHVRMYMY4oG//jELA4dnMfE3DjiIww/EYItixDyV1vuFRCViSHS9enSwLU7TXTaLdQ7dd8DWqsUUawWsVwsY7NQxnaxjlK5BVu64v3u9B70+csd0Wh1mB6HRGcRnkXEOMt1GY4ZkK5VwoFMoJL8yH7zRCVCMA01z0s3twBSbw956eLkRbnGmyR8vwtfPkjyXzTOYi3FW+rwefGQOoQs2/f6ydqfBAE/Hb0udUPXUSdoyqxlXuSjfCOvvOavHSpxk6rF4+p7EGVGsEzCkCEPTGtit4LvLFbw1t0GsrtNNJpd30tqR0wsj6bx2bkxnJka9YE3QwBlMwIZ6iTGV53plkXwZbsnu96CXnUwXQzijdmjZLQwugSjfGAT9fhNzI7WsX8oiFRcurdlVrlsCRok6+iiLLSai6gVz6CyuIyF68D1pTQur0UR6mRwgnXpREbDxEAX0WS3N4FJIVi0qz7UCohK17p0TfvDOATkqFBRtSL9+AKqogvRHc/5yia+i+69tgD3MFqxE+gEZtExs3BjSdZbAirh+tTl0/i/vvwRtLoNghKfI1xXhpMIz0xiNj2KlGVA29pFsLAL1en26h1v6zJPXcJPk7ppMl0B2fpKxj9qNtITA5g/uh+HDxzEkdk9mMgOsl0Q8xs6fgOC6fTLkVkTT7osKaZu52FW69CSSTRSKVzhuU+v7+LBK8tYW8yj3W7D1fmAbCIQcPDWsI2fzDRxd2yHMFti2jQ0y1F88mwdP7nYxVaTTR6bwOWK15OQSARUVIFEgzplGDLGlHXIh3nxkIrWZCk0aaGBDY/JGIbvGsN3HZnENw4NIM761CJUXms08OG1DTz65BVgieWjMFwjxFeGxaJg84ll0eb7DgOUtU1bGGQ5/KtoEt81NonBeJTRqqg1WjhbyOOjBO3P87uwHQrCzKawf3gI97N8Rpmu6+jgj1fWYS0XWI6sEwzOI7SjuA1tZxmhcgEm9S9jUUWv0jMhOpbvRUBgmyB7kN+f7xlU8Zo5FelJppENJllaTPbhV7wg3FYYS8vAr5+r4S82C/5vgCnfJaf7S7rm/Pb2+fN/555Q+Sr3pS996Utf/h/i/dvbsl4w8GtKxPheJ0zDEkrBTYzATY7BiQ2jGw0TdhpQOlehtC7CcHZ8g6LqRBeD4GnEadxT0CID/KFPwVETtAMxuFrCXz+z020iv7OEC2cu4UuPXcMz57exUezAVXUYssaheE6k69hVEDR0hDQDMTOEdCCMTCKJdDqD5GAa8UwCkUjId77ILGpZmkdXHHRptK4tr+DkuYvIF2r+j71iCvABnY7tw6/ApHTyC1CKARaA8/POPwE7i0d3IAaFIBIMmYRUHU0aSS9CLItE0E7EkDIDyNJgh8WIM5wIacKkIbTbHb8rWBOwIMDV+T4kXierQzAjlElEOqGGYTZoKDu8xBemyUGTz9eZNt+LRCAUj1WWRlTlNYth7BCAZKZxqNlGu9ZAvdmAW6vB63ShU2eyVqZkmGhKA0yoYF4nyzW8ptTAPS0HGeZTvHxdXuukQ6hNpvFVvl4kPLRELxZBk1DmNTqwmjLcgTBImJZtSGVnoaQSwCsJn6+eewDxeJqNAhd5gv5Tu2dwvX2Tum/AMG2MJC3cOeiwIaFhajiBRIKNk/AA88g0EY5dl3pgY6FQ2MLpCzs4d5KlsTmBwydegTu++14kM3Haf9YJS6C3TAC8BH3lDCGN0NPYlYKTwqLIq1APD9GbgCr/+JZwQUWwDORFGjkC7f66lNS9F8qxTs9S30N47vw5fOTqBZwnkK6mkzAmx5AZHMaYR3hf2Ya6vkMQtvxZ7k1ZHYHQqTGMOl+jmoXb90UQVcfgFQYI2V3qYRXX3Dzq4tGVdLAOq/E4JuancdvRg3jtgaPYnx5CmnVJZtpL0nwfOtPqtprwylV/YpyRzcFhHah3ZDH8DtYaTXxlp4rPrWzh/PoKYbWEd0c7+OmhJqbiVdbnIlSZRFcP4pOX2vjFK10sdplnqehMu68jGc4goyypM16hvkRHMjyE6XB5jt8zUjvvFUDjDXuyuOP+A/iew/N4GcFYhpCUWY+vVtr4MKHw5Aur8PLi22dejRZ1S+gUb60u8VmIeh08wLh+KMUGRiyBOH8nZFH/p/M1vG83j+dYTzv+RKte+fneWNapYCqI0aksjvG7LjP0r7TauL66AXdhA6i2oNQJofUiNDY0A3xv+o1ZqVfyyjwxKFkxwl/ejKAd43FPNITvHXFx/3QXxqg01PjDwe+u33BxgmhXOji95OC/r3ZwqsxGXZd1yXF/o95t/+rW2bN5auPvRETvfelLX/rSlxelUqlklPXF92u1zXeGrIZu18o0ZrtQu9K914Mz2b9a+tEUI+hv+4dAAp7MkjX5Y+7u0Hjc4o95SZwO/PEX7wMNmhHgMwQ5WQjdDNNAEU5NwojBZ7Ug7aKHZr2JQqmEnc1VnDtzHp986AIu3HLQIYDqEjZDEjAU+yTvxcMhnkdHvGwphpdOIcRjJJUktOm46lioVRvQaMhju2UECkV/zKSs5el3qdOwipdRPJ+0V2hbhEUxVAStejiI2O0Hkd0/C4uwUiHYCbA5NLwWoS0ZNDFFaPC7zh2XdlbWEXUI411ofC87NdVaLd+72203obVsdGTyEK93LZn5zxyIsWUaBDIdhimeMFnzUNImu0C5vB4I8LyM9WQ4tqRPvD/UkyzIrbE8NIEspkuh/gQlZMyqDBGQiVz+8AKBZeZNlnM6Qp29kUx/2GG4vF+6PW3G3VA9bMUNfFqxcZ3nZURgiI+K94fZ7VlKhiXpo6ZYzCoGghFMDhzD2/a9DolkBib10arW8OUrj+DJjWdQBWGYxNeSGdh8XHb6DIcVJKM6jk8N4LWHX4nJ0UGEYzsIhGvQAnGWQQ5NdxTtwDyrSLwHEsyH310tZM68SRcuFQjv5km0nvoC9MVrSAaoc7ZtYBLKmUYZYiiwKXr0vYuSfp4QB67oSbywAmKyi5TCvMs4XFkcXbxhDoGpGYigxXq6rE3g7EYbp67lcSPfQkWGIDAQmWRmMVdZRnp4YAjf8YoGDt3GONQcnjofx871DLyKicvNdXzBXcKVCDUaYh2V+ip1V7zaLBcZ5pCMRjFGuDo+NY37Z+Zw59A4hmNJv+tYGjCdzXUYrK/q+IjvyZZykPK1ea7COrZOUH2B9fri5gpmdpfwLncNObMM16j741erOxp+/oKOP1ysoSb1U3TBfPtAzre+p5j56r1K4uS6lJjJxmMUHg8lGIeXzSJ1bBLfcPcsvnski0E2+CzWhZ2GhTPNJv54cQNXr/N736ozX2wERjVEwwaCjG+A+Xhz28ObAjGME3BRtXB+o46fqbVwiuUieZHGgowLZWuE5dvgl7HC7ychNBWFMTWEPYf34DgbOhHW+BW3g2fXNlA8dR64eYvhVWA26wjze+KxYSmpl/xIr4iIjC+XuiDfdZMNKNH7RFjHG/gz8R2jHsbZOEKa+pDeAv6W+N+btoJy1cGTayH81Y6JK3agYwdDH1yzW7+w+Wd/xpbP/5lIMfSlL33py9e9rK9Xs2aw/T4a++8yTVPzu5/FUtLov9Q17rmEHzFS4llwCQDdDg0c73NoMGgINVk3s0XoKOehFleglhehljagNvO0K7wnwogIIF6Ixl4m3URDPEdojKXg8UAwyWsCjkmowQzviaBZqePW+i6uL6zj8oVFPHdhGZeWititEgQU3fdsKAQCWU7G73YjjMo+4qp0OcuEH0Yp3eyK7J4i4wXFwyFGhoeM5XRaPMcsSLe4zze8V7q5JW1W1IRnatJZSSgV7wizSuss3CjjUQWMBDgFGDXbQoCRySL2ojeBS1kr1J8wQ52JUffjENAVU8tzEpc/bpRpFKgRHYtR4osfhy/yPP96nhy+F2jgq4Tjh8Ewfch68U/+vSTCbL2JLnJeQZznXs1M3EdjH2aew9SZXBLmcCM6bhIY/srrYpNxiFdY9m/vzS6XsHorAIhll3Oiu6Bm4I70Edw//yoMDY4hFA+j2Wjg5LWn8PTyE9hq5yFr/wscB5jO7otpzAYH8d2v+i7smd6D8xdP4satx/zxn0fvvh/T974G0eQw2UggvAdLL62nKvmUv8raDbilS0jECE26gfxWHdsLRWxf2Ya5UcS00cXYkIN4qsWyJrh77Z4emF8BYtGwrysJUzJEIPXH5jLfvfd8Zb2CzmeEvh0NtaaC1aaKy24Az+o5nFPiSHUHcQwE6HYN+w6u4PY7NYTCw7i8kMXm1RTcShAbagOP6Lv4YrzKBo2vPPjDWxmHv/wYwQ/yXXvx+6YRjEbDYexNJnAbwfaOWBqT2zVMsdEUGx6AOzYCJ5Pm9yTIcpWWAQtP/vHZFvXUaDcQaRR4bCJYuwmlsgil2sXTKyH80oKLL5UFoKVQmDeZhd5psnyooy51ZRPepV5Jg5HfQYQI0TKsxhwggCbhhk2YQxqOHYjh3bNZ3BmP+j0SHcVBgXl5slLCQ8uLuL6bR5i6lLKrsvFxpG3jhzwd97KBEXRNLC1ZeH++js+wAcuYWfn4hodfT6UxAJl0tQuly1eVR44QPDuO3MQ47h8Zwl5p6DKvN+plPL+0gOVnT0M9dw3hcoONKmkE8jvBL5P/e+B/b+Rfb795v1teeikME7YeRDwQxuG4idelFbxtEhjMUCfhljiC/foiE6ccN47VdhIPt+L4eFVrPmcYH6qH47+IH//xvzWESu3rS1/60pevW9ne3h5SPe+nAuHgv+l2CIgvig80L/5w98BMDHfP+MurdMHKexnnKL+kMuuat/ae44+7PyaPz/tGXrooi7vwtjehb65CXedR2IRW3YFaK0JpVAlVLXgGYUN2LSHFeTLmL8IwxWAnaJjihNFEGkiK51RHo1jB1Ws7uHilhhtrLhYqCm61CAgtGw2mxZWBlzSAAklMlO8NEaMTgY4Bgmk2TrjUPGx6NvK1Flo8fMD28+1n2wdteU5sokAtr9A2ynW5KnrheV4U+JXZ6hKPrw/eJx5UCYf/fJDyvXe8TtzgK6GR5/xxoHK33Ehhrv33f9N1yDgFmiQQuUNi9QGV9/TGPPKZl67zEGMrz/r55Qmfsyi9OyX1HoYJn69wFdxlef6KBFE2LGRujyvd4DEFXyBwPct0VRmGeNhEZOcnU27i8/7C9y/CpwC5FNdAeBSvmrofx/YcRzQRR7PZwNmFM/jKtS/jVmWZOuvVA5dpClL/sWAEb7vjW3B87jiaOzVcvnQRxmQSR990FyZmRv3094Q6cqlbPicAKstt6TvPImbegBLS0CYAykAHkwAU8MFYZaOki9PndnHrrIVELYI98RzSUQexQBEBbEO3t6BbrIdegQVM2CJsQyYG+cri4euzV9d9QJMi8kG4V+5MSU+hhBfPCaPYTWO3PsZ8uhg40Mbs3YTRgUmsl7JYu0nczwfhMPizqOHj9ipOqyXEWA9H2TCqvgi9fnWiToP8HO3afCVU87XWbvmAGuxayDoqDnVU3BOO4Y7JSeT2zRJEh2DFqQPW55fql2RB3sti+FJH/B29WkWYjW14O7v40yvreN/VLVwi/PnLF0l1lefkXpXfaZMtxFDCHzLjqTJZyeR3kucJmJ7LZ9Dk95O6nQjh247O4K25AQwHQj7YNdkg3eq28SS/219cvInLG9sE4Dbe2PbwQ4TXPZEcVncc/PF6Gx92qwRPRi75dwmTagIeYdBf+1Tt8BwbsTZ/G5wS460BKV6bGsLY6BT2DmaxL5XGsMkaTHi/XN7FU1cvYvvp52FeX2FDk78l0kMgZUc9SGNJVOzXYP7nrzrB9HYJnp14FhoP2wj7Hv1XR3X8QKaCV+bKSLLBAEPGr/Ih1i9FC/P7m8ElexAP1sPOFcv9r4/Z4V/d/FtAqKSlL33pS1++7uTJn/j0iKuFf2RwevQn7biN8EwIgVwIWli6IHv39Axu74OPD/wR9rtz5aeT/8TI+etg8p6/ue+lhynyvBwv3dd7FVgV74Phw4jc7dFgKfltGItXoa3J3tKL0KvrvNag8elCoQFQAhqhU4wGQdTge4EgAQ7p/pdrApliYmgfy1sy497B6byKK1UHy00HWzxqNO5dpsG3twJSfO15JvnGX/1QQEcgswdyL8FhzwvH+/04/KzzfQ/aND4j1+WkPCfPv6QD31vJs+IllaSKcZfxpTJRSaPxE50wdv/Bl+KSdDEqH17lOT8MOeRk7wZ/bcmXdOvHJZfkhffLvVJG/pAEnvfhmH8CDxJWmMcR5vy1roZhi+HbLkK0yAKV3RDQIPB/ygSuM42ynJQELA62AOFUPKHCtpIZyU+Iz/CM7ynmVczHDuC+Q6/CzOycX84XLj2PL57+LJbbW+JQZPwaDMafDsTxhmPfiBP77kDEDKPhWYjMp5CeTPvDCEQkD5IfloIPEM1iEQ998MN47NwTSKQqOLrHxqG5ACbGhxEfGIcZHYRiZpgPfwcbRkboc3Xk8wqqGzF0ykECiQGn1MXGjVvYXr6GgWAFMyN1pALriGgEpaCMN2b9l8ko/jZOotieHuU/ATlZc1J0LhDjQ6N/jvXTX4aL77O8MDUNxGbQbE2hUJlDh4CqhsL+7l0fWz6LL+RfgN1p+isbSN2RhpyILeuGUufSkOsSQGXcs+w45ciEGt4nE5x0QlWyYeN+PYa3Tc/h+NGDCM2No5WIokMYs8NhqAETEQKhn04/ZJFeXWFRwmI8i60GHt7cxMPXbuHmRhmluslvW4KNpwj1yPRY0v3dpu5l3VMCp9OgKthAC1Av5EBpGEbSIZwYHca3yOTAWBoZI+DrRPa0f7ZRwh9fvYrmuSX8WFPH62Mx1NgweGiti//YbqNmuJAds/y1bmUylEHQ1UJ+PvmDwKPF+EuEcMInKgyXX+wQ68NgDMb0FA5OTmEuN4TxWAJDqgGTgL5Wr+Iri5dx6fHn4C6uwGx1EWg0qcOeV1mk5/1mrWIxOaaJTjSKtjRq4wRuWdpMVoxIhjBgGvgOvY536gUcMncRNZh/2fhAPOE8ZKZ/t5PA880IFsrWL5bb6u/86K98+H95TGivlvelL33py9eJfMtff2LoDWMT7zkcy/z77qkNtJ4uI0QACPAHNzoQQXA8DH04ACNrQgvwh5oGT363fc8K5W+AR7CAcCDGU669dF1e5R6BBxEBn5egze9ilmfEG8H38gssYck5H5h4Tp6XGchChtIN6BJCsXMSoeJJmLWr0EtrUOo0TC1ijyNj4Gi4ZEa1jEsjnKoBGjPxoBAkPL/blLAq3Yg0dM6Wi4UrdbywWMH1uoudrooKKWKbxrhOWKo6hGMaf1niSCZhWMx3m1AoXdCSD/Faii78sYKSJ37wx5HRGEn2BZZ875gAqG/reD/DMwgTlnQHCoGJDphX38aKTvig393ID6IXMYoMwL9Hds+R5YBEJ6KnlwynqN83oH581O+LOhdwkXukTKRrVePzL5WDpM9PJyMKMb93MKI3WSpSzKcAuIhDeHITOp6Pq/gq7yn78bJ8eQQJn0Gzt4sTMwqTkCYqkCWCBCh7oC3xpHF06C7ce+AeJJMxnL52Ch95+hPMf8MHdhnCkDUTeOX8a3H3sZchmksiPBVHiA0fGZfKzPv5Euh0mQbZ57+4vIqPvf938Mz6dezabX/Sk+RHxn9GDA/jSRX7BiwcHO9iep5QPUkgS0+wGoxBNQVGCVReEh1Lx4VnV/GZB0/huZsLLEPqn/oSXck43DjDG2Maj8XDePU9BzA4xaqELWjtHdbFJsNg+mypGyx/KUApDz/XUj94XspDCtA/yXOiIDMCNzxAuDkIO3YEdTuNx089iw8+9zkslouoMY+y370/nEKAn2HaUn5+HNSnpI/XXMtGwAzA4ausgSq9C1L3jughfO/eg/iGV9yN4NAA6s0OThK8HjRaGNy/Dy8jCE9kckiHYiwzfg/8itlLtYhoXJbTarPuX69U8cnNOj5xdRO7C0uwmw3GRfjUCIP/N3v/AW1bdt51ov+1915r7ZzP3iefe27Ot3KpqlQqqSTLCrbljMHYph800TQNjAe8xwMDxuB+3XQPGngGN0aWDQbbsiXZlmRbqVRVqlLFW3VzOPeeHPY+O6eV13r/b566bnr06NHvjU5gzjx33Z1WmPObc37f75tRWiRlyEyW4CUOKpMm12kydCCfwcdOnMKPzB7F+WwRWWaOzfhvTSyMWn0srzZRvb2LF9fb+K/GEW6rYeBZ3ptPl/uyLEm90GQtqUAnzLPc8ZRIhurYPWiTffJogw/sQCO0a1UT4Yll8v0JHF9awnK1hCMEyVOaiSzr2CbB+r+9cRmtl98A7q/DZBx02cKTd5X7SvLlXUjv0UkT2MsFOEXqjzKdl3IJmXoZgSwfxnSkKPtTjouPBhN8T6KL8/oe9QmhOGawbst9eDO+CXsxvLbr/a21rv7Pf/Tnf+d/tSVUxeMwHIbDcBj+sIef+je/Vf0te/B3B3r05wGXzr2BWXr558wUjk1MzNygcm4nkKMyztcLMKjg4xUdRo0gWjpYe1M0Jk2sggOBEDGQqpuX3x/A0cEhICTHgyCKXr5X59Mgi1KX8D+BJxpc+fwH9+J3spySNDFJV6eCKoFR3yKQtIHRVSQGL8Gwb8IMbRpiGnuZBT4ZIhjYIFVCk0XOpXVFGlIcfo6YDuKEJgO6ZOID0xBJSwaNsixJJGNFNQKW7BwvrW0ya9qZaJBJtf1JhO4Y2O0D9/Z9XOX3q7z/Pgl1QmiS7TwlxRJ3pkzFx1AGFYTY98CEtCOgcyBDxkmMoMiUb+Qq+SC/KdHxC+nWVhDC70VGSn7yHHWdMnvv5YF0878n3/d+V8/gGwF6tfsRP0vK1NaePD9PeZ9h3D/iJwhdoQIGOcuL+ZiUk/hiKsJ1RpI5oLrck7xHgteq7nZeL7tP6YZOxpcWUaaY6VJj7BiPRJRAUavhfP1xnFs8j63+fXz23d9G1+4jTecg6yXxyQvfg/c9/X6Uzs8gWUnCkPJ1IAVVDmQ5I3cwxK0XX8Kv/dq/xX27AycWyvDcgzLBZwmEHUhTJC4gCWTogFSSAaZzwPw0FIw+fek06rVZ7F5Zw8/9uw184WrI8nywqL+0QOuyKD+vT1AWjy5cxPMPP4vi/BTupCbYSMuOWhMUux0s93ZwZryFBW2AZI6SiQsIEs4CGbIh9YBSplxVd6/KBEaIclWZzH+qDFBmUr6iyEM4DLDTsnF9z8WrjRCvDzVsehosnicugywXJBPx5DpZFUFNvpJnqL+D/BdolREmtbiO75qZxZ9/4hlMnT4KL2mg1xvj73/zm/jlcRfj6XmcP34e30tI/MSRKSyXMzCSKYKU7Ngk5fQg/wSkpNXV8UN0HBs3e3280G7iq80t3O42ENoyNpTQyXPVRgvSVc/IMivUkJgfPXkaPzQ9g+V0FgnKVcrkZDDC9btr+PQrt/HyFmNu5OgoipNIJzKQrRJ4TzpKJHQeZcpGxnSKyKQOsi47rHj+iK/70EaEUKvD+uqhcv4Ylk+fVjtx9eg8r6djmGb5+oiewXE6lw0C56fv3MLGV6gnNjahsyJrjqPKudoWlfGXLng1iTBtYjjFZ0+VoNXKAIFWJnjFpGWWZVPOn6LsH6VO+hTj8olYG/XgLmVGOBYZSB6z3MeoE5r7/j947S7+u+/5t9/8X4RQnn0YDsNhOAx/iMNPXSsfKVn/SNeiH4vRwo80GpZ4gAUazlhk8/2EilO61FxcJIieG+k4sq1hxkujkM8RDDIwiyYSJRrpKV2BqLCZAkjaKtl9R1q0RJkq8BKLKIFvH0CTwsdQrMmByhVjKsAl4CrQokBKDB+DwNIDeJVrfd5fQZi0Nh7cVP5XM71/7+2X8D/8ymcQ3r2Hx4+YeP/DJp58LIvK/BEauDI0PUvYk+5teRahU6ykuo/QEm/iuuo72YYS1liBa9Rtw2t0EW22oe2OEB8KbBFOUtLiQ2BN0dBQBBohR7rhIp0gRuMjyxbZNNy2G2FAqNhtB1jdj3CvHWG1F2CT1LRP+BwfWFWVbmX0xYiLzefnAxlQFu/J4+ATg/zOv38fPB8E+Sy/SSObEO0BADJ96l7qUnUPMbSSZXKpTmDU5bMXYImZ+TyB55Qtrc38kZemmMdvZ2L4Cu/R5JHkdwKYamyoAiGek2SZYNplhyiZhCWcJfkqrXZKtvLc0MCSfhQfmn8OU9NVvLz6Kq5vvoup5BSefPj9eOr7P4zqYkU9VsGkpF3kQBjur2/hG7/8b/CF669gHLpw+Uy16QD/BMBkhQJJomoVlETyg6RJVglweL3B/PYZsySdgKlSDKWYidvbEW7sT5hPrhrfJ+MUFbgTR1KEjOXiLL77+DME5pMoVaYQlg2m38KVxi5+v7mKl9vbsJsOMqMi6okyFpIRThsBHk1u43xuGxcqHWRzhCURGO8nS/yoVmVp8ZZcYNpUjsh34rRJmhlnNTZT0h5qLD8BRiMPe/sB3t3w8fVWiLdHEXYdT4FSkuer3ggRsBIcDwYFjgxJpmbZMPGjp87hR579ANJ0JId0vF5pZ/HZlo4rPusi0/+BeA9/dmoDJ2vbCPIFwtYJhPWHMMlOIa7LGNIDp0XkfdCSDowIXtuTMa4N+/hKp4nXmntY3W7TIWR6wxTLR4Fx07FUTeEHj5fwsbkiqnRwZXWAruvhat/GZ9c6eOmtXd5sDM3dBiY7TLesnpFhIZPVL6pME8EP6QOocx0Zj0DwJHhL74E3QozwFwm0+n3ECnGkTk5j+dQSTtVrcAmMd6jX1pwJMhR3wOcMtzoI1xuI3bkPfWMDScY/IQvgs9AqPcYyIg3WDuuwM5WHV6shKlZI9NQh04yL1Huel2d9naZ+4reoMf/m6Ax/0ungMXuTn1cpqQnvI3JjmieBZ4/wT69fr/3Mk7/8y/SW/6fhINcOw2E4DIfhD1noXeuVh/3mP0rtbvyxfG/TcK19OPTgh2Ye7UQRu8igq+exFqbR9GNo+A764QSdiBCmO6iTIOZdGrJJAieDDBYzBRQJorE8ATQfR6JiIJYV46d0uGoNU93NYgwP/jE8AKuDFjgBLnkvrQiyDIq8PzC8B0E+ixFVrTtin9/74d+HUzGGAlnSfvRb77yKn/30Z7Dx6h0Yho7AC2HymqO0padnMqhVEji1kMGT7zuN+TOnkMjI2MQxIUWeSYPJV2mFognineWztADxc1zWQORXNF6y7WLQHyDqdYHdbWirGwhWdxGsd2A4cRjSBSnrEhFOo6S8kswzuhoTJ2PjVHOctK7yvrS/GI819Cnv9sDBbkfDXj/E2r6DlYGPDUJgk88cBAfjLR8AhTCGLqAuH/heuucPWsBEFAetnWrCF+UrslLjR/mjwjlJIz8fdMkfCFQgTcYbSpOZTAZKexGeDDS8n4fJDEsyHRHB67fopLwtrVwiL0W35ANd8lhAmOfqCUotVMAnz5MubImgrOMq+SX3joXSGrWIT8x+CGdOnIPFMtaLTXD+ex5FmWCklraSePF8ucbp9HHjxVfwhd/8d7g73sFAuIZxEjA1JS2SXpEBn3nAdJQDD/kuJt/xPJuCVi2REieeIjuhI5HCd5/9IJ4/9Sw2Wn386re/hlfW3mXcLUJThLSeYtmJwyOyTgg8RGssFGt4ZP4EvuPiCSws17HCuvDq/TG+vdPHW4Qbsjtijs3rRzBG66h7TUz7Axxh/TmWiXAsq+NUKYsTC0mU53xEOcKUcnR4BCxrkqFSeSg3VRf4UeSn0iMJYryYUjpJAbqDELssK7vDENcbHi43CKX9AHvMM4FSEYBMohmk83DLR4D8Ej5ZPY8fIEB917SDqZzM4E7i9X4cv3hvE7+9chlFewt/+XgMf/ICy6zUZcJeaMxi26/jN1HBXmkal2ozeKJYxay0ZEq9lVjKqcwTGYYiy09tjR3c6U1wpWnh6ztDDO/v4MfiI3z/uRoSp+bh0ImVWfw2M6xPh+8b7R7+5bUb2H37HWgW65XsyUnnAAbBMzmjIDSKZaCxHgh4RtQViAyKgnVNypj0iIQ2L5Nu+BblRXgtp5E7No+zR2fx/ukK9LSBbdvCbTrbbcfBaDJBe78HnyCKu9vQCaJGYwuGR33A+vHAaXPNBEaVAoKytH4yPsUitDKhupiFQZCusC7PstznZdtbZo8MDSnbDk4Pu3jG2cfDwQ7mtBbzb6KcEN+Pj+HqvzB5q/z3Cv8ehB7k9WE4DIfhMPwhCT/zjwdTH1/a+9uV6eRPmgQj4hy0iYtoqwF/exNer4mYN0A6ZiNFBWkaHvQMFTqNA5IFTBJZtI0y+kYJ+zTBO4SHfcKO5frI2jEcj+cwn80glaZ5poL3DMJHMoJP+0XbfdANq8bkCVQom3jQ1S4gIADzHgAd/HbQ8qmgiefLNX8wXlE+C1jI7/zuwf2U8ZHLCRr39rfwc7/1efzSL38eWRmgyfPFiAjoysQemZleSObwl37o+/GdH38Oqak8AmlliYa89wApfYKsMUaCxs+gkRJTL60tKsgioLIYN6FR4AAa4VZL0tBJix/fuyNMaLyGt+/BuruO4comhmtNJCc+ajRgVcJnTgx6mgfPV82GhnymgRdhyMKX0qDCz2qFfBFeEEMwCdEZe+hOdGwTUJtdD7uDiJBqY2gFGBFEZMUo6TwMGK+A+WP5BFbKyOZ3E8qAZk/aV9X/0vLGp/L+B4dq6WM+qHGT8hW/k3MMQkyZhvTZMI7z/Hy2ksSdjIbfJOzdIEzGGWXZrUmiKddIvj6A2AdwyGLC36QNj0/mBz+U9zEkCQ7L6RP44xc/hflHjqHweBXpUuoP4qOcC14z3NjDy1/4Ij77e1/AVsLis97rCpb78ndTypGAPKFEWlkFWOVCGScpDCfLFanxuQ/KEa+SZaT4FNVCmtIz+NDpD+B7n/44lubmYY1c9OlU7LRu4+rtL+HubhN3Ox56DiGJTsfEd2FTJrKL55NnyvixT5zGR5+8RCdiAVdWE7i8buPzdzdxfWsXE2sX9ckOsv5QDQ+Rp0srsEcZLE3n8MMfPoof/9STyBJoI5v16UYD8TbrXthFzN8jUEkP7ZgJlXQxMRJvSR7jrVrs5SPvJ0s/SRe5wmrep9WxcKMTx3VrDm/hLG6mTyOdnccWy1TI62y7D5315MOTVfxIOcT7js8gdXQZfiaPl/Ya+NWVW5TfEH91LoZTRZnc0zroMQgq+FJDw083gDeoF6bnZ/G+6Tl8kDD6WGGKcJ1i3WIBlrhKvWbcxKUTiB56LgLLVuvrrvZGeIdlJEV4O5tNQ9aOlXzZdS18unEfX/r2qxiv7BJCmaeJHOtHnXWjxiyTdV5loAgLu88STWciijL8Ps20E0JJfpraunOCyB1Txw35fghUNBQeZjyPL+J9xTLirHeyjm2X5XiL0LrPfN3sDLC304Ozsofoxi2kt1ZRtIZ0iOm0EPg91o1JxoRTKan1TaMKQZRHkiBv5DMUO59BvbSYlPWJCbcWnZWRDYOwa9GxeXjYwQ97LXzQbKJepL6pppjmhK1N8M9Grcw/LPzs59tSXA/DYTgMh+E/+jBqfHraWev8Rbfp/T+t9gSBQ8VbPUvFt4CE2tZPlgEKMRwHaPfHNKo2FboPnzBj+BpV4wgp10XeGRBOR/xuBD1yoVN5p1M69JRM6snAISsFYhQiGgEjT/AswtbT8EwDe1TIWxObcORBxjzSbKguaWWfaDSFG2SPcDVrmkZIWtOEKQVipNFQ4EJatwRsaF7UGENdjC0NmgJXBRIhTMKcGU/A6U/wK19/AT/1bz+DbEuMNy9UrUV8HoHGiJn4xPmn8J//xB/BkVOLcGQ9UhohAVoZLuBSBr5P4wAesQGSqTHyKQ9pArmZYnzVTjDStndg+FVCpHVUAFUmR0iXPo1hSEBVM9DDMfrNHdy5voarb61j+1YDdmsIc9jDFM+ZT0co8SjnEoR/lzAkOxBpTIvwqY44gUGMpWr1UrBK6JDJGDHGQL6TIIQnQpNkSsuQQJh8YLpENjIJpDHScXsYxzv7Ia70ga0R0GLSybCE1vdal0XOkge8LVOkFgOX1sQYb3PGC/FJ5ueFcgrfYDw/Z7m8lvEUsJNrmFYi0QGIylMpG0McCf5JLKRFSMqaTChJE9oLWgpL5hy+9+GP4dyPvB/VYxX1XAmSDEmD37Zw+5uX8etf/By+tvUm0x5TwwPkREmTlAXpKhenQ2dZ4Ec6F+K8CIMdQKfAscRI7inwK+M6RTquACS/l0X+DTpVn3z4o/iBZz+BXK1EYA3Q3+3iK698A79/9zcwVYiQTxiwrSTutlw6ABPCveyIReeEtz9/No8/98NH8LFLD9MBq8NlPbi7YeGLVzfx2tVbuHd/DZMu6xChRJaqEhD2+IxEMo5nn1/E3/2jj6JeWcZ4lMPOSg5mOM04JVjufeitG7DXfh/B+DqKsuIR651qyqcYFGwyfQ/kpd68VyZkTUsZM6npFZYblvNwFvd7Bi7vDPA767exsr+JNdZtK5vCR2bn8aMzi3iiVMb01BSM+ix2LQtfW7uPlL2OZ7O7qBRH4ncxf0twohl8xsrjn1om7gVJ5JHBbKyE6XQJMyybZwo6jpUMLBaSmM7lkKXMZTiDihfzRMrUhFDXoewnzCdTiq7En1GXWfFfJ6j90rtv4va7t4Ee4c9gGtKziCQtatcj8bRYiKmTNJ8AGiuysvCI6LxI67bv8BRCp9uhT7kDrbdJ+RBELy1i+pHz+M7FZVwsl1Ur/YAw3iQY7/K5A+apQz1o7bURru/CvXGPMHoH/XZTLZcmDiyo83pZA1a1iIjyAu+j1RivXIYMTJ3INJQTaYwdB6nxBPGJg3nHRZkgbPRamOs28STj/r6Mi4WaTwDnPQnsoR/7+wc5dxgOw2E4DP+RhtGnf2Ja97b/vFFw/1ZgCbiIYqcxsmmonBy8zHmMUo/ALp5EKF1IuoADjUJAwDItFMpDJI02FTmVu2hEQpIX8pxQh+vGYDsxTCwDvXEMZBCYXhwBv9f6hNO+BbfZwXhIIKRByy7WkZqSVtE4coM9pLfepUJuk5dkK0cdNmGwHaaxH6TRCHO45idx1U3gfhhDk0bapjGVJX1MQodHQAz5KgYsbcQP4JSfTUJ0OZlAjoY96WlY2+nja2+8Av3mV2gA2pBJQjK7XLWUhgk8/OgncPp9zyIoFZgWGhWBCBoXmVQxpkH2BSyEUGgcI8uDHdnI0aDV4g6Wai4uLNPAzpmYKieQkm57nZAjUEEZyj7ZjCaNpIwrle5vCpCwJdsWqln4iYyCNY9A39y8jxdfuIZvvLGOlY0hZRqo7TzjJBr5E2Az+CrrboqBLvB+SRrpCuWh00lIE0bzeoCFdIClVIQ6bW+WcJrg9wlTwJV5L9aQh4JDGaSZ4nuTmMhXGTMXtmx0ux6akxjWrARWRxG2x3E1yWXHCdH3xGFg/vI1F2r4CcLwo3kDXyUA/ObYwoD5JNQngCnd+NKA+2AsKXOKZUparSkZ1VIsDkSMsGJiMVHDB48/hid+7OM4/tgxlTcCJVLcBETGW304jQkahIDPvfglfPbd30MybSjgl73tXd9VMKDzgTLRTa6XYReylajITa1CIKLnIeM3peVczhEAlR2wmCHQeWKcsh0x/zPJKr7rkY/h+z/wnWpMc2D5aN/fx2e++uv4fHQX8yeWcNGs4gJmcOfeOr517120xx2Vxw+GPExV8/jJ776Ajz7zCLKVOsuty7yQFushvnjlDn7969dw73oLMUsokU4erwsYv+WHi/jZn3gM55eWWE2r2FwvwBtUkTCydAASuHntFn7hK7+ON9fexByj/lAeeLQcx8VpDdM1E8lSBmYupfKdKWT6WAAlI4TCBU6lPEmaGVdpvBeZ0IUjjefQCaZwIzGNFULl9sCFRvB6moX/oWoZ+dNnoOXLuL21DX2yibnMNp2iJiKDjkqyhk54FJ/rzeM3+3m0oyR2WFeGkx56BD5YPXoAHv5kqYI///BRHD1eg1bKI0rLOE5TrbogY3SZEZIVKq+krVyWjrJYD2WXps80t/CFN95B434LQWKK8Fnn+axDLEuaTDaSHdZkByPqH016IOI5/s76pTwgWa9VJiRRj8m2qx6dSTrTsoh+dKSM6hNn8YOnjuJ8oQCTZXpED2ufIDzk820pf9LK3e3j+sY21t+4jNTlGzAHA7U1rtTfMGnAz6UxSfNIpSgnZkqFRzErHoJKY5ryLlGfFD0Hc/YY1WEfVWuIIqE0GLkIHB+1YIIP5GwcLct2C4fhMByGw/AfYfijM89VH1s68v84dubEXzn2Pe9D+dJRxAMH2s42gvUtRGt78O6sImq1MBn6aHVMOOXjqHz8GUw9R0NDCNXiNAEhcYN2IT9eg7nzEmLONSpXKu0sFT8VbpTkKw2jRmOMhKzFd9DFqV5FhRK0BMJCfmk39tG53Magswh9/jFkZouIJx2krTWk3FX43V0Yowa0UYsHDYQYB72GsLwArVID0iWEeprf28A+0+FEZKYUXC0NOzAxocHphSmMoxQNqYE9X0MrSqA5CrG1egeN27+NYXedAElbS6trM16DYx+Ge+4DagclNd6OBkeWqVHaX7pvCSpqEW0x3qqJSRLH78Tw0PDJ/to5XjNNGz9FCJzRHZyqOjhzBHh8GagXfaSSYvh5b7mFugeD3F8srdyHDoFAdIQUwniWoEHgIeC7hNzW7l1cfusqvvLNO3j7WgfdgQZf4FYAmvFU+1LLWDuBCRo3gQqZUS6cK+PuDLoSWQFy3r1Gp+NCIYFztInzjOcsbX8uwctlAoxsvyTd/jrTKq2p0u0vrati35PMP2lhNpinBE+7E+L6aoDmeoRl6TXUDXyTxvOXaJDXCKUO5SazzqW1V8KB6A4mh0l6BRhl/KfBNC4b0/j48Wfw/I98FHPPnaRYDsBQBORNbAwuNzHuODDKKdiTAX7rq7+DX/zW59RELpGnLHAv95RhGNKSSFGolnARr9rDng+XMacycUd10ct3vNCgsyPLVMk4RYmfQRmR9VmOyDF8XcrO4QcvfQzPPfUc9JIJd+Ji7coa/uzml7A8V8ByvoTp7BROGzWkN8b45ltv4mub7zKNE6af5ZbPkW7t2WkDf+uHF/D0mWXKcQpjsJxFOSRZZmTXoOtbXfzmC6u4+c4+poMEhqxvybqGH/9js3j/4wuE7CJ2t9IY7E0RkAt0jkJcvXkDn37xc3hz/67iSqmrw2QBg+wsilPn8XDhKJaTaSwnhjgfv4dzyVuYKzVl91rWH4PypQz4fDXkRsq2yEtRKA9VcCgikaAM8/B0WF3qhlEWhcwi4rMLzPD5gy1rx/uIueu86U2ebtOJOYWGfwo/fz+Bv7e5BX+yp+oQKQx/Ij2Nv3a8juNTdApMPtnRsNsy8ZlOhH9jTPD4MQPPLBTwTLWGmVSavJZUDoU4IRIhyTvZGnbkubg7GuMb+2N8dWOAO1sExL6NBIFuNBogGDaZvbxGFr/XCYB6lmWFACjb9yqnh/GRciCZLoNybVmw3kFU05E/lcWHlnP4QCWNOtPnUof1KeAB9ZDlh2pptTHL+P3OPl7+1reReuUySr2hGgkhsfRY/sasK2PCv52nnpLVAnJ8fi4HrUDhZ/mZcZvi/fKWhbxjo8AyHvRGaA7G6MtQBJeOyIRxkiw4DIfhMByG/1hCFPVK1168/bP7N/b+tH27T9+ff9UyktUskjSiUZVGv2IScqif0wnoMjtblLVNgzl2CYAWgpYNnxyj5fIwCJgGz5EuU2IkkgSA5O13YNx5EbHeCqI4QVBaz2SBZWmSSxGCBGLU+EUPWjqJKEPFb+o0vnwvrV9tWe4ojbHxCHrmY4gll2DUDZjFAfLpPeixfSZkwNTQOEgXPnhIC4a0/UWMO0EzCAm+fI0ImDJwz6fhDmmAEqMetF4HMb7G7TZfCbKTEa2Dw8sdGtM+QsZNuvsVsJkLcOuPYpyexTheQi9RxA4hcI/37hJc92h0dnjs0fL0xPjQ+DtMw4gGTCBWRKea1+QQ4y1QwX+aTM5hlHO0TIuE+LO6h/N5B5dqPs7Ph6hVPMKjq1re1Ng1aRGloRXwkiWk4rxOjeeTdAu8x1KUQxKOE2I07KHX2MCN2/fwzW/fxavvttGTmTfxBMVFOSRlBjGjQngNaaxlYoYsG6QWuGcuZs0KjOIpJKePwsoaNMzyOyE1sDAX2Tia8DCdcFGNuVjQLNT1CfKJMe25hVQsoB1nvsi2lNJiqrr9ibiaCckKR+B0Iou3Azt9DZ2BhZ2xjzuTEG1LQ9ORNVOlLTeJOXMKzxw5h6c+/CTOf/IhBfKUHKEDmGz2sfuluyyHBqJCEtnFLPRkiN974Sv4uS/+azoaMv5ORH4wDEPeS0mRMaYH3bnvrQvLH6Q1Uk7gKfyOZVTBrdSVA2iVdWOl5ZHSJpMI6DAOhPsTxXn8kYufxKOPPg69YNBJs/Dlxgp2qgEyKZP5H6DfH+C8lcVjqGF/r4Hfu/IqXtu9BcujfBgfGb4hS1HljAQ+dKKA5y5VcfJEEaUpAkkiyXzTsbmRRutOmmVVR5PPuL21htX+Nh77sIk//qkFzFYLaLTzaO3NwfDr9AviaGw18fWX3yC8rjMPS+hnZ9DN5DEyDKz7e4zrHdYLgliO+V0r4szsDB6dmcV8LoMay8cc3YOjXhv13iZK/hrPlWEpAs26Kkdq1x7KQ5PP78lLZCh1DsEM82oJUZ4gSghXa3E61AXWTV5hU44p3BsU8feux/ErhNZPELr/zmIJF6dlkX6fvzNvbA0vblr46bUtfHWyy5uLu0KIzOgwsyYKponTx4/ie06fwfO1GmaTGST1JKPAeDHfVOsoHyuT1xoTCyt9C19p9/HlW5tYub3Jwsc6L8tOpClnXisOMsyc0iVSENR9xLlk/gg8Rqxz4rjB8GAsxHHudBHfQSfjLHWktMxOWG66kcvnsazwubbt4t5+Ey+//Q7Gb95Enc/O0Pl0CJQj5r1DCPVKOQzKecqpCC2To67NqFUgkGJZkhQ71AEWwXc8RjgcQZOZ+7xeJpCJ9A/DYTgMh+E/+LC+vl6K67H/Wo/F/7hhGKYj0EEDEorH3ncRNh3YDQsJV1ohIzUcSgbDW22CzNo+jdUQiUIMyYUcMkfKKM1XkK4UoGeS8Ps+gr7MEJYuVFk6J4Q+GcNsbsLorEC3dqhEu4hNutTKYsSoQBM05omAXCKGjF9Ja51O4yVNNVTkak9sUbFhDvb+HI3rEYyPXED22BSyswGy2Q1CKI2iRiMSp4GQNRNlv3ge0qZKqy6mXawILYe0rgqcSbNXksaSkBuTsZYZxjRN4xIhNrwPf+11NRwgGjm87QixkIazdAFRaYGGjMBn93nIWn+Mv+xgI4dMtJLW1lQJPo1XkC7AjufgJotwzTyNiIGRH8eEND8mVHV5ScuJeIToOj66doCGrPfpuuhaNF6OhpKr4bjm4VTGw9myj0uLPuYWPBQrCSRk9gqTd9A1zZRS5qr1VbpQmRrVSsU8EOsbS5h8n4UXeNhv9XFv9R6u3VzBG2+v4sadAZrtUMw5xWESyky1rmhEr2KiZnDzs1FFqkaZz11ApTaLXJHpM2Kg+6G6qtX+7RIZeS6PGAFND31UaYxTjFM2sFGmjI5pNs75G5jpvYtUZ0PFLTJZ9rLMkxThKyV5zrySeEv50XJw4nUE2eOIlh9BeP6UmqSleIfB2uni9V98FV+4s4a+mcJjM3N4/6UlzC4VcevuCj791S/hlf46ixRRInTV4uASR4mlTL7RGEdZ+F6VMMZZAJAFRjXkSvHzeQ5PVkFYVLDUZj3xecgMfJGxK2WGMrtUO4WffOaHMXt0gcUgge3hGLeSYwzzdEYIwNe2V+Gu7OFjWMRHZs+iTQfojdtX8bVb3+b7HizKW7XeEeBSdMY+vAQ8NRtHqWgiVmRZr9ZQrySRzCax09RxZ8XAeLOIokOQZDzK5/s4/3CEqaqBVq+IdmuWTs0Uksk4Wvfa+N3PvQZnbMGU7l7K0KU89oM+dmIdNIqEcUJffXkaldkKyvksDNllSOIjYyyHA+w0Gmit30ds5RbqrW2cMlxcmCb4zeYwXckjnmGdonNCwao0SGuuKn9hiqxaZXkigJqzQKECZKRc7kGzbvH3Pp2RI3hnfx7muIQTU4RK2f1ISI/3mnSG+Jc3buEfbKxgXzIlKy2FdC5lyQepeuLMybamho762WP48Qvn8fHpGZTpwEpZybEM5gjJJl9luIScLuPFXZJhm470KvXTq3tdfG1zH2+udzDcZp0esW5RT2gsCBH1ER+iyqo0dUvyBESpMPlexu9SR9BRr54igC4X8VS1iCP5JEI+25KhSwyu66ND8L3WbuH+rbuI31zFLPWLOJzDYR/7oyHGzNc+ne9eJqu652O6wbojLf+8D28jDuzBGqZ8I84w9ZoUZynRh+EwHIbD8B9s2PrMaxX/VPHvmbOZP2PmU3GfkPMH3WgPwEUgVJQcYcYfufA6DsJuALfl0oDwHCMOhx54d6OFDSrQ9TurGPR7hCwHybyO0nQVS/UFTE9NY+7RI4SVAqGShkaUJF9lH+0YDU8iKZso8tkO/fphDxj3ELO7SPCQJVMiq60+aw5/c2RrvPEBRNqMRzOB/v0Emt4irPmLSF14GIXFNIrZTZjeFZ6/hkgWnZbuYaEUApXa+UdNOiFUxSXNhDUhDoIGU6ziJ9tGajK1ie/lXCUbaSNLyDqBhNQoT6XPI5HntXkCK79TLazyG4HIjyFweA8CaTQeQbMnfGXcCaqwB/ye0O6PofkyWUmMEgUt+1/rWb4SgPUkYU7HmPex3BgBNMDG0MFa30az76Dfc0A7BY+wKttRyryFWg1YrJtYPpLBwpE0yjNFmFmCcpwGLJKxjoJLAqI0nqCTIXaL8KzFZNFrpovPlHQOB0Ns7rZwe3UH9+6s4+5KA6ubI6w3XFiE4DifJzPrPQKencogVpiGUTmCTHUZyfI83FSOcqJxJ7SStdRSQwJ4rpQpxsFk+UrwOXFZD3QwxrON23ik9RIWHAIIz7ey02jNPYOVzBJedwNmnY3jkY1lgug04atwbhbJJ44Rwih70oNsWZnY3UXyq59FOLmLKG3S0CcxieXoJCwgWT9GGeSwTzi9vd3C2A7RJwB0GQ9ZfsphnGxPQCKCQ5AYMK8sz6JNd2G7E57L8sP3TugoOBVHRud1ccK75Tn83iOT8SAAiWglDTkjh+8+8SF810PvR6acIcTHsOqMsZF10C6FuDzcw9feeh31e0P8lfmn8cHzj6gJJs1WDzc27uL377+GnjNQLbGMFlw6hSzwqKZcnCGvnZ2KY6FmYm66hBSdvVyhxqKTRaudRquRRbfBshRPYmo2hTrLRJLOj69PIZFiXtPp2rvdwgu//TqdQwuOQxDXE2qnKiOdhJsxMCkQbGosM3RsJhmWGsq+401wZdikw3oXHUJTaqcDTDy4BCV7sYZgmXV8dhGnqhUsF7IomcASIWvB87DIOrbE/J+Oj5CKiaPJuqyavFlww2nmWZ15VWDZpw5w70HzpOudTojG+iB7tCPHupLEjfUt/PTKXfy7EXUAgUx5BdQF0tIfSSUWKIwSB5OI5PP8DE5dPI4fOLmE76jQOTZNqi7mN6/pyfhoQueJTBoL+bTaVeugtZb3oOKTFuoN28E7nRHe3hng2maXr120ZEeIHp8/keEqhD4hWP6TeKi48LtIvpeJfTUd5VMzOHFxER9YmMEMn6VWTZDyz2t61Ltv7zVw69Y9FNb3sGz7OEqns0QI7rpD3KWjdtMaYo/OiS29TEpXxeEToH2BT9llTRwIyjti2kRdHYbDcBgOw39wYeX3VmqR7f3lweXW32he2US6nkHuTAnZY3mk5rOI02IIGEo3rhhjUcRqjBcVtoxHk9eQhttuWvCbLoKOj2AcqjGEoU6lPpxgf3Mbm60dDLo97Df7PHeC7MTEmXOnceo7zqF2YQZG7sBwyCxsAcAEYTWWlvGi0n2a4LMOYFG6ewWAqbH5kYZBurh8gpMr3U1DHjQEkUUQGJFaBjSmE/SaOoadCozUFArmCOnBFRijW4i5WzRINHqafXAfUdUxGqqEruBT0i1jFw8OGjONhkQNC+BnsRQyTlWaV2K8XudjpRVExoLFpFWHcZMWQnllPGXrzUgjjAqogsZBtmKMpfl7kbKSLQAJaISjSNrfCFi0LPCH+9DGA0CGAPT3yRpjwpTAqqVaHmXdwlgiRMKMqVacg73nGQePceI9bJvpphhaPQ+tAaGFgksXNZSYr9WlOtLTU9BKRcRk8e8MCUbGtAmgET7VcjtKJgLcB3IXgyotwzIGTVpzvVED126s4U2Wm2s3m1jb6KDZHqM9FAijZGi8PTMJL1eCk59CmCmTA1ieGFcZKxtJ69QD+FWtaIz3ZIJav4Pn6WD858zzMxkZD8ufknHYpXmspOfxc3YM7aCAj00fxfPPnMDS07Mo1QhXjLNsXzm8uYvr/+J3MOpew0y4g7Juo5CwkY0RzNMyaYo3JExqlB8J60BmDxwQ2TLV4MH8VgfjHxHWZTywRWdiGFKmTgJDi8A2CbBDOBjKuMORj13Cxzbza0gok20fHYKH7BYkwx4SWgLnayfxF5/6JKYoc7OYZNmOY3sywg1jgFfjHXzz5jXsvH4DD/ll/IVLz+PxE0fV/uge5fQq69DP3fkW0uMWdE82a1CSIwOHkHG9Dp2FCSm3rrfw3IyLS7MOjjGfS5Uq0gTRdKZIWc9gMJxCY4eOTNtEJplHcbqg6ryR01UL6Ju/fx3OwFIOgoxjlTouTpmM75Sx2xrzQYbQyAoBLsvoPgF6rXEfdwcbuOl1sEn/yzs2DfPYEuozs5ghQKaTBgxWqMmYsGQZSAVp+lsJ7LKQjEcteJNdVIIuTsaHOJ90cYJ5cgRFnDQqdC4InNUSIuoHLdxEROcR3sZBPdPEqWP+uQYa4wTe6nh4bRRiTUthh0Vpa6Th/jCEK4NUpXxHNUzZBZhOHOOpEMcfTuNPnK3j/eWCSqssL3ajPcIvrPZxZ3uEkubhobKBJ6opXJgp41i1jDrrvIw1plRUfZAl3PaZP2/3h3hps4k3bm3h7r1NNDb2EOxTtxBW5UTRKWocNPNKnDukqGNOF7H08CKeOTqDcwT0tPSOsAzLmp6rowm+vreHGytrKGzu4cSEzhbz/CIdwmnqE7vfx/XGDt7ksdEfQFZakEiJ3gmoQ0X/enQeVDwPw2E4DIfhP5Sw9ytfrfta/s+k0sW/a/kOEYMwk9Ww/u2b6L0tM1E15MpFFJdryJ2uwTxVgjGfU0AZE6MkrVa8jyx/I0EmrchWiLRWCAc+JvcHcHZkizwacGkZo0LUqhqyyzJmNA2nMUD7yi5ar+3CbwQoL9dRfWwGiWlpcYup1jSZaKIRpLytPryuTU+ekFU2kailkCiYiAucyg5AYhilBUD+aCwFViSoYQGqFVF4zcLmayvovLaHnJ5H9VQVxfkQ+fIOdLNFw9Ykg0hLaosAtEfoI1DKtHt3wleH4EcD4jEtPqFJZpQEhAdCkMCqTJ7RXD40okGhCA62QCR4yrNlghABMTIJpHF5T6kl+V6nUaKhjXSCc4KGg3ZHFouOVPc8AY3QoyDIlOWCaICNHNNa5v1ShA6DaSPU2QHGHcpxu4P91S662zwaNpMwRNoLEI/5yNLmFZIailkfhVIc6WyMtw1gpjQCa4LRJ7RKS03aAipFRJk0y4FsS5hlfAilBBQYBT6b7xMZAjLjKMMd1Bo5TBeBOhY/aFXTeAisdrrbuHXjDt5+/T4uX2vgztYQjf6Yxj2E7bmEPxpf5lWWQC6ujICaDH5Qf1KemIc5lqf3kbB+kjA4/15L+MASkEgy/lV4tVOIffQZFL/zEvIEKP5MMLfR+tZV/PP/98/hs+P7mEirk/A44yv7ude0PH7iqe/C93zoo0gRKqKdW7Be+G0YhJ9c2oUZ9gmLIyQIwSx9UmwOHIr3WsDEkVBOCaMvE+HIoUw2vxCYzchkFIKQZ2IwiuN+J8LVho/r+z7uDn1sqvUl8/ix89+BDz7yFOVO+WdYllnO77b38bv+Nr7QuIv1d+4htyvDKBbwkw89hgsnFlXZ7o1sfH1rgC/s7MHt3cOUtwMzGlH+Ug9jGMXT2Codhz3/MOqZHJx+C6Ody3hieBkfXZ7g4WMOyuUMn1mlj1FjvGcQxhfgOnNoN5Jw2gGSMYJhmpDNutLv0YlojjAZMb9YPjLScs36yFQoebIEsAwlEfL5IludeSnOYj8bYssYYyPjoE194iVZJ+hweCEPyqZBbr7fGxE82wisHaatKyqDd+V/LAeazTrBooigguNaDT/DsvLds2Mks6wjMrOdkAZ7C9rgTebHvqpPao1cgTvGT8pPTMaXyooJdJTcSRrvDCv4Rr+K1V4Ve4Tf646F1XETgbcHfdbABz94Af/3Mycxm0oxm5kGxuEbTPu/utnG/dtNhLsNsGKx7k+Qny3g2fPL+PjpJTy+MIu5Qg6FNIFUoI/VXSbniTMlQPqabBm6voc372zirqzPu9mCT0eFNZJVh3GFjXgmQHA8jdOPLOP9xxdxNJtFhjpFasaEjtQ7gyE+u3Mf9u17iNpDxCYWjhKSZ1k+K9RDfm+A7XYLjSGdetdW445F/8lKGyJSedphOAyH4TD8Xx4GP/VTVX1q6r9Mlip/0yfYia0X+yqGX1qCpHVD+gqVMRAlLq0LNEqyq0lAIAjShBWDBoWAKOAp0KmMM19DARMxwGKYxVARwoIW4W1tBHfEWwmQSddYJga/ZsBcLCFRIrjQgKilW8QKCWD0aYAmpDiaOPmK6plG2oC7MULn27twtocwdB1JaT3K8fn5BJIzacSnCKRVxjkj3YUEOAE9adFikO5jWibGOURvpYvtL63CXR+hSAhNH89hx+7gWqcJW4tQyWYwx/sWyRO5VIhs0qLxHSFtTKDHLcpLZjdPaEAGNHLSrWYzbQRLgTGPkMx7yY4okEWppRtYwHQirbOUky2Tmxg3GmH4WYqa7wVqaSvU0knS8irQzEOTbnfp1tUoC0K/WvRblrzRPeaHDB1gfvFQnzM0V0lCaTrL63gQ2DQ/xKjnYefOCOtXelhbB3YHOrquBlk4XnhXjGUm7qPGbJvP+VggmOazcR4Hw+cSarY6TyRAq4XHJf8kDgnCc5xHjkJKMK4CX8k0oZVkli4yT+aZDwv8rsrz0hjbQ2zd38K3XryOt9/dx+2NCbYJzw7zxGMcXOaLOAvSki6t7DL7PM+8+yRh/1OMQJn5LdmZSJVg8t7md3wA5qfej/jiFGVIdO1PsPmV1/FP/pv/Hl/ydlX58/i9tNjF4yyzfEYxkcVPPP+D+N6PfgKpahr9bhev/u7LuPrGDZydPom5uSnstW7htZWvI+/3cTzpYykVYCYboZbXkM/IDGsmh9AlDkQsxfSy8mgESJn0I+OQZQiHmmQj3zPPVAu51KUoC2ecxP5kDvHcs3CCAoKYtLAm4Fkevr1/G7+6+xpu37uNzDZhS0/hRGkeP/7QR7B4/KiaQS8zpf/G6ipe2+kiIEBVg33Mek0U/LEUbYRmEYmlR5E58TRBMIftbh/+/dvo3P19ZAf3ca7g4H3LER47E8PiUgpGrkL4WUS6tEzBzqNr19Hd0eG1iN5uQu12xX+wJx7ae32M2jK+WYZZxNV6ltJaKBs76ATMg3LCdPL8gOl2DR5mHMRj9PwAfebhfTpxr1oD3IxahMJVFjBeo1NvyPAEGTJD5wF0eiOHZSnIoxwr4k8Xs/hbjxSRzFGKrSaiXhNagc4G8yoyhtCsdUx6E+wMk7CYDwtZFxnW07gQbMJV8ZNJhpp4DTJMRtW1NAbDBN7dGeJ3dsf4fVBuj5zBX3z8Es4XishIKzsF3qDz+ZndDn739TX0bmwDLRn2w4rrs9751FGSXpaj+rE5PH/pJL5Pls6aKqNC3ZNkeZVyLPVYyrXLa5pM4wvNFr683sLl1Tb27rfhd7qM1wTRVIC54zN49NgCy+IUZvMFpKhzZe/7dWeM391v4Oad2wjuMx7tPstdHCk6iiVenR9ZSAwn8MVpcCbo0GEOKevEmDqKvx+Gw3AYDsP/ZeFvXHh/yY7F/47r+f9FjHp+MVHAMVrS0+UksjQCQyqvcdemstbU0CmTCtg0aIRoPJMm4S5L0DNokKjwEjS+MQGOFIFHuqgFHqXlQZYloUGSRiNZkFosl8yaphZmDAhR4oxLS6FMNOBD1CsN2UGrBQ+eq5b8kS5ZaY1zRHFLN7ihlgWKGTIbmuBEz3+8sofxvSY8QqoXSCuCqVoEBYIj3jOellYeGnfpZk3xyDNuZRrLGg3lVAq6DPq3PXSvtnH/szcxHvsw5goIFzK4mp3gfsrDhAY0RZgqmDkmKYOhpbaxU5MTLI/gDR9VAkcyEeB81cCpqST4jzAnC9zLrH6CIY1gLJqo2fFxh0bDG/BeHRrxHmIBQZUAq2kOjaXsQNPh+TTE0pXvEexGQ1p+fnYIuGKUR7y5xTQ6IuAUZSkWWdoEBXBoYEX2NHSgwVKrd/O9AiI5g3J70EJMTOE3co6M3ZN84WdCNDFQwbm07HrS4NunfBiFfR6dcYQBnzt0Q1i859ETER5+dgYzFwmC+QqfSe9i1OZFPUQDaT0eI6Zm3TL+QYZxIJwlCBWMeoyvIWGAxUE5KCEB06f8x4MArU6EnUaATXL9nZaDu3wmfRHmrobzLAvPZys4d+FR5P7MDyF26bhynOJbTdz5pc/h53/jc/hyYgw7PBj2oNb45O8iHZkAlNGS+NFnPoU/8snvRXGppCaG3Ll8A//1z/8LnCgs49HFhzE9WyNUxvCFd7+Cr6x+GyN3gCRvwlKrnAJGH4bAJQuzvEgXrM73Gb4v8JyinMuyLy39spGBTBrJUcZ5AlpmaRpHzp1HsX4UxTCNVKMPs9dAfLiB+GSb+d9lfjEf6NhF0uVPiJGhJbFsHhFBTo3tSxRZ9tIYxmcwTJ9AM6jizvYmrt57G5sEFEda7hjbYbqE+611BIM92WETYb2ImVody7kMn21DZx7Nh/t4emaAh04nUJ2TiYFHWS9OIW7OwXIrGIyLsId5+AOm3mJuUZ4ey+LuThvX7q1ja9LFTGkKS3MzhMMkoY9pJHSleahJaVLSxLtVukDWmOX1fC9OQZeQtEVIWpkMcHXcwZt2D80By/2YZZhFU8rTAp2u/8+xZXzX4ycRME/UNphSL8YEy26bt+TnmRpQZp0Iu2gMbPxaI4b/vqNh347hyCCF03S0jiUdXEx1cTHdwrFCl+WVAGnwWXyU6KYw0hGEKfipWfjVc7BKS3TiyhgTWmXh+lujCX7+8j189RtXgJXd9+CTdVeSxVtE1GkkQR7UE6k8dOZXfbGMR09W8ZHlCp6m7BfpyaWp82RDAtkFyyJwq3Gmto/V3gBvthu43NzB9rCnHOej03UcLVdRoh5LUjfKzP618Qi/trWG9Vt3EO21YbB+XcyaeLiYxpToU4qlP3CZdg9rto17dD4kfofhMByGw/B/evjIR36ocNG1/6tczPwTsUg3dwYT9KjEZPu5UnYK0/E8ZmgILlSLWDghywXV0CB09Ghguusb6DY24QkwxQJkEyHmTU2NnYvTqJiEwjgNpUFQzRDmTMKonjSR4CGz0zWT3j8NUkjlqZkED2kV5TUKOKW1VF4FQN8Do4NXfi9jPAWUJAE8R1pFY/KdjEHkOQcKVZp6BKoEcHmOQJW0bsh3POQcWYxcQaw0n8pnuT8tBnU/At5XTXJKUmkT2txdm+xkYTLwMLJs9AgBzmwew4UcRmmez2cbjH/dTEOjfK7v9IBeAoZHg2ualAENS+AhSRDJ6xFk+VLp2k5TzimChMHvzCRhngZY9pCOZMKIrCQgS+m4NkIZpymtqPwc8y0kZM1AGtoYpHWVrwE/BwfjWUmySlw0mzxHDKGknTAq1tSTtEoLJd8TEpUchdAS78mb75XMRF5KHjxdms1EntJKxFclT34nLXoiSNXiKoecI9fwybKYtRhRWTMxwTIRE1DKmIiKOUSlErQswZjAJV3SMuuXiVJxUd3zTGvEMqQxnlFIGfBnlU/+BDJ2VwBDswkIYx6tPaDNZyEHK8oTwo8Q+Cr0MehM8PmqpZ339boNdFt3seM20fUCdEc+GuMQPcfAniPdoDHsWwTYY0/gB3/gj+Lc05cUTG6uruMf/eN/jCvNdTxRuYTvPPscFo/OoVAv4M7mPfzLr/8qLm9fZ7GkZKQbn89S0EH5iYykKz5g3KUrWiQj8hTIOgAT/vGNQ+CyagSS59+HH3r0GRyZnqUMEijv+ThChyJNsSZZvlZufhsvv/7bsNtruMjyc4k8M5dPoZClpGRrqBidGUJYJC2GhFGZoEfiU/nmblt49S0bn+lX0ErLHucC3wFO1NIoLVaxXp7CDvNEz2ZQogOZY/z0Thf25gr0jZsoUW5zUxrOLLhYmufvtRLi2SU6mzI5qw7bncJoVIY1zDKPknTCAvQsCwPm6x1/jJXIwX6oYxSwLtgJZKThkYCmRyOkYw4KjGYtlUJWMxGn8xhzQiTtCAU/wVIg9Z1p4Pft8QSvdrfwQucOzqcj/KP3PYqpU/N0Spl+Okl0l9AejfBL7V3cGffxXbzvd1L36IUyy14NUTKBne4Yv3TVwj+4S4d6zHrqsoDR+YO1hbjdQp7xqhFcZ1g2l9IJPFJI47GpLM4sllCapp4Sp1XGe5syK53wbVRgM54bG0289NYavnxtDy/t9dGTKiHONWFb9JqWlJn2VVbFOvOpynvwPqxLMh48nfBQyYaYmzZxfi6NDx2bwzNTRcqE10hgvRL9ZLE+dynXPdvClmNhO/TgiB5lfqVY5pgSVgcbd3ttjHY3kdncRJVymDJjamgEiygsW8c29dLqcHRQJg/DYTgMh+H/rLB06bniRSP+MxcS6T/5GJLmmWIec3M1pGTRYkKFT4U20VPo2wZaLXrV9+nR7+2jZgSYPcLzFqZhF0q4tt3CK9duoDUeoprJYa6UxKnjOh56Jov8YpaKHRje2kbjtU3s3B5hRMWXqdYxvbCEYrWCGJ8XL2URUsFHWR3FQgY6wVSGZCkwEvhkkG5RrTtBsNlF0LUJGzS4PE9aFaJyColTNd5LuqwDhI0xwg6hTSPgCuAQ7mIpEwEtXJTXaYsP1mz0BPB4vtLIIxtaewSXUG1vduDtj2E1h7B7E3We7LkjMOELDPHiUBbho7K3XcLocADfsQnbhEg+R6Ml8AiJlubBIyjG+ZhSpKNiMm1Mj7Q2Oo4Da+JIwpBMSAuqDEPw+Mr0BC5hRgyFj4SMoRU4ZJD1KSUOYjFki0eZtS3rS5L1yNSUj6SLcCv7QqsFvhlF6QI1pMuT18k5OmUhs8rlXJGzGncqYKRkfdClrQCSZSBGoylcriaPHST34Dc5h59JW+qjtLgpI6o+COzzfHUbuU5OlPeMr8RJ3ouTIM3cfFVwHPBV0sV0M0P4z1a3l3SKLGXyERNM62oilJm6xRRi9QwPGu86y1g6hXBnH9qbO9A6BVLMIs8lxFrSOjxRz0GaFCKARljXpOV12FBGnxaZr3yuDBGQxNLZCghVQX5JDWvwrTG6965ha39T7aVdTB9HZe5J6FPLBJoq9tt9vPjyF/HGuy+hNbHQZ7mY8HGyhWhA8JAZ+77IgbdWM9ElClIGJC+lTPM8m/ngXTqCpz/2ETy7eAaztSq/D+COAlQ6wNGJiYK0BA8d/M5br+G/fecFbGcKSM2cw2z9GJ6ozmGOsPm+xAAnhpvIjdpIyMx7b4xgtIGss4msP8CkNcaNlosXgyz2syXs01E6ns3ij59P4vwZRoT+gKOlKaEC2g4BpdPH7fsbWL+zg+TQOhhykWG8mIYg4WJhNsDSsQQqs1WkyrOIp2boqM3Ci2ZgWWWW8SL9pix9oawaJjHyQmwT9G8NHHx+fwcvDTeY2z21RNaJQhZ1LY5uf4Beq4eN3oDXCXgv4GxiitcHrGtNpq2Ho76Os3oRR9NFzObyqBTTyBRYzossYzkdb7b38TvjfXyJukqWV/owy9NfTlp4vszf8zPM83k6P3m0mz38/ZffUUsxjRrbyNDJTorjJnVIHBfCLLOI+aijL2t3ZhZRr53D0vQyzsyW8Fghh9k4wc6+jBntJqZSXRTUhEMKUithvRPgje0Ql+lEvLJj4fUhMDH4m8kymp2mvGdZTvleupLE2ZY6IMuv2ft8bfMeNkqVNM5O5/DEUg2PLk3jZLWEmUwWBYJvQjmDrC6MZN/3sOKM8A4dM5flLC/QS71mTSjPnQ3Ya7dg0gFLsw5GBGWZYNjlqxTHw3AYDsNh+D88nD79eCVr4K8tGum/9lQ8hScLRZx47CFkjx+FRsMQ7w6hS8uSDO5PmzTuZTWGyppE6K0PcU0mHK2sIUsgqxcNtU7nXkLH729u4JX+HpVZAjM0Ckeka4gO/vknq1h+ahbZ5RLCdhv3XlrF6y/s4cZdKslYBcvLJzG/dATl+RrsbAb3YgH8nIHcVBJHajkcK2dQlFZDgSGBYjeAtdmHe30Ia2NyAIHyW5bwNJWAOZtWs/BpOuBuE1Z3HbJHpJaMkTF28XwCeonUkSUAmNLCR6GIBucbNQaLb2lyDmCMtsDrTDDeHGBwvw1rd4Bxw4I3IIwSRPRcEqmpPBKGAbdnwSGoyi4+hZNVpI+WMElp6MVpABIeYT5CJpcioKdR1U3IkpSyCsCY92oQdNt8Tmu/j1HHg9V3Ead8EzSAukCt76JoyH7sIfLJUHGUFhDA7bFq/XSGYzWeK06QS9AJCGhEI4/553gIHYssx/jS8MvyPdK9rMbkMd2KJUV2hEXZCUhNFOH3B7v4CPRLi52yYTAJxwJPAq0iM9WiaejqvWp5lgtpPBVfioHj/WQ8nXyULVRlvK48lyI9EDcPdX/CsAy9EHkLkEb8kzUK5SSBaNX9TweBuaFaP0OmS4YZRNISLCBNGUdZQvjTpxGbMLJuBsH9PdhbbcTKeSSPzSBGBySaEEJ5nyjOeyWZz3yEam7j9WHnPtyAZSlG+cU9xlOns7IALbeMyO1BG92D5hMGYhYTQ0glXKpJY5GsRkAYpgxV/76QJR0G6XaViWc24XFgaWiIoedrd+Kj4cTQkaWwvAj7zJf2yEM3ncP48Yt49P3vx0NLp5DJE9ikfLAAjvsT5FoRjjsp1Pks347wYsfBvyYB+vmM6qFgSVbLZ807ET7gT3CKIG2MbXx+vYNf2NzBltVAUWtBTw4wVzWwlKaDmU7AJgSmdwbIkZYvmS4u5cfIxQX6LNYVlpd0DCbrjEk555mX1RTLhUE4ksX/pfSIrxCno6DzMAj7qTIBX8b2yrhemYTGehhLwrbzlMUyZX0MmjkNT9PVyI+mZePKpItrTodA2sQ1QuPqQCb1yf75M6wrx5EmXO7Ex5gMZUDyDV60xUrpY54Q919kF/H908foZ2QwcU30CK8WZRKnQ+syzve9Cd5g+f+GPeKzmvh+vYX/18wIR8rUDknmbeEsYoUp3L66gn/y4jfxpevvot/rQRenQLSAvLKAS5n3Eyb6uRq8whFo02cRnz6Kh4s1zBgmdJa/IyUHRzMjxOwdhLurSHepC22butTFMZ5zrJhBjqJ7qxniW3Qo9qIcholpNCmP3WQZO3oaHTolFstORFhG0KcD0WTd7yHPMlVg0SqndBgVlrdaRm0I8MjUFM6VK1gqF1Gns2Uwjvu2havuEHuivxlv0WhxCtsjhHa2VzC8ex1Rq6s6DWQb24N6eBgOw2E4DP8HhYsXn6oRLv50QU/99Ckq7lNeHCdoHI8VTNRnK8gcX4J26Qycc8fgUJnFaZjM9X3o2y01Nk+2a9NKSdXlJMsmbb67jvbV+zCGA1QIoYXZIuExj2+tN/CtRgObVLxO6KodRAo0kA8tGnj0uToWHq0gP03Y4D133m3jjW82cOu+i429iECUx+LycRw7tgw7X8VbsQRuExT8oo6legoPTWVwtpTCEuOcI5BK65C/Z2FytUcgncAf+nBtApcWIEgHSJ3MInO0ALfrwLtPIJscLO6doGES6DBmUkguZ2FUabAIRhIEWiX8j619AqGCTDT2/FXXCVz8TqBXgNNujLB3r4mdey3CtY94z0HA540JhKX5EuYfWoZZ5zOSCbWw+ihBoCCIxnIJFPNJFDPmQYupkVAA5xNqO45LI+zietfFlVGEvVFInmFkojiNiYYSo3qM3HSCDLFcMQj7OsxkAN0UuCPoMuIyDMCjEZMWWI8GWJZgslv7GHRafN3DoNGG3x9RNoQNPsch5MRtHwmmSxNQZTwYVRAl1GTtJOWm04ipRk5CoXSGqtZWyiYhBlqsmMAy0yAzewUW1SxyaYUVMONnaUWStwK6amke/iatpKY4BjxDzktQDibBSCYvSaO0lQBGBM5dgv02j5E4G7w2QSdlyghxJOdjKh+DjRJGpQvIffI7odeKGH/5q9BeeQWG01erHsTpaHjWiM+bwJi2kT3WQ+w0YWj+ITpX9JKkTEgzJMucaplkhKQMqOEAcZYKMeQCr9IyG47UobmbiKxVaN0uQMCEy3s4rCM2D1niJ+ARJnkvAWxp8aZcpJxJ2kWQ771X42+lNSw1B9esw9GzsAlutpbCkMy8M4whE5YxY5aQJJj3vATeniTwZiibDlDOnoYRT3x1fxsh4ewvTVfxVKVEh8TFbzBuv0ZwHsa7lNkA3YjOCOueye9LvCbWHiI5cjCfzGImV4BDsFvvtvnMPkGI5VkyhnVf9v4XEZ3jFxcSEc6ZIZ6Ypv6YC5BMMj2SVpuoI0BKmbH2IJQyHTfU5C6NICu7kamuZ1mbNp2nA1ghBNboBFYorhLWhzpeGdq41curLTY3eJ8X7Cbud1fgNu8BQzoAqQSduAw+yXv83XQdx+gA+rxGltDcpMx/3k3iHcrufDyHJ9IZnMymUKCMZezob4w28Y6/g+/Qe/iLiwGOVhlfnTCZP0dHZZr1YozffeEV/OYbr+HdvU30JiM14U3ySMaa+0YKvQzLysxFRAvnkSnP4LFcSW2R6eRDHF2I4XnqlMXMQY/BnjuhU76DT7/0Jrqv3EKdoP90aON9GcquIkMedJQqGSQp9zA5hUm8ijZyWBknsOUR0En3IR0JGXriMV8mUQI7TP/byQiXfQcTa4J56rqT1JELhRzmSwUc5b2qmQx2qGv61NXpdBa5RBI6y7Is6+VTL5uOrPvbw8burqp3h+EwHIbD8L97ePTR56p8+bMpPfnTSzQwT544jXOPncfCk2eRovds3NpA/IV3Yd7bRZIGMcbvwrkp+CeOIDizQBCV9SU1xMYBEneaiK+KR+8gTkMSy9GoSHdod4hwfZfGx0asXoSXTGJ9ZYBrtxu40e6iRWMnytskdNQLNAgn0zj1dA51gqhZEBDx6Oj3sf7iOl784gaubshuMRlUMjWkCiVkp2qITc/hXiGPV+IRtghe5YqOi+UYniCQPkYFPp1NIuNEsK930H6nidZGhwZ5DMcinAYWEotJgu8CXEJqsOWgWChCNwwkeegEOPNEDunjRRhFWWfzIKguaH5S20VSeftU3gk1tpQw8p7WVoBCqpLdfyY04jJBqfv1TdgDpokQZ41p4Gm0k5k0gYPGju+NQhK5Wg4pWdomayKeJdAKDOd0JAnW8qqbCQViCiIJX303xNrYw/UhD4LOyoAycmNIC5AyMjX+ng09nMjEcCIXw2wxQj4nrY3Sdsg/GinXI4TT8DiuzawaYTKhfAgYg9EQu+0GtpsN7LU7aHX72O+M0B/YBCwCu0uwkvF0TCdToXYdyjDtaQoqTRllKZ8cvy9SFHwkDCIyH4tikunh/VOUUdbU1aLkIi4FXnKI6HgfK6Jhpaw6fM4KjWyD5avBe25Szq3Qh8X7eTxPZH6AtZIulhteXEj4OGoCJ/Mmnjp+Duf+2J9C7fw5tevq+KUvYfTSZ+GP7xIyurzKReQQ9Pksww6QZ8YkeRNdWu2kld8wWdYJUYykylchL4EPec90qqEEEmP5nt9F0uLJdKpWW/VWQEWaRRlbeWVZlVZRGWYhKwBECcpTWl6lWAUETosQ5qVUyzGJjP8YByFuCQTWAzDle3mOxEEmjCUI6jIuNlkksJZ53yzTN4FDWByNHbT8PCxzCbnUPBK892Di4e1BF5/b28ZbBFNvsIv0oA2726NzIbtLyW0T9Bt8NQFqvkiYytORZFnfJKDuS0s638fl+apmyDXS0h1Hn2n88HPL+InnL+KJY0uo8rqULBsWNpn8DmG8gchuE84JbutNgA6OpnsHB6/X4gRRwumDcccHzh7Bjb/JJgYIKY9QZvuH2O542LQImvEMinQA6ynW+XyZZZLOQCyFMFXHXt/AF/biuMHzVpm2y8MN9PdvoD5oYdmnAxsvIJ8pwM9mMKLoP5xx8amzAXL5FstWjfI/A5TmoGWzzMII9969hX/5xS/ji3dvqHGUNsvGiMDsVU8hmr1ACD2KKvXTBd6vzOzaoaPn0hn64HIC3zubRz2dVpOnRqyX16iLPv+lrwBffAFLrSFKkkaWt0DgO7XAONSxWMzhZNnGkew+MsEKdGeNRYCOv5QlGWMq6+vG87CZ7y1kcW+s4epQwx71ShjXMQ511muHgB7DkA7p5lQRlcV5XJyZx1KujAzLjtTF6YSBIwTSouwJL2XtMByGw3AY/vcKz116rkj79jf0hP7Xc7qBMuI4RYX+ULWCYz/0Hcg8cYkK7aAVT9lS6W6/sorUO/eRaPao6Gjm6xVEizNwj83ClR1JCmnVJSlrxAWWD23fQ3injejqKvTdbYJiAGMug6hSQFSkYtNTtD993H1jD1sNDz1Lw0Raj2jwZbZ8jhq7Mp/AzGnC0yMEYQJlXLPUbPXu5Q28/bkVfPvaCFsWISGZRyVdhU4FLDt1GPNH4M3NYkzAuUrAvNzbxXDEuMQnmMolcTSWw0NjAyf6BIHRCLIN6MiWCQZDyHqjpXQeF46dRmV2Cimen0wbSBBg4sU44qU49HoKJqGWNgLSZSwwIi19AqQyzlLGMoopPgBUYZQDSBGjKvLxhjYa39jC4EbvYBY+IUYmYcj6jca0iUnMwsbtLTQJ6MHQp1HMIJ9OIV8qoFgpIl/LE7rT0GXmfc2EXk4qSFUzcOX5NBs249AhHN7p2bg+ivBu20d7crAjUIUnFqW73PZQIxifpbFdrEYoVQgCMQI4o+3TWE4ou+F4QBH1MRgIdHaxx6PR6WFbFv1nueiNxwRrwrRPsJCZ70yfWsCf5Ua66AUapEte3gikSJf9gy5LmQQmy22JfARy5LuAcpDfVVc9UyLXy0YBFB7Bxle/ibxEwjJWVGBTPktQQyN4gcxUl9ZqiY9cZ9L4VoMUfvTMR/Gpv/p9mH1oidfGsf3GNdz97V9HevItnLrQQ3beY34wjhHjJU/gs6SlVk3O0ujVEBQ0WbtV1nGVMbkO40xI9LbHCAk1YZhEjEbbMAUeBDalgBAKZC1JeS93lbQTPGUcX0RBS24pIH3Ab5SBeq9JGt8L8pnnHwT5nfJh/VTrMcpZOtOqgP1ADmpCmJQ9BcDuwbPlc4xpkJuKnOQ56gHy20FLtRoTzXvKUjujXkAHLcIey88OnZl1OjV3WBabYQzxZIbRyR3UWXcAIzmGp8fQ4O+eTFrLZTGem0Z+/iKW6xcxXZhHOWngoak+Pr7cQC09YXxlpviYEpEl2xK4P0zht69sY7i5gwtRB8dTOygkN5GO06kNJ6CuUuNce40qdjZTWN/Ls0yWMRWvYDqTx1Q5hWI1gVzOIUS1mDddCmKkejFky0xZB1fkEckC7eJIGCn4bhy9TgIrjQSubNu4vT3CDuuIR8ctla6hlqvg+cUcnn+Uzlq1R3GleSwhMmfpXMu6tik1Yayzvo9f/92X8c+u3MDdVBHB3FlgegnxqWkcK+ZxmuUvSdneHQ1wpb+BQqmFH//Qefz4zJJaQD9kFCcssxvNbdz5zS+g//XXYNC5C5M59NNTGOSOoFM8hnZlGvfyOeTSSTzLMvBsMsKTiQ4W/XvI2tcQkyWo7IFyUlT9kDImxUagn+VanFtxYkLWp3E8xbzMYZNgvjVzAt3ZU9BLdUyZKTptBkq0C4zWYTgMh+Ew/G8P//hjP5r/rfb2z7jx2J/RdUMv0UgtUv1P2z4WfL5SwU9TqWboESc+8igSz1yAlssdGExRZwIX7T70d1dhvnITKVFyVIaxuSkq3Ck4yzMI5qW7TJbwARVzqMaKRm0HzvV96G/twH37NjJhi7AUITVDgFuuqnuEmRwsP4XGlou9zRGBx4Xr+chkTWRLCaRmgSJ1evmkAUN2ecQEXs9B91YLd76+g6tv0XAME1SwVPQEAFlq2aHilW0lG6Ua9nKzuGEmMSBNhzphLyI8WANkhm2cmFh4X0zHUd7Vtzw44wm63oQ6W8OlC2dx9OwxZEqE61QMiUxC7QoU8R6xsn6QBjFsDAJdao1N/km3srLtlJ0EAStpwRG4kpneCga8CN7OEN132wiHPCljKhZI8DmppSTMeRo7wuKoP8bmXgvXCP9vvXIVznYftSiNaSOPsizmL1CayhJQ08iW05RVGpn5LIyZtFrLVJa18mKRmtTRZbK3JzKxwyVMRGiPmWZ+zhIqyoxrgRA5yzhWwgHq2QC5gk1mcWEFE7RGXbS7bQx7PXRHQzQHPdxrtNDuTwgpQ7h0OmTjH5l9r8CTfwKeB63DYgX5jdCkgI8Kcgb/l/Ilv/Nr+UWBKV/VckfymX8CltLSq+Qov78n5wPoP/gs56v1I+VcQpScd9D9Lz2yhB9/EX/8u78PH/gTH0T+WFU5V6uv3sFv/KN/i6t3X8KTWQfnpgMsnPSx+EQauZMz0DJFoudBC6Sa4Ka2QyXA8L4ydjXO79Re/3HmlU9wcTx4Yw+d3R2s3mG5lOW4Vibw7RhOzR3FR5/4CEoLBUxufQ1O8zXMJgNkZOY5fQcQwlQ3u4A34UJWUpBVHiKZ0q9kwjKXpJzEOxAByXJBakF0HlIE5TqBUHnlV/LKaB6cy7In8jgQKL8XmOU/mbR1cA0P+V15m3yv7i/PlHGqFiGbx4DgvUkHZDXAN5oF/LaVglcq4Sc/uYjnHs/BMyXOBDuTYKbnCT5TCBMVRjcNL5RJcwL1QzqXBMQE841xZy4xPSNCvrTAx3CnW8TX1vJYabPO0xGcQwPHtXdw1Pg2Sqk7SMg4SgKSligwjyuwJkn0u9Qd41OIG5eQKS9QZ+gwfNbfSQdeYx/v3lilg7mG6dE1HIm6yMt4kSTTlWE6c8w3Opeyw1ckk+hU/iaoi5KwnDR6zSR2WzrqmQiLJ1kSpj3mN/PFoUJKnAQKdeo7Oh2mrhzInbU+funtHXx2ZODdUgW1cgHn6ThWmUc9x8fN9j42N15HfP91HP/Eo/irH/kuPJGtwGBey5q1sozU6u3ruP3rv4Xem9cRSxVgZWZgZY9gPzOPPQLoKmVus67LeOVzuoYn6MzMsOIVAxtzQRvH/B0ccTdQsa4TRveYf3SOZMMOyXuWXRkmRS9DfZaspqKVXMbu0nG8celT2F54CFNp6a84DIfhMByG/w3hDqHzb3d2/mFD0/6zIBFLpWhgKlR2M9RBsxMfVdvDYsxEgkpJWplSKZlVnkLu2BEkn38U2hPnEBUEQgkDSoHRMo0sxG5tIfv6PSRafcQIiVq9hGCWBmeuBm+ORqeUpTIXEJDJJmJkeCnpx70/QLjSRLi5RQOxjviorbZLTxJ0E/UK/EoFdpJKlwagsz3GqO3B5e/SX5sqxmkAQuSPRsgtBUiVZQkbH9a+g713B7j/ah/3rzvoe7qahCQLzPuetKbx8TSATYHRbAFb+SI2mMY+jWVAmEzHfZwjpcx5Lmb6bZRGNkIClj20kKFxWViexbELR1BZLNFQHSyOLZOUZE1SrUDULerQZVtPGnU1e/u91rg/ACW+yp+CL4EDBmllOhAo49ZzMV4dwN1zyBvS3U7ooFBkVyZjWgxNpIBOjMRWp4e7e/tY2Wio2cbWSguJ3THiQ48OAVCKpQg0KZQLBVSKBNRaGcWZInL1HEzZ5aloIpYnkKY0jMk6/SiGLSvE+lj2fNcIpARVfo5ZAeb8iAYbqHhjOhJdxl/WGW1j4nbQ9wfYs4bYaO6j0RuhIS2hLBf2xFXbX8owSZVqvr5HMwr4AspA0iLhASQqOdH4yt+BrORs+U8Iid/ycpHdQcvpgWwfyPVBUPeQE997L0FA/yAe5AQC4sdSj+KHfuJ7ceH7H0GymqbhjXD3q1fwr37q53ENd1kPfByXyUs05Nkk5VlNYHbawOyxNObPTqN6Yh761BRgEq4IIYHv0oDLJJmD1QVifL6KV0wmwiX5m0EY19T++Z2OjLGlwxLOw7Iy+PrLb+DTX/k89tstXhuhkivhyOwlHDv2GOZn51BhZhbDLgp2Gzl7k3CxjrI55vVDxGTmsxwCEQKS0vopsMq6rXZWkkXM+VHGH0jrvOq+lqWlVOsoDwFOoU8pi+o9hSQtsiIpfpaWVBG9+l0dB46VLGUVG8virQP01yz86ltp/Bsri/dTJH/9Y33kj0yY93Q4JzzXZ92kAxexHmsBZS0L48vmE0LaQj3UNdIKJ+v+kj4Zfz5Tlh2S85gWGQ8q58haozK7W2PaNdY7BdamwWtSZPUsb0nnNZaF62d4lBj3eUTGNB+RZvmKsDsY4dZoF3vjJqx2E3furmH1nRWkdptYDBzMUSxzhPq66WMqFaJa0FEgwBayfFCeaZdhF7Lcm0yWkk0SJK5J6sM4dYFLCA0W+ZkCyMuOXqxbuokJ68/l/QhvduNohLLGcAI+ldjmYIhXN29gd/UFxHeuITZdwkf+yCfx4888j9OFMoxYQg1r2O408M5rr+LW774Ie32ERH4Wk2Qd6+UlbBRr6BRKdFIzBOkEFqjnipJZ1DlWKJM1x6xjQ3h2B3Wvg4f9Hp7SBniE9XfWaiLl7iuHQiqGal+Xple+aJGNIJvEytIF/N7yRw/q32E4DIfhMPz/G1Z/4qeK/8O9tb+54rT+cjPmxV0aotkM8Aj15MNHdVTTcfjXBghuDWjMqDRli0MaLi+I8b2BdDKNLEHNWJiF/ugpxB87DSzOqC55td4ktRNNC4yNDhJv3oFxa5v2jtcW+JCFOoIj0/BmCaTlHAJlNATMDsZHCqQFssh7swNtfx1aYwfGbg9Jwqm0WsZk+z0x5Em+LxbhlnKEyASG2xOMByFcWiTf9KCXAuRmI2QXAqSnA8STITyC6OabE2y/6aO5JemRhaApEDFaNEa+46tlkDwqbJdGZYcGY5VG7p6ZxibP81MmZmj4ThD1TtLATw0oHxkHZzsolYqYO7OA2VMzyC8WEOpMP+Mo2wT6sjh8JgazKPGnHGgU1Jg/KnaRlHQPy4QakYGAp+yp7gc+jbrgQMTPNLSOB4sg6e0R4KyDmfihSegyYjCqBuKlA6iW3YUEdCzC1YY7wd1hD/d6A6y3BxhutqE3LQwbXcRbY1TbDsqESsMVyerI0WgV8jnk6RxkKxlkqlkUpvNIVVKUJ59HMG0bBHXGa5Vw1mQ8euQcy9EQn9AOE0oN20LKHsGnQR+Ot9EarRE89whYDXQpr+HEowH2DmbWC4zxT7USUgYKCN+DQ3l90F3+78PkA4h8EB58/wBWHwxpUCAqn3k8uIeEB/dSh/qC8SYkHgmr+MHTz+M7fuKjmHv+KJIEClmp4NV//RL+u898GjcSe4xnSIDXcJTwNM/n5CnrUICKrxWC0vFKEosXjyD/gfejePE8THNCZ21MPnEJHtKFzfwlFEahRfhy+HzGVVrU4gQYTTZZONibXyAs8EbY2lnH3fs7uHJnG1fvN3GjMcH9URqT+CL0ylF4M1UsHE3jUyeLODVVQsnUIXN0ImeEpDtGmg6AOe4jNeoi1Wkh1ewi3bUQ5+8gUOgJ2eayz+cx84TEBUyV+OQ/fo5RbsbBsAeBVOVQyTkCtXwvXfRqMpR8FhnLEgcspxqB2tsc45U7cfwLK4V11txPLKXwyYfyuHgmgXguRq4R6ROQ1fR3cUj4GsqMbZZ4n/eljESXSC+ANPCKdyVZKNAqLbxq5y55D4KfjIWlXlLxlvvGZGkzni9jZWUGnIJu/iy6JkXHl3Cqsayr3b6SWR7yWuatdGyPWnj99Wt46xvruHfPxw4dLlnTdchnTuhwyWYAskFAhq8yjrmWCCAboJVY90RvXjiawrOPVTG1XKEO4H3daZb1KvO6xjgwn9NpwjIdVOnypyOD1j2geQcY9xCyXE0Ihp1hk/Uq4LMDBGdOoPLkp5CZf5j6JMdESFd8gGt7O/iNr38TL3ztFWjDAP3iLKLiEkAIRbrOZOUxn06qiU1SBzY9HxtxF0bGQU4bY87twbLH2JMybLs4Tyf3oU4HT9INP2vsohZvkq/HyIQeDMZLZQKzWrbqFakfhsNwGA7D/8/hK//ktcqLe70/d992f/qu1SM47aJutTAX7uOhmR4eetTF/Ok4HXXZ67pIZZiCc7WN4Yt76N8cwBslaJKouOmth1T+MT1JXZ5DMpeHvryA2IcehXbpOBU7lay0VlFJKtCScXA3N5G4toFkY0CjR0swVQTmqwjmp+DVi4ikm8uUyTICB7w3D1k2RgyQ3xsi2tqDvrINszOCTiiSfc3djQ21RE5MDFSMRi2TRIIQGNGgBDRGHrWlK92VuThiNSrR+QhmleCT1jHacgmhNrr3aFR6OmxLg8v78E7K2PquD2diqa7iGO/h03DZ6RRu+Am8Qti8Q2s2oVGbJ7Q+6jlYdvpIT0ZU1hEWF+dx9MnjqJyoIJWXcawH3byCPwI/AcFUy8SRyOqqK92gjOSQM5SBFfUuGp7x+APYek/jy1IooU0jtUHnoEX50rgINGhklnSVBpVpPdiBiEEu5RuBUZcGZM2Z4M1BF28P+2jTcHo01mUa1PNeDEcmNKoEU2u7iwGha9geYzQYw+1PaHwMFPQs0kYKGco4y7zKTWd55GFMZREjqI7SBrYY30YUx8CjLSWc+tJdTNCUmcWt3g42WyvY7dzFsLuJSXsf9qCPBIFfhkGqFjiJMuOscoH3etCS+e/DoiRJvldykbQJZcg5PPz34JX/1H0efK9e5XQFpv9jPsgb2dLR80MChYHnMufxwx/7GB7/4aeQOVZWINu73cSv/9VfwL/a+Saa2pBpCoiGArkRZvjsJQJlhfeRRd0LLAtLuRmc/9B3Y+5TH1Wta5PWAN/65uew672OU2eSOHm0jtrsFIrVEutOlnGSsb2S74RSX2Yp03kghIYCVTH+Lt32PCfBuiagFxLK9vY28ebVm3h5ZQ/X6HBJa1u5Oo350hxqU3XmT05NchO4l60R1/Z2cePqLaRY5v/C7POEpCLGwwGyUwWCahO/8MVfRGN/CxU+YyFXx1S6gjzhqJJi+c6GmEkRoIMRNKcHZ9yCrllqLosuMCpd/A8C0ytLWzEpdD5CDNohdnsGbrJ8foll4TVXxwJB9cePhfjOE1QBVd6EdV5a/1RLrEyNF2gUv0FaMKVOMB0yxEAAVUGkzH6PvQdDmqztSpDnrxHhVSPMRjIUgLop8plLEjVp3Q1534D3k7Wy+FnT6CQzvzWCFRIyFOigwLDEHYA0nSEpR4rBJbh8Y8cw7FBnENLWehHWOiHWRx52JwGadJYHBGaLjm+HZSGTS+CPLufxZ94/g8o87y95hyowpKNhVRj/PGGX+Uo9GTGdGh0N7F4B9t6g80k5E2jjyhFgfGTYg9VFv/Yots5/L/yZczDpFItTOqDeuc16dPVbLyL57W+xXFJHFWbolM7T0T2i1gUdEqxtOrN0b+GwvI5Y2UYJCzafk2B+9pwxnUcfqeEIM3RSL9gtHE0P1Q62fTpgPY+ObRhDhfI/GuujHAyVvA/DYTgMh+F/NXzle/9C5d4k9qfWjfLPfjs7hW/R8HmyhzSV2yken0iP8Wx1H0fz2yhnaJTKKTWDWrSMLgsg0xjGjGn4t+6g8+VbmNywFIi6noyFMhGncpO9rk0zj8zMHKKPPAw8dQ4xQooYeGkJVeP3xHjYHhI3d2C+tQajOVDr62GmDMxV4BAqUSvBzSYRT8mEDIKGNE2+Bx/SOiZeukZAMm/vwhwMacF4jn8P/btbmNzpQxvJ4us60rzHQRc4jTChEVkeVPSRzEzPEoaXTGgV3jqdI2SaaN0Yonk9wKSTIXgm4Hii3gmtPDzLhsNDxu3JckFWqDHeObjFLN5hul4goN0eE1RdC0ddFw8TIo5ZjprAc+Z9JzHz+AIy9SziScZFGTTKgsbOdkJsDS2sOw7CnIHpkonpgoFqNoEUQUOtoSlQJmkXQUp4TxZEetVSGHgB7PUhgiahqMw0pQi1ecYyz7TLqgKMn4CWWrpIbiH5wL+x6+DtQQdfbu3h9fEEE4LEnJHARRrK92UKuFgoo0gDSfRHt93Hxu1N3L+1hf5GH+PWBLERzRmNcjzgQeA0CQklGtN8npBayCFN2cSqaR4ZTDIpdPQYbBp6x6cBpLHbt8a43W/hyu5d7GxdRtDYRGzYgSHdt++VF4muyElmSct3ap9+fist5AcyJCvwub6skSnvCYsiE+mCl6Eg0o0vLcwiKwkCeeqmDBQh3/ODvJHvtDgqsQI+nDuDT33sw7j0I0+qpcAiy8fGC3fwz37m5/GlgGWfsKMmSsll710vr0kei4Sox1MVPH3pWTz9Iz+owNgbO2i8cxM/96VP42WZ4MY4SnyyCReLMwk8cqmGJx86gXMnzmG2UmfZlXGicsjqDRNGesxHEEA0OjFx1kOZ7S3AKhOd6AhKF744eLKX+b49xnq7i63OBBuNNt69u4HX3yHw391FfOSgmirh+85/CH/iIz+ICR3C3m4fU3Ml3Ny7jb//0m/i3RHrU26O9LTIij/DZxaRTCbx3SUDf5EwJTP/f+WFr+GrW69QviNk6RzK9p8FkuhStYLTMyexMHOWIDxDYAmQaG0iam8SbLZQC3dwd2DjZ/dCvEFYK0Y6fmJKw588EaJWpwxlqQGVTwKVLLeSh/KNkKhAofCnyrQHgeVDCoCcJbDIuiLjumUpLnWenMo8EadGrffE8q96G3jriPFVgMr7qtMOCpy6lXxW7wVMAx78B4vX0wGL4qxfLh1h2WVIkwlbAesY67QpjoIArpzrwx846HgJ2FEe9VyExJKBGGE+IvRqsRI9M5Id9Qzo3Ecp6jzZkSgpk5QSWHn1Hr7w0n2MWA8CtZoAdatAOJ3gdpH17DvP4ZHveBTnpqaom+l4SoR5br51B4WX/43aWUqXCXDU2xGdXi0j9+YzTGndlYPPT9XJ0jnYBPTGxEOD6evxtU8n0aBjmnZ2kEqyLLAO75olrAYZjHNl7Kez2GeeKxkdhsNwGA7D/1KI/tJfKn722s5/eWti/dRL4yE6iSxscwr94hJBbwpWpaYmo5wgGFxKhriQc3GsHmL6SBn5Gj30wRbS/jaSZh8x3afNk7YBUXg5hNeuYfx71zG+5cGykgQpGQsmg/6TMKjokjRGeOYi4h95DBpBTRS7KFEJqnVTWqm6NKzXt2C8s4E0wSJW4X2LhMTZKTi1HILawcxRaY3g5bwHr1PWQswG9T0VfazRRWqrze/okWvrjMc+ujfaGN0eI8k4lbNppCrSOsc4yPP5WSbaKAOUoLXI0IhUdARUtF66gomdJMj2MbxpIRhlIRve+H4Ej1CZIFx4TkAY5ZcCpyoSNPyEXZtw206buMkIvjAK0JrYmGvt41Kni9M8b+lYDUeeO4rikRJ0WZOS1wkgySxtSZzNZ7yzOcIvrvTxNhEnk4lheSqJJ+oZPF5L42QhiSrvL3viJ2hIlTwoC4EtwTQBHXt/DO+WpSA3Pm0iQWiQ9SrV5AF1AS9h/HzfVxNwJE06f+zz9f6kj9f6bXy910OLIHPUMHE8lcQ5I40zsq80y4nMLJZtHgMaeGllHBNa93b2cW9lB1t392BtDJDohagii6R+MOM3FT9Ymkrg1GRe6oU0jGoOqWperRQQEZYdxqVNuV7p9bHd3MNK4y4G7VUa8qZMD2PaDvJbOSN8FZlJVir45HcTOiQqPR5JQdLHs9TWqCw3ApwPYDVG4ND5WVre1bkyfpE38KSrl7/RpcBcrIpnyifxoWcfw9lPXEK2lIVPcLv965fxK9/8Ml60VuFpNm9HyGU8At5HdlMS8E0wvcV4Ck8sn8OPf+wHYNBJkVZqb78D58UvYLB9D6/aFl7SPKzkSrAXz2Lm+JM4N30aPhP0zqhPMO/iWQLLJ45peGYmwFRJWt5tlheZ0W+rlj0ZyqEROhGjAwlx0ggxlENM4Ch+MDFGWrqIRogIUIPhPm6v3MGbr9/GNuvFcwvfhUtnn8RkOEF7s4V8xcSN9jr++eYVXCf7OYSTiV7lPYos5xp1QIBPVk38lWNFeIz/L377q3hzQBDPsOTlCojnFlGduYTl2dOoZTLMC+YB026FLq6wDlxpvAkn1kc1l8Rpgtvm21fRvnwVaTpepwt5fOfJizh96SN0BktqP3uZiV+MucgQ9DMa0x8OiNmbMP1daN4AMco8LvqDOa3FR4TCPus2Ix7xM52biHGWFmUqLX4nB+/5Xr89//E3eQbfyPcxmbilXLmD06TFWAqVFC7KWa2zKuWJ8qTQWbx4f/6mlv5St5C84A15niqcch5JWVp/1RquE7meuocOPfKMqyFDAWRcaFnpv2hHBD5HSDzo9pcxpGGKKR/7GO2t0RnuYGJFBMOI5TyBphugc7SEykcu4tyZY8gbGVUfXZZhWYWis3MdmVdfwOxgjzIMkNLolDrUs9aAsrEYKeoccciTLPvU+1CbJ/CzOKoxppNRUGvJqgrHukOHZ6zV0NDKuBGr4zp1v2TRYTgMh+Ew/M9C9O07+Xu//It/+8r21l/+/cZu7LJjw6UiTdA7X87m8PjRMs4+dgRhrY5BL4VGP481K4NJoKNIkKqVaIRndCzPmHyfonkjyHltmO46DGNEJSxr79G8ETAiGTe504Lz8jWMvrkOt5slOhFUCBwxg9CXysE5fVJ1yRunF9VySdKIQU0nMT2ASWnd7I4Qu0YQvbwBk8Y+XisAi1MI6yW4UwX4snZoIcV78mqBBWUSGAeBPxoiadGL05hqnR5iNKSykHcQ9NDfddG+QsjaT6KW1pHJEUByccRl9j3vJ7NaZayq6rpO0DjJELKMCYfAZcVzsHqE67URnB0XsXEcrhuD47hqBmtEYPQnLmHUQ8jPAkWy+45H49Wjgt8n6L7N36VFo0xjXGt2sWQ7mF3Iof7kLMpnp5QBkNZdaT2TLkuPUDsYhbi/ZeG12128PPBxy/QxTtrQ6QBkshpmqmlcqufwSC2Dh5mGIwTToimtYcJbvJ8fwmk4CHYJSby/rFeqF6XlhlKTk9S/AxMi403Vez5fxoYJVLbsCa72uvhaZw+XJ2Ok6FQsMD9naFiP06Cfyhcwy7SlaXTlehlv6YeEcr66vofRZKLWDhwRLvb3+9jfHWN/q4/0KI6ck0SBBi1LCDFlBYKEQRgUQyiTWWioeU+D8k8WCDElHQ7hY+LbalmnfqfFYkLHIuhjEvEZvstyENDh8IQTWLYMBZWB/DE9AgoCaiLbg+EcfH+QbLLCgdzVDkoie3WOSMJAOV7Ayfwszp49gaPvP40My6K0YK7+1rv45rW3sOrvqFn+8iyB95DGX9IuJVonoEzlq/jopWdRT5bgDSxMeiO07l1G1L6F1P4eAa2M1KUPoXH8KXzDN/Fr7S6hb6IAar5s4Ew5IpSRVVhvj+yHOE94qYgTJmtdZifQ6zbSJRtZ0+Hz6AgRMGOynABlGYQxQqi0sMnQGGltk5ZRGSoj7w9aTGXsNjyd8Y/gDDw011qY7Nm4d7+B270J1uJZbCbyWA9T2I7oWFoBTHuIH53O4k+foINmDfE7zXX0KwXkqkeoEwrMN96b+kW2bexRLu8M27i+8y7cyQ4SUyyrc9N4pFxBOW2oOvP6W7dx7esvIr6+hhjl5R5/HDOPflwNRRiR3HzKtE9gZOxQpe5Z8EcYj0ZYo57o9wnjDp0rvY5qpoofqLn4odmbeHj6KwTfdwlz74GkTwB1P8D0fxx7PR2v3rmBHXeANO+dSYTIs46qXbf4Oc5yIsMIknRIa6khqvpdOirrClTVMKGQ5VNaQUVPEGxVnQnoAEAmQcln6hEQIFNTB+NKpTVU1sRUQwMeDAkQ3cn8ohNHgRFsmcnxWf5OXUQdEZNV7/d7zJsM64KMac/QAesg2rgB9LeZFkK2T2eMzqNL3dOcOYLmx/8IEsefQZa62BMeph4y3DGmG5dhbr7JusnyadSZ3VXWpQrrZYY6jPFlPU3wXqEzZP4R2t024v4+TK8BM8b3EQ86Ow+GQiiBso7IxKn3qtBhOAyH4TAchOh7/m+5NzLZv7/jjv7UtX43/a1eG1sylkyMMFVGkcb9XNbEx/Mezl3MovzEMnD8IoZhGbtbcdxZj+NuL40WMnCoZGM0hgs0hstTMSzVk5jPmzCjIRIulVTYhB7v03g70NRuLtSnAeFlh979WxuwXr2L4XYcDo1XqBfgekm4xSn0L17E2oWT6NKQzRV0nMvHUaWeTtCIS+uC2sN7vQ187QbiV9aox00Y81VoCzWER6hEq0X4BVkqSPbsFjedgQZEummFQOLSakGIk27IiMAStLYRUnFHY4Jo00f3NuM5lHUxZRcPR03MMONU2IxLTPb8rhJyCVZqWSgjhiBlwEnzWUka4TFxd0CDvefA3fPgyS5CNkHH8VWLoGzjKWt1yhhH6Q4XmYRGHDbj1KE8b9ou7rVHSA0dHKNGX84lceRYFbOPzCF3TJbu4fk0HtJCLJDo0U61uxau3u/id2638UJvjHaMFlA1qzDIUk6EwjQBtFA0sVgzcWY6jadnMniIn2fMBNNHqGq4aocp2hzoy1lkKoR4Xi4tr7KepixVJMAqQCbwKsZFDXEgnA1dG3f6Hdwa9vHmuI8G4dihYVwg3CzQgB6l4T2ZzWCWEC8TMdSi9AQxgTl7wmfyegHTMYHWoXwGlMFgZGFIMLUtysyhcbQ1ZAJZdiZPE55ANtSRiidh8H6yDWmcAG0QrgXsxXPRpIuWeSazofk0jL0x7z+C7U3Qt/oYO2M+n+AS0kgTzAQ4xclR9lPKCv8edMlLG7JsIapaoCmVBNMlsF1OVbAwfwQLDx9DaVEmjLBMMZ/Xv3oD1+7fQnO8DzuwCHMHrdfyuxwiU5mQd3z2BJaLdPBGPnzKbDM0cU9LIc7yGL/+VSS23sEyy8Sp6hQypSrsSg27U1XczibwBqF7kw6RlzJRjOJY7ACPWjkcSxSRohyGMRe3kwOslzyUWCcXUjHKzkLVsFBMTpCNTVifmJ8HOclyJYln7CSJ0nrH9MXiKVYbAQvWJXmvyTCbBBwCUL/voNnxsbpj49VVG7/eiGODcs4VNfyVcgHPpdKYmCnczuTRYVlwVP3TMGGZvzHaxxutW5iMN5Aqp3F0ehrPVSuqfGiU36BnY70Tx/WegfWNXYTvfB2Z9TcRT+YRzp5B/CKh/cgc/PgEG+N1FCY9ynCC7sDGZMRyahPCoxI02e0owzpKgGShxYnUCJ9ItvGpuS4ulW6gYGxSHThMcwAtStAhqvK587jZq2KlL7PsCejym2rBJICyjkqZdZmGZCaG88sBHplfI6i+S5k04LLsy/wgUS/SMCiipMAoMj6fYAcCXphYIDSfhqed5edT/L5OcKVcnQmsVo/6cA+tjXUE7ibOH+9hZpFl02RNjBFWpbWU50RNQqct0zOZTpndn8wgrNT5YAtoEKw7G4TTgwl7su6qjEF2jixi7/kfgzb/CPUfnQDGLOQ5pf1bKN/8PPTVtxBNhJypX2UJLemuZ72VscTyXSi9FMy/UOkVn0WFzrRsCUudIB6tR4fGTmQxYfmzZCY/zzoMh+EwHAb84+NP5G8X0n8riOs/2dei5KZnY0wvXtkcviQIn2UziaMFGrCTMzhx4QTmJwPUN1ZQtgmSM1kEF87AWjqHtlfHWiOFtV4SbSuGsQzBolIqpGMo5gPU6ybqBU1tcZ2GRRjtQUePANenERfPnoZfxkRRoforO3C+dRvOt7cx7qXg+DKRIgk/XUNj+TzeOHkar6tucNklJY7TpYTaaWcmG0fapVF/awt4+Q6i22tIynp1hNDUiVnEl2mcpIteZroXMggqadpQkwaQj2eaBQYk3WpBcvlMGAonNsFxX0Go0yCI3vMw2okhmS5Ap0FPBA50a4yUPVbdfWY2pO1gfGs0cgRVgcgwTYDOMB2mCZfGPJzwvh0CZ9OD32V8XdoFGljhZ7g+rM4Enk0wFWMhEaKh1GkwbdqbbcvFZmuA8XYHZV/DCaZt8bFZFB+aQiJHAyTEJEAk+t/jPT0NjbaHt2918MLKPr7aaaFDNwHRAJosIE1zJemHzODNlYBiAZUqoXAqj+V6EQ8xLU/RCM80ZdUA5sKxHPTZFHSCnDyLT1JBWj9FiCq+8nyJhgAxZekzHg3Xwrv9Nq4MB7ju++jwPNlGc47PP0NwO5NKYTktraIyY98lfLrw6AjI8ADp/g54jchDvvd5yBqP0nJqjy0FhGMCqqw6EA9pjL044n6czo4J3SNkRwYdBpn0lEW2kIWZ0WHIuF4SgQxjUEMjBfhD3l+2CZXnE4YtOhg24217FiweNoFUxolK92mk4NEnUIj8mF7+0+MJpON0znJ1zJw8gvmHj9IhYH5LCzsdm80X72BncxMtax/DYKxae9UQCsbBJthFZhXTpSM4k8siybTGnADrroYvEZ5XJn2c6qzifPsm4tt3MVrfQ37k4RLrwZGZPIoE3XG1iivMw7v1aXRzB05JojNCZZTAojGLerYCO63hRs7GaokRTsVhEnC1bhvR5gYKwxamWAxqdEZKFaDMelXi/Q/GENNRJExIC6WsLCHZLMMNZFypHDKGOyKQSle+LG2UIDz5YRx9J4b9YYD2xIRFZybXtrHlJnGdULJPea04dE56K2iPNpHOxXFhegaPVMrML8bdcREn0NoTDfdHWdywdEiJlS7uQbMF++1voLDyklQPJNKU+5GjmDkxj+uOh+0hQchhIUQJMXOaPFYCfVz6X9Q1oaV2WDtDWTyV9HDBCDDF9D175iiqeZk5f4tKqgHkRUZMDwFXo2MzGSdwf0fHuyt0Vtp0YgjhByNMeQkrrzwtYFmqT0d46kyI2XKXMmsxHm06mltwrSFcQtnQyrC+eDBNj+UwTT1SYX2q0CmiztCom4IywW2e5W0OXlTnE4rUlSacIXVDt4lcuI1qepPp3uT9bTq8M7D1h3Gnt4Q3dwPsewOUJht4zNvCqWiM3FQFQSaD5mCA1rDHZ4eIe3TyCOd9wvrw6Q9i+tRjyMhi/yRkadU1WGfLrSvI3fo84vffYcJYrwioqsbLOFUJLNvibMowBlbj94IoU3l9T69QLjFZmUCVl8NwGA7Df9Lhpff/udLXBrd+8lbC+XtNKpshLQltkDirCsKkJSsb1zGrmzhhZvB0sYKFuTqM80dgLc/Ar5aQGbRRun0ThfV7MMIBwsUZWKcuoZWaxXo/h+1OAh0avQk1vhhX2aGllItQJoBWCjHkyJmyPV4m7iITI7xhnzCyS1gZIkpEhLYKIptAcfUegstrsG8TBFom41mAV5jF9vmLeOHkcbxB0OjSwE2o/wIjwqWigUuRj5M7PVR32ojL2p8bm8g7FgoEj9LxGSTOzSI2W0NAw+rJsk0yRjSbhFq3UNSraE2xKe9pS2mbitHAyi49mAxh77cwujuCv87zZENwGXMlY6FEdjSY5ohQTVhN+QMYCReJKUIuYU7jc7xiDhaf66QNhIRXjQYsGBCsOrxXj/lAMHWZGHfiwB3JzHkHEYFaWknVkjSEPl3WAK3QACcc7PR6yLsRcoxHcbqK9EIBmakS4rI8DPNV9oWXFjS1/SaN19X7Y3zu/ggvy0LuhDgEE2g0yJE2YUplGR9Ju7TMECaSKchC2UglUSlm8HjcxIcdHaeZf1NnWQYWU0gWCcY0QtJNLa2fKtB4yQCHB0EthfXee4GtPsHutmvjsjXCHcfGGg3Uru2gYnl4hmXu6UweC8kky4ZMshHIJKDxHq5H8KQMxD+SZ8jYU4eA6hNMJZfEeRBIFTiNfEKrd9ClH9DQepTxRGbltwnRnk7IzajxpbJ3t0x2yjJfcvkMTDoKOvNTTxFOpUs/RthiFmuEk/F4jPFkhInLMuBPYDsO4yMTPOhM8Dkh4xZnOcmYBZRKU5g+OYf66YUDMKcAfIsQ/to97G3uYs/pohu5GFKmQ0KnrLk40DNKPs/TG3m4mlD73Q+GE9wfbGHf2oanhxgQmvq9NrR7d5C7v4Xy/hjzdFSOpXXUyobq6rdYp/cDE1uJIvazRTjlPMtMBelUHaVUBflKBhuFCOsZibMDc3sb4dYeTJYxaeBSLduUqB6PkM6EKJQ1lKoGSgXZ8ceAwbqc4vPERxPhKL+DZU3qjdQVWdUiikkXPsuQLKCvJakDCFmyfibvPJ6ELLdxXO2M8cL+Fq6M6YCaaSxlcihJnaDTkrEsGL1ALfp+zU7jFTcm1YPP4f3pNCRNDeawgeDdF6DffFMtWxZjus1sAYXaSWzNnkU3P8+8SKPGOOqEPSPqYy4aocpYmmpsp48Zpn9Rc/C+xUUcPbUIQ5YzYvkZD6/Dz+yoDRYSSWnxZT2QFu8YXczAIIROsMZ61N6k08xqJN6LFEulOlhAC9UQD53TcWxG9B/rlbQIymQkTcdeP4l36cTa7Tbj0qCD3qKc+6xmHuWQQJLlP2GU1BFpdAi1OpxoluWtyjpQ5jOYnyzyGQJtxn+TMl4jCMrkziOYxI/h5b0CXtsbUWfsYpm69QQBdSGbQWl2AXamgu2BS/kPsT8ZMC09sAqgPF1GZfEI/U+Cuv5eK6iMZ6bTY268g9QtynnrDmLDPiKHv9LZi9FRTrGMJFguZbyuDOuHjAGlwy3DdkRXSSO5OAtqeS2+PQyH4TD8Jxh61zbKjde+/Z/dfvHV/+a3N+5i3Zmg7UtXCX+kYhUFIVYnRyW+lDJxkZDx5GwMC8UUquWzSBWXCUxp+KkU+tUC+qUCXEJOdn8X5Zs3kN7YkE4g+DN1jBeXsWPO4f6+iVu9BJoef6F2ll0byymZWR5QYbpUtBGm+JxaTobXj1DCLtLxXULbmMaEEZOFqo0cz80iWtmB+8JNWDcsKmF+ri0i/uxjmJxcxh413+YgxPVuDDd6vtpP+7GehbO9MYxBH163hURnH2argRkTqCwQ1E7NI75UR5jPIyQQuoTDcKpA2KLRpIET4BSNKbsISVBGlv8pA0vQ8n0bQWsM9w6BZHUCn0ZVAYvOa3m9Wm6JQBLbaSK9s0mD2kKSadVr1PYzRaBeQkjo8XKE4FIONo2cbA3oMR3oU45dwpNFcGRa3IkHZ+QitD1o0jXPQ1qWjTwNbiVA4YyOzHKKMDzBaHVAMCOAVuqQ5atUCwSToECUICvrY9p+DO/suviN7RHepJw6wx4cewJPWjOEPOQCApe6WKCSICHdq7LP/rJm4NmOhacJ3EuLBURLWYyqOkI+Pst8LZhxvsZogwgJNDyqnUTkKAWN8lM7CIklYoEQyfZCH/f47OvOGFcJ701Cpiy1dMHXcIEAfELWETV4Hxp1BZ6Mk6xtKN3yskuQwKfPawQAZUytAKpAqLQ4SmupTYB3RG4CVXymgFLSIBDx4RGZe9y10e1O0GoMoJFwtFEEPYgjZ8gs/Ayhvow0HZdMJY9kyYTB8pEgnMbSLNNkGLWGJc217YwIqKODfA9jLEZplObLqJ6bU0MAZGa1dEnuXd/Fza0Rrk5iuEPnbJ0wvk6j7tDQPxH38H2lPM7PzaDIVwGW+7treM1u4AbrS5/1QW0Z2ptgamcPZ++vIk4IdQc2Zlh565TH0UwChYSOEeu2lc5gXJ9G6+wpdB85j3GxCHvPwWzbR3E2g91RE7HWvhrLJ+NwBTykfAtISjFQ/oTInGCvlkPibwHhOJWNoTSTRW2WRz5BZ9UnXBJEWLdlxr0M8RCpqEovAM/7yNJUspSTjCnVZD/1mHQRE+xiSXiE1B7hfG80xuZuFxtbQ1zZMXGD8HmZWmUk5VBuyGfIjka1+BgnCZQ1OjFb717H+pUr8Anh4vbIervZ2jlkzj+NmXoNp1kmj+k2ipoNm1C7TXjqMA6yv/xRxvNsMY0nzh5HqkT4l+EWA+bN2jZu9jvI1jWcPJbAEUKoznKtYJvOcUxLsygnKb8AV290sLvaA2wZA3ownlnSGie4n7yYxeNHCZOixyT/VVFhuQx1vHVngJs3+vD7rMeJGEw6k2a8g7K+i0qqiVyWkJ8KCL9Uf4TSeKrI+lcjy9Vhe3X0m5Rhs40p7R4SacItn6HpZWh03EfBSfzWWoBVlhMpc0k6dTPUBWcLKRydKyFdKcChs7HfHWC3T91oOgRv6rV8AWZtgflIPciyJL0KMrHO9yZ03lYRrN1Ae6OL+33gXod1tW+xzBPW+0PMWS6WA5bDmIUlM8JcKkSRR9ZgfZPJklIeDsNhOAz/6YQoiop7W1t/VveDf7h9/Tou/+6L+Ozbb2GH8HSgYKQHRcbtaWqHuOVUDI/Oh3j4oovFE3F65FT4XgV6I414m9CUPwGtvIggncOAymxQokFLyyQiF5lWE+WVu0i2OjReJvrFGXQqR3BnYODGII5dN4YJn0VVSZMSoMTnVZIxTJEvk1kb9XIM1YSH3ObbKGXaSNaoUA1XjZfSDJ1glycYloDGENE3rxFECWWJGeD4AtwnLiCoEiBp4DwmakBj1r8/RHilDW1vRMPjEOQsBITRbL+NaXr+09UM8ktM20IFmKtBI1D7uQxcwrVfzSEwdXr2Bh7shKPMrwAolfKDQ6BUWouCMY3fpgOLRsXq8Vk0hGJ7ZbcaXaBUxtPtt2FurCPbaxDEXZhFgm45h1iV6SoTNgg7HqHU46uTIRBLL2CPsDWWljOClS0wSmMwcBAOCTmqZZPPlRm7sYAGisaKMJo7K1tiErAYJ6fPZ5hVyFaCGqHIo1wimTTC62Uhe8uK4bX1Md5qaWgTWnZSETZobIYWZeZbiAiFgWwfKotvS+uN1eP1NFZBDOdsHR/0DFwqFFE7PgunXsRrLRu/s9LCzWCIRN7DXFmjc2FiKktQSRk4Rfku83WK8Fqg85Jm/kvrKWT2L+VkUW6rNGJvT4a4NrHRc12UQg3n4qaaRT9tGJDNYkwKXmaoP9gmU+AzIIQKeHqUiYzdDPjquywjrgPbprPgBARDyRQaVUKc5KdYRZ31QFr85V6JmA4DLM9jQjodAJ9c4XRdwr8MA2D66QykQlky7GBYhExYMpieJNOYq2WRqxeQ5qteSiFLsInnI6TnaNRzhC6WzcANcOtbe/jK6/exZjcxU3CwnA4Zh5BA4CFjZHGkfoRgN08IMPCt+yv4Uv8eNqUlnU5HnXFfThAm4knkxg6i7QaGd2+htbVJp8unE6ehzvo1x2exBGDEchEdm4P2/NPYeuhhtDIFeKtNRK9sokqHJz1DR0pzlQxlpQFZ1F5BJ0uwtDqrAs58kQXOg0wS6WqJ/mAWSVMm77COt0fQVx2U6WQGdCKGBD3zZB25eROzmSFK6T4dETqTsquQrEGknDrWB6kcqo5IfZKdiUhZMrlJWk2pI2IxOmV0KjuTAHdbDm62HVZ7GRJBWUnL98BCo2mh6+i4Qydz68rbyDRvIaHG67JcxHU8fuE83n/+NGboXMrC8xQXWvSu7CiODOMwnwCeXpjD/HJNOSbRZIJ767t0mLtqty61bjBlkCRA1WZsnDsj289mVC9RBJu/p6hCK2iQ8a7d3sXOShehRYjjdSJP4evFEyk8eapIiKTTyWeqpZsE7Vln1+m8XrnVRmvNocOYVRA+r2cwR6dGnHFvvMX7XeF9VpGqjJAs6grkdLVRRJJype4YjRDr7VB0pxknyX0CfrKKePI0hrEzuD0kwDcHaI4nyLKOVQnRs+k4zhSzmKrnVO+GDHEZj+ik+23qCqYsm4efmULcpK7VE6wuB2v+9kYDbNKRXmX5aTsaVujo7VCWY4dOoGWgMjQwx7qijzpwXVkCbYQqdW5ChndIkToMh+Ew/OEPYbif290e//VoYP3NybV7uP/S63h1bQWvdBpUa9TFVFVUhVSINKB8XyFoHU/7OFPv4+TxPSwdaaI4laQSO0JdWaZRyiDmUCtaJuLbZIVeHVrhFPyZRViVEgbFPMa5NM0JlS5BIDfsIr+yiuTYwwR59KgQt7Ucro8SuG5F2KdythgDi/YtG4U0piEKZojpYoyHeM4+sqMG9Ftv8PttFAhU+pS0lvACQogsPRL4VLYyEOyt23BXbLjZRXgPnYe9NA/fNGjUArj0zEf3Bhhf68Gjt24TDH3CiD8cIkkAzQuExlxMVVMEBxqJ6RKiuSoi2ZqzlINTyMItZ5FIJw9ah1WzHVlMJh0wKICRV3mRn6SbmIYONJje2hheg+BiExb5m5rtLhJivEBjYPS7jEMHGXeAjCwSLTsClZLQMjRU+aw6QkKoz2c7NDa2S+Aa8Ik2lb1LAyytoDJmlDBqdybQHN7b5/Np2BKEukQ+gDnrI3MkgQTBwbWzlFuFBp7x473iPh0BGnTpovYZvzHjfe1uC1+60sA3ejbaWRPlqTIhqoAwJZNqXOy7E3SsNjAhlQmcMC2zlo3n+yE+qGVRnSbMzxfh5nV8+c17+NWVO+gTgGjJSIz0MtIFaNkiNDOt9rBOJBkPQ2aQh0gbGmZMDWeY3vNZDVNGHH2Wic2YhRadkl6CRjCuYTZh4HEzhZN6CtM06GqiTJzwKC14LHsyYUhaRKX7XbV+Oo7qovf4KkMaQkKWdOOrIE6FtIoSQCULpWVWusrlO+kslDVB4zHKT9Zb9ERmaToadHBGzAsCKhkEcddnJhByeX/bkQXLabN5D4Nxm8lVMP1wHZXvW4BZY/1gQfEJ6BbL5HA4wSjpYhxM0CdsDz2WYSOBzsDF++m0zcxXcXd1A2/eeZcwQ8BLmzAJEJJ9PtMmxU3qsEf4CjebhJj7GO7vwmT5Nhn/aUaL2EnZanArrDPnjmB4+hwGSYJFh+Vtl2WJ8fTKCWjVmOpSp3AUdErrfyhjogkphuz5z/qdoQMhLpi07O30e2gwnghyyIxSWBqGWKDMpSLsE4Cu8NqrvN8rdgNJbQs/WNNxvkC4SrmYSTko0amVRSjUIA2pV/KOZUltAMCP0iouw1ISshSUZIxMdiHsBaEJy4tht+/jyqqFt+962NtNYMI093auoHvvTf7OekcwcuiA5Ep5QuhpPHbsJMHPREu6jLUE6iTDs6UsHjuxAJ3lzO30cGungS3eZ8I4SRweOJrimEs7vU7ZZ3MuTpzKYaZqMEo8T1xp5jO0PPYJYNfXCWj3ekhQycp4WbqKWDib4XOKdFLoYMakdVnSxrd8Rsdy8fbtIa7fcJANi1iiA1iW60ZjGO0dZMZ7GHR2sDfuoZuwEeZ8FKqU4Qx1Fh3NZLLPuthGrNtCKVtHvHiCsqpDJgZp+jTz8DzG2imMozJ8evGsGbB86j86Y3GWqZquoUwdEyOUSt76MkPKHVIvj9BPE4iL86y6WRnZSR2mwWHe3xsO8K21dWy0+qo8iyYMpTt+EIcxMJGiQ2vK5gKjVZiDNQzH+6qsHobDcBj+EIdG459m/Rfe/jtOK/Xn3W4ptbnr4ub2Pl5rN3CH4CAQpJRiGBEmNGTp+VZpBI5TqZ09GsPRo9uYLt1ENi3dOAd6VSYT6LnTtKhVfjDIfzqiiY74ZoTYbpEweALh/DKs+hQmlTIGKRO2tBgSKtP0fIv7DRj7FiHHJExUsB6kcXMcYoXGfIvUs+tREdNgxWkwxLwdT8fonUeolWXgfgwli6Bz5TJ0GpepEyGKDxNestJaxcTIzi56jdqPxnXXgvduA46VgnPiHLzlI4Q2KlyChtd3MLrTh79BNerQgBKKw7GDgODkMn6p9h6qNFr1XBzFWh7GLNM6V2O6CKLlAnwaYVvGiGaYLkNasWScJ0GFalWMyQF9MhrSZRmL0UD7B91wBJOA0BvcH8FjXrgOjTtlKpNmZBFozafRndjQel1o4wZK+R5KTxQQq9UI+wQMxjOiwZWJD1GK8CLd87oJ149TuROAHMIDoVHNPA00BLYPt0dZS0vdSLrqZZtGGvpqHMl5ZuE85UajooUZxj9FIxgjoBPU3uuSj1Nesr2g7dvYGfZweWcH72y08ebGBPf6fGa8wHtNIVUqIpcylOMy4LkTz8IMgf7x/Q4uMY3ThJXp41MYlzSs9Af4lWvX8OYevRaxQgKhstSOWUSULkHL8TVF4I7TuVGGn7JU+yN6NJAEaEKpabKsyab9dJCqOZaRfAJp5kWdcLjMMnyWhbXKy2QyvzgEsvyTRxiVvHdkfKhH8KTBdca2mpwkM+oFLqW1T/yJgPmUYH5J9MSgytAJkYdERUA0QfBQv1HOzDIYcWntT6DNctdL1wmRJRpuDTnKUbc9ZLsOy/0Is4SpciaF6qUiUo9XYFRMxAQGX+uh9fIumoSekctyK0MGCLBK/hkNtcU68ks5tfh/Y7iDzW4DA3tEoHbUeNAk7yvxFhAVYIxBh9sao0tYHW6usbx3kWP6ZQelAus6JU74SaCwPIX0Yw9hvTgHqxESDlh/3BhGeoBwhnWlTLnTCcrQ6cgUi0imCHyEFnmMjMccMI/XGh2M7TTieh2+npFcwoLlM98dTLH8B3SMNq0JPhPrYHU6wMOVFOYNHa1OF/fWGogGEzxKOL3A+NSzjFMtyecxXwsa0qajxtoyExSdSf6IoycTYaSKHUxyIiwz36WVOgxisFn+O6wnzeYEO/e7+NI3ruCbV1dgMU+lVdtjXavWynjowkXUZhYQUufIuOKna0Wco6MaDYZ4e2Mdd60RJvJs6SKX9EoUGAe1TifTJUF9ZlzSKQ/HjqZwejmDTJp1ORodnBefQs+hk73Tw/W7TYybhEjmzoXH6njyWA0my3vEvFLLlUn+8VNn4uOluxO887aFp+JFTCcSMEcjpF1CW38LAzoUm/YYWwkTPeoAV5d1e5mvyRB500LW6KEW26cT20Ex3sX00hwd2Vmmgw4fnU1NY5zaJta7WYxSR1BKTSE/RR1D2Ud0enUCZz7yYNCxl5ZZGXojdUiGWAxDm+WbekfGgxKMPdaFkOc0WZfe7rSxtbOL+GBMPTWhvglhET6bfTpQ1EMpd4TE+D7MyZqqO4fhMByGP4QhihrZ0Ts/9VPty9f/XPOKlXnjhokb4yS2qbFbNBpjKhNp0VEzfAUy+LlIZblAw/1IMY6zx3OoPPsoctMT5PZ/GUZwByGNpGwJKIP8BXC0iNCSycHIHOM9CAxRioCkQ9vjfTcIZJMKotIRhPUqRoSnXqWAMc+PEoQUGsj0aIJke0iFRLgJU9gLkrhj6bg2JoTy/vTf0QgIDVT6c1SAy4TiWYJHPR9huhpDUQbp3WK83n0LFWyi/JCB3GkTellaQlO0rjnV5YSxiWCHwNcJVffRZG4ZtmxNJy1ebQcTgpROLz20CX4Cg9KCSGUZdGXf9TYyhN2020MucpErZRGbKSJeJ2RP1+Dn87CojINchlDK9AuM6tLycdBiI0r2wRJOAqdiYaQ1TtZ1jDwq7g6hcI/Qu2fD6xFGmTdBRPijnH3ZFWkwINivoXbEQuFSGemTx+kEMG1DC9gfUNaM45AGIiVDIJhe6U7Xk3AJ8lGYgC3d8p6sK0oICGjDCdr2wFEwGtHIha5DMWlITMWhz+lIlPLMY95DPA1pyCJEyPhQae1RDTq6DzNDeM3YiCcGGI6aWGsSIpquWt3qdlvDjU4cDcp8FGc+JHN4DGl80HIx5w6RYxnKlFLIzObRzAb4RncLv7u1grvNDYCApNmMJCE4Sk7xWpafTBlaukwfh7iUzkEj6Ecsr7IkkzgnDg2iL3EigM5UYljMekhnI1lBBzmeW/X5PQFxmuW+EHqqG9YnaI4mQ4zoCA3GI6ZhgvFkAodw5qjxs5JHdATE5DLrJKj080+yUlq/dJZh2aVIVjkI5Hwa8OTMWbilefRjGUxCQjx/nxAaXBnj29pAgnmrFxYwX6jjTL6AEzNJLJ5Ko1RLs95EGN7uo3ejC6cnE8tYBlnPFOOwnFqUn8CzK9u18jcpp5a0ymmSfsZZtls1iS4JviaZdUkf47jLeFgYtdvotPYxIAAW8ikcrdIRYFlO7u3RYWyrlr7S8SWsVqbRHGawlFtGVZbDIch1siw353Isd3QO0gJJEZzJGCvbW7hPJzZydZafk5T/DB2ClBqyI+U84XhYdmz8f9n7E2hb0uyuE/tHnBhOxJmHe+48vfnle/lyqsyqyppLNSCpJARIS4AQAtxNy3QLjEGCXoAxNoaFwcumG+hmcANqCwuQUGuuUk2qrKzKOfNl5st80313ns88xnzC//3dLK/l5bW8etndmOHGy8hz7jlxIr5hf3v/9jfs70k6C2zxlMEp+gSad+oT7JgRXjw8xXstXjPN4hbLsGiGeBD50GMXn7LriHQPL0fbuNgwcIX6aNYMkJlOsJrXsFY2KepqHJxFwwqRdiW1w1dqNZ4ChSKsZz3VEsLs5HAb/6d/+DJ+49vHiOjtWQRYwzYx05jHc1efwlU6yj94cQkzeQu/9cqr+NW9TYzoRJ01ZWnLAqByZ2kLZ46mRFhQocVkmgifGwYhqN7w5LUKPvPMAi4t0SkmwDH3fHX4/zyBL8aLd/bx8u0HeObGDH7/R55GpdBAIu1Npf1sytPIC3Bng6B3O4MraRb6uIdcdAIz7qI77ODIG2OLstohAPo280gvK+NmMaETdxJX6WTP02dwsGj7uBDt4Ia1i7Vaiw7H6MyZsvJAfgYB4bebmnQibHT7DnpdG8VpDfXaDOqUFVfzCOwT5peCKLIvuaFcDvi8UzeHRDaOoM2QkpH5oKdJiEdHe9h+/U10H+zDG+kYhHkCuI0x0xz7R3SYWkovnh/nx/nxH9CRfvXHSv5c48+mbvEvh1kt49/bwO3fOMBv307xlmehTwMo6lAUsyhQ6fW0qEBlxOgSFfVzTh43C3nM5WzkSxac2gR6cRfT8gEyNdJFYcinJIjGMXy+VYaYRilbWYGVX4GeKfF7iYHHs8tnbEdAW+ZvzUOrNhAszmBQr2JQqVPxFQkSJkx6z/aYir4fQAsyGBBgH44yeEC2vB9o2GZyPRqQPJV+kYZYVqjOC4QSgupVDTOlDNz2CSZffxX6g7fQqI5RvqnDvUyYmiMs5svQnTqN8jzSwEFySqhLcoiKCwjyNdVDlQwSZAROR/TwBQoJXGplsrI3UxhFHYZLGnu4jdzdXdjNHvPLPM4RjiSYfaGIiHAU8jWQuZo0jkbBRoZAoBsyVCu9y9K7cTaMKwthpA6EZs7mfTENAoNdQrKAKNPoD31ewt+xzmQP82R4BNfdQvWiBVdWTi8uME85AnIH2r0d4P09oBvxM4JDsUzDQOdA5rcxTaktPVIWQhqaKDEQyr7pBNR4zDzFdCbGBBtCjwQpt6oWzFkHVs1FxiHsSS8qoVD2v5fxNlnco8Kw6DEMZwrTmRD4+oSYESyDUKzzPgSNAevznV0Pb+1NsdemwffKmJHdiwimZkjgsF3kZpj+xQJ2XBsvUQbeYF62Byf87T7z20Q8GCEm7CCm8Z/adChoNAm0mrwSSFPmX2A8zbAurCxSlx5KToNbiXG1omOBTF5wdBpQWfgT04AnmONzioTOYNBBt9tEt9VCs9sniE4U/KuwTnyVGR3S8SXwoXqBBWiYDBlmljmEPp9XnbuIwuoNtKqraE4tDHlvbdSF3SXYtXZg9Vlf06HqIRtmDWTrs9AvXsYzV67han0Ol2jAL9fLqLGeZLi5tT/Cw7d62B0nrCu2CzoiZaZljgkpEVDEkVHwIHLEtEUE0dBjegPKDuVW5pDGlKNgIhOEZfrCGZB6NmW7wrKZsekkWQpYp6cEsdtvoff2u8j4YzhLVRw+fQvV1atYSRuoe4ROykpkamiXU2wWx3i7s4l3H25hI3QxM38DNxpraBQravg/K3NBmWaB7kgP4WhDrEYhbkZZzLFsRI5P4xi/OOrh63RqhOdqBN+yxbZlGtQFBibBCDm/iY+wfRccG1/t7uLlE8Jzn/n0mf44h2yugueqBTxJv/JazcOliofFCsuoaqCYZz0r4BN3+uyf9I7q6RgnD2/jH//SFn7hxQBdT4LBZ2DzmQ27gM8uXcYPf+IWZZpQ1UnQ6noYsgzHBOJBNEIzGODE71E30UkhYMkwvsXfS9OVtH8PuqVNyxxjKzvFdULoFz9xAR97fIWASR0o80+FY5m2gI77r97ZQUjI/tT6RSyVl9U0AvE1zubZiuMxRefQQ/ulAextOgl+lyA9RrvfwqFsLTsOcBzGCGXkypR61uBrBo5SF4FJR4LtxLWkR5rfjcdY8U/wE/O7+Pz1MVw672o/fFuC2lN/uZQpaTv5Olos4929EL1D1suY94gKmKEj1yjTHhDOp3QoVEQD2be94MKrUYfyvczPFl/AZ/1/g87kz//Gb2Dj17+BQotOMuVDtR9+f+bInR/nx/nxH8Sx8of/ZuXxqvMnPj0b/52LhRYWKm2CXAeP3h3gO/ci3KHR71MzTGX4UDxsTdSzKIEUlgAdlcI6lceT/O46FeXiwgyKFYKBKBQFYgQnw0dSaCOd7SJwTmj8B4gNAQ1RlEVksteRmXkaZnkRtkaQjJtUUgEyKZXafg8a+UgLZlVPVlKjdz5XQp/GeFiaQWg5ZCAqJ6bFngTIDmjEogz2Rho26D0/IoTuEXzG/F7STdsk+hJl5qNqxlgqalilYc0hwOTl+zDf3YDT3EUpt4PKjSncG2UYhByjWGS6G0hMpkGvIQ0L8DNVGlgCmuxA0o0R92PIVCfpGRVlqXqHZdW69CqReXSZ3xWGMF7ZgHlnDyZBJiMwQIOoQLRYQESD5uXyau92lGTeJsvdztBQnQ2xiZKWXhM5ldFSD5L/aLxkjp2YoWECb3cErUnDS2Oo4lzGoYoRmA53kXMPUL1RgHPjAtPlsH5M6DQy6XdfgvbWMUFUSJHAQounEfJJh9BsGsFyBZidR1KuwpeIBamFJCGY0hDLAo9oRIDpRGr+p6yatRs2rMU8jLKthj01gqtGEJ1KL6Hkm9Ub0SDJ6nfLkfmlYxrfNmyrx3IZUwb6fD4zJ+PCspAkMtCiU3Lwho3+Lp2DlOUmvWYNGrKGgze9BG9MdLxP4BSHo58SxClP3d4R4lYTYfsUIQEvFu/HJ+yyvNTuOzZhW+bQCZwahDkJ3l3h8yo2Zmqyd7iNat2FnSO8s4SLhCF7NERmPET/9AjbO3voNzvwW9IDKz27rCu2ACIDphLo25FICFVYs2u4cPEJzFSXMAo8vPnoPpo795DrbaMwaSNL4VHbefL3yOdgL86icesxfPTxx7FWranFXjJU7wppdDysEhBW52s07I6Sg9HxCPe/cYhv7PXwdsHAs6USPjufw3zNVM5MSAC9t9HBXnOk5rcWkwQsdrp8ugK2fM5Rve9nq/8TBaRgmUovNomWjmGKcBIiCPyzcELS7JjmoXdCaGd7WibUSxr7WdZjFQbTxeSq3rjvnp7ilyYeapeuKqAqKfBK1TSEhLqF2AnLGqLg+irqmM5nV+jUXZ3ksMiymPR8PGiO8V+GHiZ5GzfzeSwSbMYEunu9R2gPN+EEY1R8HR+15zAITfyTzS2WJdttgZ6EyDCdKNkf3QmOUYnHKE4pmym/j/vIa4/wWLWDZ5YzuHmhioWZOkolB1mKQUZvIiDMvvhKH/+3byZ4fSvEOKDTRSh06Bg8fq2OP/+Tz+KZG5dhZ8sYdlOc7k5w9HCE0UGEDB1iBDqGdE4O/Q726Rztem2C6UjFfpUFaBFPBZgfyLvMl52Z0fCDX1jAFz75GC4tr8O16QBMO0wPE5Vm0Z9KqCoXToZyq/M7tilZeKUQLQ2x1drAf/I3/hnufucYvjg+/FyFMqM+EEWiFmRJO2R9CxQm0mvPn5oZ1r/oEnFwP5iTHlDwvtTQ8HOfLuPpjzRYz2wvMt2Gzlzi9XDcfFvi7yO/dBX52g2YuTr9TRfHg5BttoPCSYJle5ZO5ywzKdNimFbpfa2WENbrGNKJ9CVtPJt0NP7Vu2/hF3/pX2P6nduwIyaZekKEick7P86P8+Pf5+OtX/mpclC48ce02vr/eWuvjZe//T7aVJTT4QiTYYvKO0Q/juDTQEkvgCgpCXFyptpkbhhBVOaCRSEuUSM8Cxvr9OjrNNAzRQuFHA1LmR5w2aVHTyWVSHw+KpFYJpu3gGqfIDmh50ulWLuJ8ML3I527SXVFhT7YgT58H4Z+AAMEESqptD2G/h6BJF4jhDao5fJqL/bJTAHd2ix67gyijIRbYWJ8mv6eR6Nq4miY4mCSocefokUoPU00DGhYZS9sGYKtWDpqNIB1zcdMPoMCmc/oDWF99wFyW1vIhzSszh6Kl4coPjcDY6F+BiuFJQL5LGJ7DbFOIE5YHpGGaX+K6Zhakn9LL+j3htgsGinZPjPNazDzLEcmU+a+afcOYL/+COZph/ki7MmS/bLMy8whZJlOihUktIA0B8gs01CyfGX6gs66UDvm8JS5bFJHEgtTelOkhgRUY1m4IfE9jyaI9mW+aqg+T/wA4bANa7qDcuMIpU8R/qWHhbo/TmVFLw3Py68ieWETmR7r8XuLNfhbqURlAGiwZBhby5cInvy+VFNbpgbVOoIMUZ7wH7US+EcB/DRG7iMzsJcKCm6SCQ1ySDiTuKNyM53yJYaX+ZJOFY0ykclOaPjbcByJeDCAPvUI8pQDGsiUBRlObBy+baD5IIckyNNgEuwpd1OCljGXxeZkjG06A/do9G/T8O6zwNdo9K7wOo/PfEj53hv2MTxpI+oNMB2NmG/ZPpBlFPNZSXBmfGmoVZzBCstlpYS59Qo+tFiDLbKX1eCEMUpjGSYP8OjwBAePdjE+OiFYZ9FYv4Ebl5/Exdo8gVoCpid4SFj99rd+Cfb2m8iy/ejSJUyZtJjxpETpv7qKxz7yLH7P9ccx49KJIyAkLB+1mpvy0u128Mrrb8J5q40vLj2Op37gaZRvzMIiycuq/fHhEA/+r2/il26/jpEzxY997tO4emuZUMSCzeh8foy3mjG2ggQnoY9Tb4RWr4VeawfVXgcrbNvXCI7rbgWXCQU5Nog0byFbzcGV3b2YjnhMJ6t3FilBREIWmslcV9lv3mRhyUiwXmQ9FLOwCYqyGKwfRXhEJ+0unRj6Z5QJmSYhLizl1w3YPiaEz4C/n6LLsnyFoPnWXoSPTRz8tUsLqNXpZPYivDKe4m2CCt0SDJIBtrv38fDkHtqHB3S2fJZTCTOlFfyF60/ijjfBL7Tp6LKcU8JmdXiE8pCebDig3NaZp2sk73nCzoQOygNckN5myippWc1pTwiXObbZyzMZ3Lro4NbVCuXMwW+/3McvfvcE41g2E4hUW5Z5vjm2t5/+kSp+9EeewdzSCp2qCuGaeo+Q5vsZ6lcPe+8N0H1Ax6cv5M7f0TkRFpTdsgbxCJv9PWwOT9AimHb9MQFX5rD4WFp18J/90Rv4xOM3kZeNHLQT5pXf6bID0QLbEeWTZSlpEQilqFF2Y0zCPfylf/xlvPc7Wyreb090Op8nTizFjrJFbc5X/lSNqoiupRWg85fFxKQ+dehQ0MHjB9TjERpMy89cNvCXP1tFWpCbDPgd9ZKWQ+vRFl476SJTHaM008HsnING42n6Xo/TSazzmgLbPhN2QshtUYdFvDcLWsKHTcslDOdmMayUMKaOELuz0e/hX776XXztX/5LlDodODk640zq+XF+nB//Hh7NF68Wop7+p+m6/vXhqIY4zCOmYtzb7+P+tosX9ibYl5W8NIYKVKgZxQBaVBA5KqCyHuMizZys2ZARTY9w6QsA0cNdoGK5RFy86mYwn8vAsQ0aPWKqm8Bs0Pi5KcIRASEsUpcVCW+y4w6V2tw8oltPILmwLmNRVIwxDGpHPenD6b8Py9+gZ9+loubnAS3bDhVeiwrPWOI9S0hpjJKKiWG9jE6hgVB2YUkNeIQONZTYixGROPoTA7u+jj3q7AHhMKAhjURLM5/SG5ojTNV0euiEQCdLYEoJ1zstZN/dhHmwhWJ6gnJhBKsyQPZmBu6tRaSleSrhVcLiEhKjQcVNGEsIArJQZyCLgc4glJqXkEhbIQtBhPMK/EP1MtFgSC8EQQw7J7DubCPbIWzR4KNyFjtUkxX3jouAEDptT2gw+fcKlT+BQFGbHGr4jmwoPRZ8/V7PqPwtlkX6RKV3eNpnug4CxMc+y0bmA04QBofIazS8T5rIXlghPBBjaFR1MZwjAuSrdxC+vEUQteGyTk1D5g4yvXym6mlh+cmzZLiPdAnNyRLYbBp8yTCNKw1YOHUwTnNIr68CV+YgS5SjgHA+joR4WTpMNJMoJSUwKv00QrwO6xX2WK3GdXgaBrFDo/GWK6cW72Gju2ugfZ9yPCgi9EMYLGP5nb2SQWmJdZVrMc0TyrOBSWxgFBhoTUzCp43jSR79MIdDitTd0QT3ugPsNQ8x3ZOpCPzQl2FeIWKeAtsSp1F6pOcKKK1VcGOpjDXKu0bIipierJdDflqALT3GUjUCj6yDDd7z5Te+Af3+S5jzfaZFUJFyWCti5cmbeP5Dz+DS8jIKrGeLZSir7kUupU5lRf3u9ja+/pXfwaEsgBmHuEHg+L2rH8VHv/Q8Gp9chV2ig8d/EubJb46w/ffexe2N+yhdqOLWl56Bm5c60dA+6eCXXnoLv3xwiHZjDlZ1CfVshY5jjq6Oho0xgS6QzRi28VR7H2bUwtK1BVx44jp0OkU9pl12VVphneYIJbKZT34Qocx2mRnFKJo5WHQSNPFWRO7pbMpIgBpuZZZ8cSXYxoeuhOOaIioQDHMTwleI9tDHd07GePUgRNiVIjcxXyrix9wCvuToWCbQirh8JQjwK/2HuHvyPian+3RMWU8h5a1A2S0tqfqii4qfXZvFt7cf4bXtO8j6LThsnTISk1oukuI86/ECPGce+3Q04t4uLgy2gIksuJGg/6wdkWlVB3QRCGKd/Ay6xVXCUgnZcQvF47clwOvZ4hme0u4yoitZtz/48Qr+5I8/i2vXL1Bbsq3wMyXjYNuliz2lngBTNKGjero7Rn93hN4m22QrQ71nqPoXpyfQqcOokwaTPk79Nnanx3jmoxn8wPOzqNek51GcCuZdLzHfdd6XjiudLKKdSo9ynnzC9bt34b/bRKeTos12cEydPTSpH9hWZJqGzjpL6OJK+/C0POtoDml5ARH1j0wTyIkg8gqN+qISDXEp08czpQGWsge8/32WER0RylCKKppRFV22+3ZCp2ZM2I/2UbFPsFCzMb/0DLKFq0xbjcLP52970NtMPx1e5dASQsPFRfTnGujxuWPWtUZhqHS/jdLktirB8+P8OD/+PTqObs/mypkn/lISR/9rHb49msjiiQSTkyLeezfB19/Wcbeng/aDZkB6WqgvRSnRYFBHoU5l+HjVwDOXAzz9rImZNSq5forB7UfYvwdspQ1s52o4CnTYrQCX+h5uUFldzFlqD2iJwZgS5uw8mUHmQLo0PDTkiUYFFy9Dn1Zg8MtplcC1OIN4dQZRLa9616ayg04wgDXZgJNs0kj2oRMsNZmnuM97dQlhziK0SoUgSmVadzGq19BxZ+BZRXhTKrE4wXA0xbA7xaiXokvgPiEoD2kYJWSUTsUrcMb/w6DCFmNZpdJfzGqoSPie4QjlrVOUNo6QaW4i5x8hV/CRrRFuyMzZp2dhrl1CnF9hGmaRmHWESQExjfKUz9VI6lMZuqRFUGBBNkmlQ4HpVQ+lcj8zToTukIbqmLB9jyB62oNecnmtDH3zXsbZHDdZaZ+y/uJyjtA+i7ROCDf5DDGEhB0Zpo+l55O3VAsdpIcjIdDx/mJMFfkQzJMmzf4hjV43oAEYI44O4BaOULxMeFuqEJZpxPjblGAlnRzhdh/+a3uI7g1UGJ58MQPT4UMS6VWlcZIFZSI/qqv0zICLQyGriqUnESbzYlIIimVMi1WE86z/Ig2OrLJmciV8kQzvyjy/qUrnWe+xRVnRWF5ankCao/NjdylTHRj6kHmj4aNR98cEyQMbvV0W7pAGfirTBhJIp0t+2Ue50aIzdMz0scZVzxvTowBDDDXzN5VtOR2mw6C8ZDAg4/aGAY7oDDxsDnD3aIjdkxGOWyEOKUe9hM9Zv4VLzz6F5+dmYGuUVRp2QWdyHo5DH3sB05jK3vIptghp6WhAcOzg8eUS1lYWsCqrwS0Jkk5IZXuT0pM93iVgTb/VxEvffhGvvPgymagnsdFZFvwfvZiKWcCHnCv4PU89jye+9BTcm3U111R6kSRbY6b15B/dxf3OES790E1UFwR2WH8jH1/7+jfxq9/9OvbTAYGB9zQtjJ0ijqtzcK5ex/LsKjKEywd0PLxxH1eLIZ6bJ1xbGl4bDJDQOf1+On0ixtuHu9h5+x3499guggQFtjXXsHFh5io+unoDV+iITNsttruAjkMd2XwROh1Su5iFRcdVd5hX14JHXcFmgsNwigO27aEAqmmgnzVgUQYblIMn2z1cMKd4p32Av/7wJWyORwRUyr0zQ91RhRGxfIeHqI2bhOEeFqi4/vC15/DW/n3cPt2BF/kwWc4q2kN+HsPCBQLwrOzFAGNyimpvE7OTY1jhSO1LoWSPdSK9gXG2jOPcLE6KK0jys7CCERoHb6DWfES5Tugg0MGlTImsytxaOYoFHb/3UzX8Jz90AWurC3wIoZc6R0Gh/E+uE+dT2ohOvcczTljOng6Pba1POevueOhTx4VttumAGoIylzAfkCa0HmH+SgaNNQO5GtuYhGiQexEeU+llTGXDCf6GH2WmhPv9DWx84x6aexHadPx7FvNlZ+lkEnj53qCTK7rCsF3CYxlNq6zmvZfc7NmmD2xnJTp+NXOEijVBwYyImmPk6bxqPRoByoqaqsMyTbN5RBRYL0OQz8SwZOTC28PEex9Dgns8dZErXkJt9nE41gXqcJbLNp31rihGukHFIqK1VQyWltElYHusC82TyBLnx/lxfvx7cUyP/lwu9b3/TRhN/peWERU8esHTKMCoHWLvnoe33tTw6paGO0NCmcCXTOSiCSRv8L2GLC1ZnQr/YiHCjVkfj13uYPHCKSrzi8iWlqicrhKWHPgP7qJ35wj7zRzu26u4n21gQGtSbnaw0hrgJm39cs5EiTAq+1nL3Da9aCFensf46Y8jWL6KjD+FJQty9tuw2n2V/nSuimiujGChSlih8k59KuFjON4j2PEx00iF5IXQj6iQjwwqdXrsuRxBjcpsxoFXL2JUmcXYKmGsuxgScjqTKZqDFCc9AgSVfDeUSQQZtavJ984ejYlNhVeiunOY1oLGvCBGdhJicUSlf3wKW3aGaT9CTnpobcJYiediBvaVGswrS8DSGhLZ0cmaQ8QyCvms1JM5Vhbf0ChI7wZ1rUbAFYMsk+uVclUQIv/4XZ+gtHEA591HZytoZbW8Y7NymFfClXQFpSOCH6F0ulBHvFAjiNLwSG/pB5pa2UJ5z1f1kcDk9z7kLUhdmHo0moT5aJ/y0fUwpZzAPIXb6CO3zLcVpk26bgmOU61ESLUxaU0R7EwQvXuElFCe4+1yBEPLZv0yX4qCBHLlWTTMEi9VrQDmc9WQtsRcVHzKuqIRnNoE6SyBPVeGn68gpDMSEdplGFDns6U3R5MpAbI7TI5GksbdzMfImGN+3yekTMhlMcFVx6RnYnScJTCXEbHcNRnecyI4sxHyC0O4RQHXLo05v+QTaJ3Pyp0gIT25skuN9EpDtjRUc+EE3HmdQKtU2tRQi89C6zodNsoZjf0wdjEgvLL4cP9kD++1dwl1LqqL65gtVrBIKLMVOLINsDKkLARuBD6kvelsf7JY5Tbr+1vfeRtHd+/D9CawmA5Tp0so8MRUZFjXOqmxynr47MwtfOFTH8PK56/AnqPcS7XyEAfEOx7h5BcfoMv6mP/ICpyShHVK8dYLr+LffOureDc8pjOYRWGuhsLyAuYurWF+dg6yFeSE9TPwCQ5sC+Wci7xto8O0vL59hHfv9WHGDeW05cZjuPy8Ndxl++XnbCczlSVM65fpdM7hGdPGR6MhbnQ3YHf2MRRhunhNzT3c/MZb5JWYrnARsLIoUqblzBJ0rLyJTMFG7BpICnQs8jIUG9EZJIyybX97t4lf3u/jIKRzwTryh0fwuw+Qm+xTPwRMB90RPrtIefri1afwqNvE3ZMteP4YEeXOdyvol1ZxmltDYGShhWPkRgcojXZQIojKvvjSeythgWI6A0OripPSGoYlpj9LkPd9WLuv4rHuPfxQeQ6rdKp+/XQPu4lHn07mcKq+e8IknSUC/mrNwlLDwjLPy0slXFsvYHmxgupMEbZbYOXzIsqYch5FVnU6JLwnyZwAKYv96FSP6ETT6emfxhgeRejvBghalMmAepO6w2Z7IC/SIQYKC5Sz5QJcub+MnojOmUZ0plpoHu7Dm3gqPi79HjiEdJlnK/pFNVs6bMoBYjmpRVcKaKX3lm1DhS6TKSkyeYJlJM0m9qnX2I5aPaWLZX6wbIcKW3pm+Xe2i6nZZLuUPeEp98xfRGc1COhceHmMp0W02G5yfGaDl5dHBdiTeWTCMlKLUH7hEgYXL6sthZX+Oj/Oj/Pj393j5M7fy7tO9mczWu/nLMvPBvTUp6mHiJbYa/ew/eYA333Bx8v7KbZorH0ygQw1mTQ2gp9kIZTo/q/RuN9cCHDtwgALyy3kywPZpAYyZVy2UrMLBViNZ5G6j9N4EiB2HmD43i72TrJ4217HncKaCjqe7jdRP+zh8cEIly0Li7LVII2LRsMW5SoIlpaQXL6I6dwcYseCyWcYJwTRRwdI+ZqVCfPlLPzFMsLZKtIKFZsxhu0dwI1o+KYtaJMxtBN62HsCNQ1mogK4zEgu5X2LmMwQiKmZR3qeEGoTOjW0xsABoaszNjH2NepxlgWfHQog8ZQhU+pSZUikR9SKE95uihUCyWUavrnTDkrbe9D3H8AOW1TivLMVIZsLkJ0NYd2oIPPkVYLoFeZrGUFEYBmYVMAu00iDQ0KU4TVdQp44TCsNgRqy/OAQMFFDgFGIzO+8htybG9BdXrNYgzZTIWjTQEnPYkicEcUvQFcifLKMpqUc0gKBnXUqsHNGs6K+z8BWDt6JxuZ7vaKSzynrV0PcpoE5DRGejpFOWrAqXeRWQ2TLEsqHRpmQQMJHkiljmp2nLSbsvd/E+LV9TB+yHLwA+XyKfFGDVaAhywl0yvxh5oXPkvmLJC/CkqSEqeOrDBEqYmZ6UwFrGt+p9IpmqxgbslsKy06ey3PK/E6l99ukvBZ5/5I8g0Dq8iTMTwmhKQ2lxjoKOoQAGu2YzkY8OBt6dco85z3k5iljGQnhwnzSsVFpTFn7TJuaJyEl9cHUDAXRUnYKpBXD8yuWOVuMmj5BQ61CTcmCEJ2/Vd+f9aYGMu9Peo9J5Z7MkUxtOjlnUQSmfJ0Qdl7b2MFXX7uH7W0a69DGiIA/Sh3mPaf261dpSUcoMZ2zNP41ysRlo4DPrj2Oj33uOTQ+ucL8CzAwjTTwKrzRK008+vpD5G7NoHiNTpFl4P47D/G1u7exW4xRXl9Evl6CQ4eGpQn6YawTJpyvshK7QijMC6EQFjv9HlovvQrjyy+h7JcQ5ecxqi6iyfp5NV9Av1HAU7k8trot3G0eSue8GjoveiNcHB/ij0yP8bk4hR9SZzz3SeSvruPk/Udohlm8WmngtJiFQ9lwez7czgRFUrzb7UMb9ggiEVxCd6FcRLbgwKTukMkXPX7eJ1T14zGGQZttt0dZHKDl9dDzhqq3M0uQ+8Jjz2G7e4Dbx5u8nvWXq6JdWMERYXhqsQ3FdGL4+7rM+xwfwY48ghjrlNWYZLLoOHM4Ka5jwjzL5hRSFegdYu74DVwfneBvfezDmKeD+wt33sVXjo/QJiiHdLLllPblkuyKLvVd3kBoaDAoQ7J6O+dQNcxn8NhKDlfXylhbqqHGPDpsxxa/F1k11OgPyzJjkVGp9zIy3YYaWKfTQ8XN4lFAOj6OEXVSTNoh4iEBj+WowUdu1oJTt+DKtq5MuixSz5UlzBidGTpkugClJnIsYPlBG6VSEkuQqvbAv5kWkSs1jM88qZWVtCVp3CeTUufyt1pEnTEkkI5lyo3oB6aRadVMOpf6iHXjYZjQQYvLaKOGdqaCIeXXdCpsgzbhN8FMOcVKLYuK7SIz8pFs7SB+75TlVYY2vyRN6vw4P86PfxePzqNHpYk9/U+NjPa3pRtkKit7gyPo/gbCyUN6zIfYfr2Pb70S4EU6q4MprxHlktEV5ORocGZME0tuhKsLU9y8NsHaxS6KxS7MVEK/8FICjHQAyQ48Mpxu2BmY+RoyhZtUrgQte0ENkcTbmzjdmuB9bwavaHUMrBpOhyPoe23MHfRxcxzgJo3IAiHJcbLQnBymtQbi9WWEa0uEKHq9BFXaUegdQu/eKZx2H5aEg2Ga44KJqFFEUs0iYw2ooPaZxiaNyAjafh/6CX8fV9TcRWo3mWKFdNZBvFjHpFDFAHmMMiX0qChPCZ6tUUIIFSDV4ElPg5qOSPXNMpKNN5gKSABv2ZZP+ihtGiwJ9bzC1wuyT/bOMZy9hzC6u7DSAdxcAtsW4zOCs0Bl//QCpk8+h8zcOlU1oZtGNwoI7DFhRSlqKnjCp+7IMJgofn7M/6tXloHMmdPHE+B3XoX+yh2Y3hhGLQe9QcimwdLKJZaho3pCJdIAaiVMZ2cQF12WFUFO5oepnkdJPe8s9+Q/mdMrkPu9+W1q/hr/qWcyr0mXxkyG5jt9Gp0WcjME7DoBzaKBJpdIbNRYk1XidcSs4zjNwTsYYXD7GN6DLvSBz7KibDGbTkFjXWsKRiUKgK6zfESYCPMqpIwUOgGE6MT0iLFjcqUA1HAly8jMwZc5vU4ZQVbmGxOcKQ7KUNIZkmDqZtGGnpe5xvzUMcjIMt+WQEt59Zoewg4N7ZD3H9NQ2pGIK0FUti/tUob6vBPlXHrUVbcOT7F44hAoqJP0fPCZHCwf9R0/E6OsDDcPNY9XpVtAWr2Rt/yM18mCJpncQsiX62XFvcCETuCArLRXDoIUPk8B1WkGEzoqEz+LNvPa9lOEdJwmkwjeKELeNzBv1jGzegWFa+usE+Zffs7Hxmxjza89xOm4j8rlBRQImq3RCHcmhFKTQMBmYTBhkmqRCfWGZSXB9V1CfsXNw2E5S0/ezt4+9l54CeZLr1P2+Nuhhwqheun6RzB9/gcwbKzhrSDCPcqfSzlz6GBsN7eYhS08M0OAOjqC9/Lr+FMTC2vFBUSPfRS1p64RgiwcEzQ3tAL2KcNdK8X+ZIS3DjewuXsPlmfjkjGD9amJa6Tjqyy3FUK2SjfTK4udZBMGCbpvugYBi+BGQJX4pbL1q08B8egk1Jn3h7uP8M7eNg6YtkcmQZkQmkjM4TRChnWfmxyzPR/CSsaE1pRt2IFBBy90ZjBx5xG6RbU/e86S6TgxVowJsuYx89jFZ+gM3ihdwL29Jn7lG2/j228fotkPmEbRF8AV6p4//1M38NxnHqPzkarexTPZ5v+EcmX6B+tcAuGLsEivq2qHU2K2cnIoM1O2O5l6w2tUNA2RFcKpzLHWMsyzbOlKJ8cPKOJdA90TOmltC1GXsjnhvSey4JDyExBUYzq0NmG/xnzOJJQNQmk1lYhk1Kc+bxtQJUn/Nh0zBZr01GXBH9toElMQKe8yN5wJZdPVeT/q42kBTkp4pvMo8VXVsANlXrMInME8fvVoBS+yDT99pYyPLOWwRv0vax0l8gFzr2RWsq/0EoUxYZ7b9P7b4zJcgjZze36cH+fHv0tHd+uflrNW6Y/YTvm/7o8TTHUajJRKiErA6xzj5DvfxL1XbuP2/gQPxzp6VNoyxzvNUHFRg1tUYrJTkcxxvFlP8NQ1Axcfj1BZnBCgPOhU4BLvUIxaFA+oGELCJxUhjaNMQdKpNA0aDdPNwCo/Ba3yMUyzc9RiRSoUE6NWD/cPQrzRNNHJ5DGhAmq3O5i+v4ul7VM87ke4VsxhYaZMOCHIZKlEixUEF9YQzM0gzOeQEMgkwLOkwWr1Ye83YfYIpaFP4zOgsSHYyobGFcKDKaBMLXZM5bfHPPoENIKmoqUsvfkyVd0SYaleg6dn0Z2WMWG6hlTcAqKnVNSdCcuJ+lO24ZO5UwKiIaEuoOFSqlEMgAxZE5byfF0mYF1kmSwNJoTQY2BnA85gF1mtB8uSeYuEKocQ+olbwCefJ6gTmmlzZEGSPzBpkErQszKsTQygIdWYVCPL8rQtteWizAtUQEY40GRY/Nu3YXzjDei9juqKlpXuek32eK8gU67SVjGdE14/T6BfmUXcKCNhGSeWybLI8D5S9wKAYhoFPr/3nnLB98I+AqJqWJiFLp/JSuf4aIJpU/bZJvCXW3AqHixnzPuxvHXWm1FColUR6QRRQqmE+El7EUZvnmDydh8sDhm1Vr2Fsh2mIz3oToIsy0dCbRGzaM8IpLJVqMY8iOGVle6ERxma5g+VweWHmBIgApd1Z5YQJDZiGtZAeoEJnVbJhlU1oeUI8wReTaA3Sxhl9mWlvd+O1FapGn9jEvAyFR1HdCT+1Wt7OKA8WllClDvBem6CS7kR5goT1HOEPYdglqVxpSwZFuGEDpLqrZakEdho4plBGmUxlZJWCaMjxpowK9wq8isGW9GpfMdzOpVeKsKwlD3zpXbfUeZYyp/XyiRSaa8C2R9YaLm1yKHARjplmU9lp6BlaKVVyr+j6kwcSm3QhD7ZxKhvItTYJs2EjsAuCu4JUyoLnwyeIs8CaoQSmVLAhIbgPTM5XkFHjKDS6x2hfboHvz9BKA5Ob4SufQPZS5/mc21s0skQPKgT+vrpCHf791HUB3iyUsXIM7BxNMDhzluY8Qf4gpnB1fw8fP0mXHsO5cUqdNb/tt/Dd6JT3AtP6DCLHiurNp+GBCXWzZRQWkyy+OHlG7jWWFI9tq1WF/f2H6GXnqAmsVojQmiPMEZW0gjsUkdZm+VhEMoJ5mbWVOG9TMqCQ2fFKlH2yj6hK4HhyII1kpv0BKrV5FJhrBSpGRb7mexJvcrfCg3V51Ilsspc7Vwkf2QS3LmziX/xy7fxuy/vYyDyxHs9f7WI/91f/b0oVxtn9+D91Bxs3kSmfMhzFFBK7yJrQK5R9S0AJ8PdacCPxFnjd6wv0d2SrFTuQ5mSjR6UIyuHfJGhbMhSMtYjsZIOrwmP+n/cpYPdYlvpUH+RLzOBgVj0BdtXRJD3gglSk20zLxtkjAil1PhOFXtJBSehQ4mQaT+sk6SHMtuJKfPizZQyJYH4I2QpLznKtD3tQA8eQQuoD2VEID8Lbflp6iHKqUnHm0lUxfBBcqXHXmT6e9NzzoR+RH3cxqEvk6DOj/Pj/Ph34mjefbGgG5M/mc9l/k6cyNZsgdhpBNGIpiyANznFaHcft79xgN95bYx3+ynGahjxgxtQaeUJI9eLVVxbnsXjlxqYXXVRn8/CdSYwM10q01MqpSa9U/GCuzxFCUpMQjGqEyotesWy+jnWVG+oKBM7TyVUXIJWfo7G/xIht4phnIU3zaE1DnF/s4+HHQJAcQFDeraH97fV3MYrvTFuUQE+XiigXs7Ddm1knDziSh3j1RUaNQdH9/o4ORzCo8KzZrNorJSxXrRRHnTgjKSHluWgHyFdGSNTM5BKL6JsMbnHzw9lyGyeik96m+jFE0wwa/PaRUQshyCx0I0dGtU6BgSnpge0CaIDAuk41FVIpZDpi9MM8yMhm6jEqawFKmRISuY9lgkGc1GMZT/EbKcH59Em9J2HqlfFcgmgLo1U0YH11BXgUx+CLtMIel2Ep7IiuwyrUiMoWSxfnUUaw8wzfVTsKeHlLOg864/PEZsk8SozdzaQ+fKrzNshy5mQQ4fAJAAkMizt5mHlSjAJhRpBG5dXkK7PYyr7vROU4qyFKZ8lq8/FkKpA5MYHUMrni2kTKJFK/d4+9OpvPlsNnXuElP0OobSDfKkLuzKmAY95JzGe/D2BPmLdx5lZQnWeMCTElCIkwHqvduBtDSmn0kNJwDAJS9IDQtCyHVk1zPvLTjrNTVTsIbIm80Yg1SoFoCDDeTS0rLM0Q4GXXiMaxNQsIiSMjiMHg6NITZtIi6YKfG+ULRgEUl0WeRnEOAJIZOjYPQlx+sDDEp/psgIT1vEh8/4uofTlfoy7gxDxyIMxGKI/3kZ39AaN9xadrDx+4vf9ML54/TLyNMdIJDZtSBMfwsnEyLHOShkaYW0IJ+0TPs5i2wr4C0QwEZRT/k7BjeRBXplnZXD5qqCUEKtg5gwsZBGVAhHeRv2WP1ZwwnuxUAgOZUQa211pBbolUztYXvw66WywfXYwOrFYxi4KjS7y2W3eR9o060oBldQ76y7j8O+zMlXPZnLkOwU1AsIqjQJeZ9MMVFzb/ydBSJonfObZNeIknM1x5tf8TCJZqIP3F8jw+1k8etFF0C6oOKqFVaB2mWVWFnJk2lQ5SB4ESngTKSeWgz+20Noo09koIZPXkauPUGaedF10IC9jPYhTKOAu28XKHFnPn6Lb1tDa1ODv8zb03yQdGadI54mOoGsiR/mAzL2mLKaaT/CNYBbohFSIcK6Uzdlc0LM64N/yLHFGpXhYV3LKdyoMEr9LJwHe/NYj/NNfvotXmkPVk/eZmzX8lb/4e1CmjlNJVcqDN2BZy0I96fVXzgvLUvKfpt4H9cKyV06H3FjqhqfUk3ipUi9TOmNKPuhQSa8kf59SxiWckzgvas61cmTEYZF78HM9x9+6LKMsAo9OQzvBhGCajHgddZ4RUUaZNnHWgonspDalfPFeObY1mdJERya1ejBrMWZmXZSLLrKyeEmiXkjxMsd60AZabwGHryIdDlm+bLvVOercTwO0EWp1viRHtA3zLafaEY//pFdb4qPutSc4bbJuec/z4/w4P/7/eBwd3c4FXv7PsTX+FTdrGUlEAxkTPHUq/7BPRdQmEBwj2rmH29+8j996d4Lb4xTkKBpI/i+J1U4dNcPC1YUGnr68gIsfehKl9Qtw8yUaeioEKitdemSSIVK/DT06hjE9od0+oH5uUrEQlqY9ao0xwmBPXSdDoHSIqTwIKzS+sse0zOkxCmvQCh+lvptBkCEgxDYG4xgP9ke437bg5eYxNmiItvbQvf8IlVYfK2MfT0UabuYLWFmsExpMJE4BwewsJgtLqmfy5G4LpxtdtFqB6sm1CMazhJTrMxksrUyRr0ygN0iQ81SmMtQrhvKUf+8wkZMZfjZDHS5K3FcxODGTQ1qjEY9ZVuMEXab7tLiIDoGkT2Xc4zn0mXOCqCwMkJBUHo3A2IvJfFSePC0+wuCtJAj/DA3gEuvmQneEwqMDRO+9jWLagkXnQOau6YSo6dOXoX/hQ8BKA/GA5d0VHKNhsFkHytDI1nRU8lmdZSngIobvgx4SOfiiybD1zhGs3/wu4nfuMgEeppQHBatMh+THJIw4BRrrW5ehPfc4jGxeRQ0QeFALllwHsczDpSFOaKCmqneUZcNDGERMvzr43LN9soVKPjCGfHwy9DE9pSPitWjIe3CrHsysDDtGZCdHQU+SodExGwikt45GTYxLEtKgnQSYvHGK4AFlTeIKzsmcXukNmvIeBHG+xicDNN+4j5wVYflDCyjT8BktyqFGOcyxTCjPZ3xCsOE9UkJKwnJM0hxCP4NJYiLKusgQXnU6K1NCi0QRCCkKzUmEo4h1TJDIH3hYYRIKMzaGOROnwj+EpoJNGNLaaFLOd3mffK0htUT2EEMvNp11ooCQNtW2CaAm3rj/EP/qV38He7fv0/7TIWO7KmczqNM5c+kg5B0H1XwO5Zk8Fqs5LJYLqJVL/L6AvOvCNnWULMKYwzLUZZcwlvEH8Kce9QEcyo5flDw6BAJndTotc3Sm5pGxXSUnU38APTzAcLMFr20gv6ihvNyi3NC5VALEsmD6ztiSlamASBUm7y8AJCDEglKnXC5DvwKSLHe5jL8/A1jpdeOriI2ApoiIgiNexL9FFvWM/C0XCLwaGHYd7L9dxeSIEMh8mKUEudUJ6hcI7XbnDEjkOUoWeZL00jSP/lEGo+N5pruBTEkAsYlK9Zj13SdsSh8sL1U9zJIpoUM+j78PQ4fttch0pCzjHpPFdFE+/FGEwWmE1p0A3ZYD2y6i2CgjP1Nkmtgu6LTIFrZTcTIsgbAQu8fHuLP9AA8O3sfpyREO2110+iNUJjF+tDiDH3/6afSKFfzzdx7gtQ7Lm+1Rpj2ADmi5wvZImU2oJx06X7L7lypGcaopGy6dK0s5fix/ETBWuOgYBdN0JieZElpaFT17FgNnls5GBcvU54tRhMVgjAv+KWaDXZTDbZSv6Vj96CUVr3WqwE4O1jkdA5lLqspHHQKp4hjQ4UUOUUTHYGIQTFk+fTprA0oLk6S7EZ0vtol6DgbzIovAFESrCuddWNZnTpGklXpXjML4kIbrFeDkXbVIKrWY2blr0BpPE2SL/A3lmnXRGQW410vw9sDAIxosg2I0w3ss8n5n6T4/zo/z49/68frrr7v5XPEv0578F1nHLshwrOrdoKqQVwGOeNBH5+Ed7L19B+9v7uCdloe9IIEEF5aVizaVeJ3e6bVcBk/MJrh8zcHis3Nw5ldJTIQ8KjQ2d+qNCpVthvDARi/KhP8S6e0kkEajU8Std2nu9pB1CaSZU9jTJrTwCIkM2VBhKCVF0JVORjklSLiRW6ezvYqpfQGxQwOJPHqEvK1DH9teFaPSOnwqxOODUxw92kJ63EGh08d1wtMN6qYreRcVwoNRKwH1CuKZGhmyinHGwOS0g/5eF+1HHXT3IgT9KYFBttH0sdhIMLvuw71EIzaTpT7na3MIbSeGNqoTPOeZQHr50sMoe4bmabjKNOi2DEMROKcVdMor6Ffm0Yk1tAnyA0+m4zsYUJGG/Ey22wykJ5Rp9aRXkGDH2ykQLdFQS0/ohZGP2eMW9Pv3oR/vwkknapqfvlCF/rEbMD75OPT5GgGOBcjn8kZMl/RUiPEVpc9XV3opyQh8hCh4UcgCgAoiqLz1R/vIfP0lPuMhWFEEo7PV4nLI9o+yDaiepXGdbcBaXoS5tkKwzYLeALRHx0gj3liulz3fq2WkdZ61ogqCPiUwQ2JGsi6ZZQIRr1MAxDLj3yIrshgoJYgmfZZvINtn9mGVBrBkcYNcThiJKVtqjigNaKJAVHpZBZKYPsrrZHuI8OHkbFi8wvoqMX3kIGGPZBxC9pdHQAeqaiPfsGB7IxhHpzD7bWSjMQudMkhYUL1tYtElPwI9GUKpQBrfT7M5xG4eUZF5IwDKFoMjOjsdOkWDEbHVi+AQJAoVG7krBQyLIX2WAdom65i3JI6x/ulg0TDKQj0BC9OyCBQm7h8f4NdeeQVvvPIWcNDixSyjkHVF+ZCQOwLGqhLF6KueW1V48gH/ZmOx6BjI/MJCFbnqHEqzdczVymiUbcxlTSxQZhxaZcekg8VbyZCnqwdEBp/GPqSxz6DqVlEtzaLEtiIbRHhHh4TPNnzxF10WZf6Qn2+r32ZMtmsZOnXylP8ynSoBtQTmNKDxnzBt1DESf5RypqCTyRXfRxZ8yaIYCt4Zd8hUFzm+ByICpHIxgVYAVpPVipJn6bUTKJVKNegg+BWcPmoQ/mrUYdI7S83QCNG40IbrHvFamW8ovaFyO/ktMzBycXR/BkNvCXaVTlVhwro6oXPSUVNX5LqIsCutNJOM4EsoMaYjpnx6vTJh7yKdEQOvPtrEm70MdgM6l22P5yFqrWPkJmOWDevAnCFczaCULaJmZTGfs7Ei89T5atGhzboiz1OMAh8n7RM82NnE4d4+PkUg+8KVRTiLNWyetvHzr7+NFydt2ITMIIwIwLKbE2VGRh+YMQlYb1A3y45DkmqFz8yHDMsnlGPpxZf2JsP7Eeuzl59Bv7iGZmERhjODS3YJK1S0M6yC1WCAq1ETZus+qmjDDIaorJP1Pr6C4uUyQVXmbhKCIxEGcWpY3wbbuaxQ16lbeaaiD0VOBVKlrnSCK9uqwL/a+IPpUrZHHB8lu5JWgVe+VRXFN6q+5K2uZo7Q80G6/x6003vUM9KT6fF7aTsGOk0L+1ER9zNFbOtFdPNVDOks63RoIi+EQ9GRW5wf58f58W/x+Pmf/9u52cvP/VwjV/yzRTdfmEw8ZbuUaqXSimRHom4bx9tbeP+NN/Hugz0cDTwEVAbT7xkA6gcJ9bKcK+C5uSo+fKOKtafnUVgngJTzMHUaG0hoGRmPSqiop4gjiX/oUjFSwcY51WM5pdcdSc8Xvx/xmQf7G9hvbqpwJ/r4BIXpEWbdDmbLHmbrIfIFKllxrsUWSUr4atCzz7h1GMXHMM1fpcGrwvd17LYtPAxmMS5epEEs4IhAubGzh+O9I5idAeojD1cJHzdJXhcKWdSZD6dRRUIQTZbmEcyUkViyT3UHfrePcddDvxmiczTG6HQMOwpUmhavAo2LFmTXRu24T+gihPoN6mAJ+0LDJkTINKZZKlfqYmaK9pOGK8piYjfQJYi2ZD/jqYH2JMXQz5zNlSORBQQN2Y7OlyH6KdUrYY44puas2Syz2TjCYwTT2dMucnvHsPd2YHWPYWmEhgVC2bNXoX38MWSWZ2ggWMOEIEMgnkAQSbgdQpxZYElahhrGTgg0Mtz2vcUKAqqyk5CxR6fghbeQvHkH2qRHfiAusfAF82LpcaRhNmhEbDcLo1SEtTQLbX6WlUS4Pe4i3T5UAbxp96CzAvWcxFNl2RBcUXBZLgXEJcIKTxUQX4byCadpkZDq0KAaTBPlLmV9TTs0NBLzUm/CLk1gsVzVfLoMf0NDk7CQEy2PWGITyvC5GDb+NhmFiLYn8DYHmDalXlmWOdZN2aLMUqgkv4R/U6IF0JmSU5MdlDpD2C0a3VFHGV4j6Z0ZXJleICAqJC/DmKpnzIRmMU8Co4SvRF5pdGWYVupx3PIx2BthzHocL2UxuupgOMN6tggIpsEyNGDyXhJDcnJwCO/BJiFYpgmYCPl9h1a3y/Yk20y2xxPVM3YyGqE79NDqEoqYR4RMDyiMBGPpnRN2kpBkWkLQ/qAHUVaOp7I3vVuAVqjDrS7CLTeQL1dQKRdRIQyVmL9GhiBKkCyzLV8lGD2x7mJhvkDQmGJ4T9pFgIjQc/fRAf7JN17Eb+7fZlkwDZSN3PVlfPKLn8BnLlwURMevbHaQDXJ4MldHwbIRst2NKUdaJkY5FyKXHaM17uN1Qm0vyWMmW4LLNMsgwqzroOrYvC3bTe8ImYM3YA4P2S5M7BGisrkqlql3jMRHns5sZmsAM7qE1ae/gIXHL5PXI/pvIYa9Dbz49jdxEglUTvl8OsSxS+gsYDW/is9ev4XLFxZVez2MYnx5t4cdyk/G5rNZz0Qo5j3GhA5K3xvidNzFdDzGZ+Ya+NEbF6lzfPzct3bwUCB7Qidm2sJl7wD1WCLdazgwG9gzZhAZVAQiNwTYDAkrx/KcIcBdDA6xlAlQtrPIOQU2jQLybCsz+QIWi2XMVgsoFik3dMpf2tnGo9Nj1n0fp/0ejntt+kVsv5mpchKZbOoe+R91O8taeg0FSMVpzJqEdH6W8m/fsOAVluAJfBbnkTg1XDJyuMD0icNQI3wu+qdotB8g752gRFcpw/I0cjFmPzaPuecI7CWCrOh6gXqJ6k8HQrbNFKuiqR5u6guTbT57i47JsgggS/LMlghgqsWJSloFluVn4hTwe9XLTb3Juou8ATq7TXQ3qQOCOdb5GoE9T8euhQq+Qz9sj7LtU2cNoVO3jfouHoQzeF8r41CnPqDzVakICAP7o4l6+vlxfpwf/zaOH/5bBVwu/PRMKf6beSvJXC6ZeIKgdZ3GflYCBFMpeUMq1MMDbLx3Fw/v7WCPho/OPRVEqlatikYzqBQcGsO6QwVVq+H6xQWsX19EY7GBQs6BS1jI8rSysrsKzb9Bw6fL5HaJsijDXjSAVI6J9OAQwALfhJdK0GSCKI13l2B4b/cA75wc4mHnBMdHJ4iodIqdHmaNEVbrES4uRVicH9FIRjRcPIs0dvkIVpEgUSJs5h+j5z2HYFpEZ2Jhc9jAyL1CmKzQwHm4v7eP7Yd7mJy0UCLA1YMYq12ZI6rhcr2E6kIV9nwD0eIiAoLoiKn2Oh1oIb37DBWXS6NBI5v6AeK+z4+GKJZCFKqyaw/LutWCtsv89WQuVp2gRUOfkSEofiZzKV2eFcJN4aynLvItDHIr6JQW0LHLGE1NNTQ/Ir8LhPpyRnLKMD2BT4EhgYXQV+A9iWiohRGWBz7Kj06QuXcf+ukOMtGEEOVAu7KK+ItPI1qn0qZByrMqbRojWYWtGxPYuYCKnOlm4gXYEgW/uuqBFYhRO8vwO63Vg/2t2zDefUgIbCGhwUySgAacBoZALPPMZIW09A5ahYICUWNhDtqM9IATAvsTpM0B0B4S7KQXjAlh+jUJDFgktFGuVM8iIUzNpeXfasFYXkI9EU4rBQSyYQDfTykrIQ2/iR4sm2BYmBAKpVeNhkvP0ghLj6j0uDssryyfwuslP7y/9KokBPHkwRjewxG8U9lOUbZwZTuonEVFmBJEnZLF8pNeGyaTgCC/yRBIjS7LYdimAzBgaXk0mQHLkfLAZ8tUA5VXi3khZMlQpKY29pZeZoPQTy4ZJOgdROgf06iWXXhXWecXLEQ1k05JiNbdh8gedWAzHbKYJaPgVuMt+F7VkWqUymhLD6mMViSGhpPQw93xiO2mhwPW1QmBtDWIQFtLsBbB5Mky18R54G8UiQbMeyjgIHMQmUaLcOlKgMdZWHNLMKsNXMlV8P3VKr541cXFy1kUq2ewHp8QPvsRxn6E2xv7+Pk3vovbrXus3i6GhFbzS5/FH7h6HTsjjSJfxrpZIRYTOwSCLZYloXO9JLP5Erx+NMKv73jIJRU1D3o8kvBGASrMX5FQNe42Mb7/Ouy7L6I46bL5UAdR1gymea6ygux8XZgGRvMI2eNjxMMJhtQvMyuP4ft+4Idw5eNPMm86mg8P8G++9mXcmRxjMo2oe1ieeplpymE+W8RnrlzEJ29eVAtedo+P8M9f+AY2DA9xsQTdqcIs1lHK1VB2SnSEc/TbLORYN1dyOj42Z+B4GOMf3O3gdc9DZ3AKt7+rtuOUhX0t5NFmiw0TKb8z/FE96rHPtjzBin+MSxnKFCFbDTWzfsfUMVOef6Cxip+8+TT1RhWdDh1hL6UzYsKvuyjIyv6DU/z6q9/C8tIyrl26rG7fHw/Qp7PYYVkGBLKeRBZgPcch643t1czaGOVKmBRW4MiOS8VZOvNF5GREQRy6qYfKuI3F3gFWWw9RD9uoEPBzLEdZKR+bKfI3ilh+fh6VZZdppsKKpdNhxN8OKWGUKTr+yBI47WvUDwLdkmnCpsq/9M7ylXlVMZuFOQWcCb1pQoiN2ryE7UgvsI6o6TS2ZZnvPzboaBFUI5bjEBjcO0R18jrKM1usH7ZDpl2bilRdwKn2FLajCkaE4KxF7abF8MLwHD7Pj/Pjf+7jt17+74u375/+kVceTv7+zqGH7tTB0M5j7NJk2WyMhKlKNkCDcJg9bCLZ2EMw8NTcM/GSpZWqIVkabPFNbSqLAuGyRqM52yhiZqaIaolKnoosT49aJ0jYNLxFR0DURpYQmiUAmRKGJOeqVdfISDgTwpMeU+nICnjx1G1EKpYhz1R6i2K8t72Dl7e28GgwxskkRuuwhf79HcLLmArZh+xDnSNANaifVghPS9UIF5ZGuLROELtcR319kYa0SChYQDNaxHYwj9C5hJgG1iNQ7R4e4dHGDnY29zAmyFSYvkV+vn7cx+N+imuzZZQuLiGdn0NyYZVwIIswqO/aA7S3TjA43IeenqLWIACvZOHM5JAlyGdNV9QqDIKAvnMI7BC+x0ygTMqX3kBZgW6KpqWidqik68QJGhWdSt/zbQycJfQl9qHhYjjVMSJ0erxUekAnASE01BCFH+wiFSWwWFkaQUJm65XDGOtejIWjLtL3NzHdfghj1EbWJUjNLQCffxrJxVmClQuLaRBwkRXSpjWGUwhokBJCDuFMYJnpSZKMqhM/opFWPRI8CTDWgwNYL7wNPOAzoiGhaYzYlyDtBkIaXovQoFYE5/KwZuoKQtOFWYQrCwjnZPs+whTp2u7Qejw6grErYbxYrwQhwREZUZVFQJpAHKFOzQMTWJXhQlqps/AxrAyb6aI8okDZq/D7BgW3TmDMiZzxlCE+U55HYJWwVFOb9+JvmZeYl0uoGgnKPx1GCN/vwb8zQjgixNIxSGRagpqTQAicy6mhfoob4Y0f8McyX1WFlxqz/HodOP0TZL0TliGhnvAiC7s0yr/qBRKAJDhKnsSgqjA3zINO0I96MUYtEGP5zEYBE3dKUOhhRLhPZXiZ8CVQLcY54T2lN1oO6aFmw+T95EUkgN8zveojtlO+8AsaZ0Lc3UEfL1Je3z0+UWHKQsq36mHSpV9SpiLkeClf6XSIcwiCCuioIRRgtbBqzOF///yH8fwfuITKBToWFiGev58y7X7Hx8EwwVuE0Q2Wy1Af4U6mhWcWK9QFsiUo69rPos62XyWL1IuEFjvBmBB0tzXB1w4DHI3y+BDT8LDTxlH7gMVLcJEFiP0mnTg6fb0+tH4XLmF5fjpBNhoR+WWEBVgjAK5ITzMLaM8fYZZt4iIdjQ7B7h7zItE6rlav4Me/9Iew9OkbaB+e4De+9XVss9AFuCd0TrqxvLJOmP/1bAE/cv0yIW4WGxv38WvvfAvHcU85SQFlkM1BzWVOZMpFvo5McR5LpWV8fvkCPn9jBkMC7S9tjXBCB1LmGEu9yYjSgTfBHYLkIdtHwjqY0itIJ2M27DZ0r4vFySmuZqTHNKaeOZuGISveJ/xNKUjxY2uX8ROf/QT0C2zH/K6ztY+/8VvMR8B2Q6APqCSaLCcjyuCCPYO10iwaVepBOg7lShnlWgWmDO0Tznqy6I3PfkTHe4flfmqV4FtF6nfqasrqMMN6HPfgTFr4EAF06fQe5v1TzKQR8qx72V1tQlkc0EnUV4tYfY5OymM1tksqKuoCWTgFZ5kyvqag8cyDoyxpGdUzK42Kt2D+6AhRZiOWf3OYwV4zxqTZRSE6Rqk44UnpZFtyciZstnOZ5iLzgVXwedarOMtShzGd7+mwCWNwyLLcgzY6YLnSqZIpEfbHMNSov9XoCPWFml52fpwf58f/LMf07p8oDJLpT1nZ/H89iLLwtTIBghAx0tCjsj8+iLB7Su/eM7AXhzjunmJ8fKACMYsSE2Mmc4bOPFJRHDQg/H/eNOHS83Xo9eZotGWCu0vIEBPmiGEl0GSppHOEUYdn0XXU+1whBzeXpTEy4ORdwk8edrGIbJkKkZ9lxJsmBElInLPVrNRJ1FFBEqA/amLv6BiPDoYE0RTHPR/37myh9fBYrZwUN18MbobGSLY6L1OrNewUN+c8PHdzjFsfl3moy4SJy9idXkE7WURozVAxuQj5kJNOB7s7e9inMj+i4ptmDayXC1g9GeHC4QBPMO3zy7PQFxpIVxeQEKIi5kt29+ictHl2MOh2kXSacKYt1GbJQIt5lAksTt6BrZnIEK60HcKEX2VRFhUwKJgSEDUiOgI0bvxqSsCVfeYl6LqXOBjw2pEER6fCHRAEfdnik+DpkYKjkIaJMDpmEUw8KnHCgE4QtVl+VSr0uVGI2dYALkERWw+Q9QcEJh2ZK8swPnsLmUvzrK/vgUzK8pYeqSnsQoKcOeBXEZlJjKyADQGKpl62jhRDEcYyZJnC2DqC+bVXkW5ssrJoUBNf9V5IL69OwJrSKOhU+Fa1BnOeZTg7g3S2jmR+hhBaQSRBO2nsZCcds094pTNgH50iIzFYpZtQ7iOwx/ucrbLlJ1JusphFek1iXhNTXgW9aIDVghaTf1cpQ/M0eqwzLJztna+25KSRjQmggi0+2WrK/Gg0aCnToBwspl2mEoTHEZovHKP/cAKrSMmKYhrALMrXZMMBgiUBX7YAlcU/UqYSQkjNxZR5sARod9JDrnmIbEywyPNzgWHKOb0T1rcANf+mgwY6KwpO+dkZLmqIYwsh0zhh/gYIMWKZTmKfEMVU8x4yLzeS3jFJL5/N0mE+WOY8JQ9yCJeqKAOs11jC6fA3QT6LYz725WEXD4dD7I37aI0HmBx2MG3TCWAZCxyoHme2pkyaw6JZRSVTwadyq/jU6hJuEDIaF4sw2O4lrbw5ATFEe9vDr9/p4x+wXp5dzqHEBMhU4yzbs+PqdFgJLbkALqtb9MrmYIQvP2rinRML80YNl9hej/c3CfCnmGCEnUGLTlYWms+yIdTrwx2UwiGuMD+Pi7PE6j6hXNwjSEQEVYklKvMwKS2osG0tCeywYE4l//xMQsCtGGU8de378NSnPoVJMsFrm+/gaNBFj9nuETwHdIB7sQaHovXhbAXPlWawuFLFaf8Q3zl4C6d+jw6VyCrvyPuqOdD8J8Hje1oF5cJFfOmpm/jks/NqCP6vvHqAY51t0dawXCrRIc/ReaDTw3IzqRP4Bw4iDzvemM7vKR2YAyyPjmEMWR+DHtKQjrnMvWa9RwTQBbb7P3TxCr70xU9hSn0UBiG+9tUX8c8f3lEL7mw6NyIX280mjgihWULZeqmKRr6AgNfqbLMSZkwmGZdtOoX8vp6vYGlmEY2FBRRmCY9FOuaGTXCnj09gPu63MEtIL/Y2sKYdQTZGy83R0Z6l81ovQ5PpMsyfzHG37SmyDn+owqStU07pDlMniUyq0EdTWT3P9pCcMA3blLcNnqc8XYynn8Dbwedwu1clmMcwPdGpPWzREXw1yKDJ3z9J+fmR+RE+vuJhqZ7ALiXUMXSaZBqDKTrVZTtgWuIhtNPvAscPkI7ZJui0p6bEe/4Yxtnr8GLpfz8/zo/z43/SIz34khu1Jj/Dd39TOmWkl0cm+MuqQ1EGyrjR05/Q6I4ILv12hO13Rnjh5QG+vTtBTxSrGHXpTeMNZE6SQfg0CSFZfi5bRMoOITLB3eJ7YSgJmSH/aA9ohGVoXVOxIg0aWMvInIU+KTg0QA6Kdg71XBluoYBctQSnlqd3W0SO32UJatKjIqtHpZPIyFBNy0kFniBgugPyyBgBlfJwMEC33cPRSQ8bj9p4dK+LzUddHPZpqJkO6T3LMl0NGotZN8aHlmN83ycszN6ah199DMfpZQyxgqk9h6mRRcx8+oSd5mkLuwSg3a09tKmwjWoB1x0XF5oTrJ96uGDZmF+dg02AC1doAJiHlOURDMbobO/j4Wtv4+T4BINhHxHLUlZvXpox8cRNB4vrJrIjAuAWUzgi/AoAy/CywL2ssDZZhpk+9DrRba6AlIALK4upRRBNC6wbF8M0j8Bk/RFEPcKOxA71WI8jP1XDq570ihIKZQhc6kYC2FfHkVolX9lvQdvcQaZzwjpk3V5egP6ZmzAuzSkDIfH5Ap4dXt8KEmRyEVaZlnoxQJ7wQGliXVCoWNOi5KOp7KzjEsyYh+MBjFfeQfqdtz6YFxrCIthKD6eCJMkjgSSTdQihczCXl6DN1BBXJPxVAX5J9ueWBRcETAKNOejAON5FZjAhzFF2mUeN+RI5U9AumWOdnYUAIniFBE7+LXKbqmkAMvwX8nv+RlZqyTCiy3TTTmXmSpheuIC0sUbZdZAkBoa9kI5HiE7sYpJx1SrZ3z4cqfizS3zU8vEY1zd6KA58WHkCzo0ZlNeqTA0lTRZzETqlp9MkuMU+n0+YVmtmKEMm24Q1bKE0PICr9aFlWZY2MyBTIiQWrUQjsAWMbX7OvMqr9OxKbynBXYAl4OUTlv+Q95LoASN/QiMqcxml1fEyfiZ5lSJQ3MUyETiSedpjOg/HBIS34xGhQi7QUGZ7sym3UpCjeIpJfwjruAOdztdGv4vbrTYGMjVCbmYxnVYRHypdxl/6xIfx8ecu0D+iXPJ5ok8EemVO7f6Wh3/26iH+/t5d+AL0fJbscpUxE7grM3hsqY7lbIYAIiF/Qvgs951uiN7xKXa2dtRCNZn/oRaoSJ0GbVzTJ3ie+V7oHiM52ULANrpDPfaQTkaPMiXzyaWdZQiiusAgn5nl53UCrs10DdXwq/gLGSyZNi4t38Di0k1U3QUsX1pneQ7w7vYm3m13cMALh4Ru8V9WswX86KVLuOhQNik7Lf8Ad3buopMMEKQBZeYMQFnSIAqzbqo8KdeFefzER67iY0+V0Try8C9+7Q281dxETIdo4Jaxma+hK9Eh2O6tbBbVQhGrlIGrdEBKxtmUD52Oo08oDSOfdTDEZNyC1zuC1zzAQr+HP1ip4Ee/+Am1+1jYG+JffeUb+PrxHiGaDhvTI7r6uNPHAfVjyLYk06RWZwjSVcorq1PCHNlWgQ5/ne03hzmmfU4vIsvsGMyXQbnSeC/pCJCRAXG6nHIGlTkTjdU8qgvU56UIttun30idkjlinREi2d60lM6UQe/brIlo8GEDtsUJUpkPGnUoZwTpiE45WTFbJsBbC5StRSY7z4zLNJkSjsYFvERf9pv3+nih5WEjMlkWGuszxBNWhO/P+bhV9rFcsK4dKAAA//RJREFUHtKmTJDRfdqoPoquD9dh+6QDrUV0uMeH0Dw2+GSZCWG9SnoK9PAXP6OSdn6cH+fH/wRHmv5Zx3/1wV9I0vDP5dwkH9BoCsSpccJU5ihK36RM9KfipIbzexpOtkLcfTfCy3c1vN7ScSRa+oNWKbhqscFeLwDXyEhXrxRQvnoWTF0nuKaHPQweHaN7MkC7P1U7+cjcxA6NDe0wvXsZojqbiyb7o+fyWZTyBE3bQcl0kC/mYVZKKFMhVkpFlKiEXddVgbaz0iPEQ+LgmaRQyYeuhVR0NC6EUdl3WydiplOJZ+kjpnKbBAOE4wDBSYLNN3fx4u++ize2BjiQvNLY5mln63YGazM6Hl/XcOvJGvJXHkOn+BgCa51O8wyiD4IVS2BsGb7a3z/Gzu4uto+bCgKq1TIu0BjdGIR4vEMYpYEtLTYUxKVrC2AGkZI4Ehrt2B/A67fQO91Bb38L3v4ejEkf9ZkMFtaZ7zIhbMTC3iV0gvBnS/B6NQhOZUxF6RCeioSaWVZAjZrakOHxKfNqwkMNPUO29yzCT6UnhWVPEB0SQFv9lPVBtg3Pyl/q38zoVNyxGpFeGoZYPhlCf28Pyd4B7IIJ99kLMJ5bxXRWVqEm5LYUfd7vYS/CHqEixzpcyEdYKseYL49RzAtUM9k08mJ+VeD8KcFxSpDs03i9t4nk69+F0erQHoVqgZX0wgkgqdXyMg8yl0dO5oM2akhlIUCtpOY/yr77oUsjLN6HGPeAxmXcY9m1CaCUXZPGwyjSuBBqJgHMYUDwECdFU0CgVusLiMlwOf+mkBBa+RqQKNJEfa6276MTA4PAWmAepIxXlxE31uHpBQWiBzsj3D0x8RIva0pwct7/+xdMfLKmoTCik/LyPk5eOuEjMijfmEWJjUSTnk+1pyrBnQ5fzDYoMVtjAoAMv2ZYH7rvwQ4JsegiHzWRkdBF0pNKEFVD8naWpOSCFv8MRmWhjeoZVd4Y4UQWZ4idP5u7NsyaGPO+HvMovfgxv5UVzVMWs892d0Jw2vaHCFkmJu89pjyMxYngPWQBm0uYnuuN0SC8yXxggY0R793yfcJhilMvwOkkxAbbfJxbwM9cvIXvf3IOiwtF5WASd4VlFfSPuh7e2jjCu+YYsZPBydjDG6cDvH5nCxM6E/NrdTy2sowJ83GfMKUdEF6Gs2zz87zeZVYNzPG7IvNoxD6qeoDZDMF9NER2bxP25rsYHm5jyrbeZX77TOv7zHHAtunxNzIlRlanS/ko8OWr4DWbDmRbyrVSGdcuXUe+NoccKlgzljBPKCvU8zjstPGtjU28Tqe2zXvItNQbuRz+2I3LmK/VEPQGbBNtvL31Lk68NgIVrYPyxDOcGhjROexn6hiZM8i5Bfz0R6/iQ09U0aMD809/8xU8IhxOqNfuEGr3eb30PqqhnakAo4e81uPz6LSzXWQKNbjFBhynQmedujFDx5wwbVGXnZ4eYWfjNfwvKBe/79M3oJV09PY6+Fsvv4b3vA6mXh8W5SLDWzfpUBwQqgXYpTxMto1yvoD5uQaqpRraRhkDZw6D3BJ6ThVBhk44y7JO+fhE6OPjpodbK30sVIfod6YY9E34HTprI4vgTeeX7XESDqljJkxrjEJeNsAY0KdqoVDYQ3nep4NGCC1fZHsmZMroCQFyQud2v0MdFesE4ixmKnXqvzrhUJQK268SKA3tUYJ/cXeEv/fGBButFCuEyh+kQ/xJ6qHlwhgllzZA4oN6Y550lKRdE4DVrkm0CbLeQMKRzdJZzLosAxkBEI1FwZAnnB/nx/nx/8PxESw5Fz/81F8o58M/U7KnZTa4tJRPtRIVWUGGxGnTHCekLZOFQjROmQTDUYxtOoZ3tlPcb2s4lKFbGg9p84ITBcLGpXwGtxrArfUEa9emqK3ZsMs0OLKCW8vSwMsiGonfRnMnW2D6BFAaZc+jEZxM+QwaPy9Bt+9hTCChLVOB1ae6DcspIV+qwilUUKlTWRfLyFLpmlZW9YwZNMJnseo+OGk4RVmo+WxiUZhG1WlDw6PDJ0x0EU2OkWgDJokeMo1sJhYQ3UGbgHV42kOv7+P0pIv9nRi7+zSUHpU5y2Z+uYz6CtOwPI/85euwFq/CKlAR0rBGBBcJ/H7Q6+HNnT2c9IY0xDJPK0SNMCE9os+6ZVzWTKwQQiq6iepSA+ZSXYEUCFECf2qHJJmMT0WdjFqI+icwtDFsl0YWhKdODxJ6UevyGip4jWAJgjAxlnlkwclQVtlGmo2gObxQwtkkvuqxm7gXERh1orjM451Texz3ggTtIQFipGNIGI3U5tgsOFN6rpksnnV+VOfzSrst5I97sGmc9HnC/+UKrJUKMqUz4OqyfgeEpwnvOeZ9Ai/ClJ+59hQzhQiNfEiDFsLNytAuDYGRZ6qZbwG+nTaSwzb0u1vAg31MB4RHGi3VeyrgyjSY+SIytSoMOjVaTcIxVZAUHMQyNy2XReJYdGDkesImHSfDl3iKzPtkyCwROJhn3WF9hToy9Hpk727pGdUJBfJeesSk9z5lmmUnJDV/WSRIQJXypLbhlPF3MVgaT4KgVmIasjZkXYhnl7AX5PEW5fm+N0WXgD8gPIQig5S/mudhmWBSHY/gE+RmvSwuLC4qh0s2biRuCwmxrUgPaaTCOynoICDqBEM3T3klXLtlWTCXgdHpwuxJkHPWPe8BWaxk03GU3lHnbIhe9Ywq+qehZrtV4aoIyLJ965j5khDkx2mE18cDwnMPvmNglk6TJXNM2XB6NMIyPuEHdBR4D+kxVD3fMv/TyKJq5TDHtu1oFh1KoDdJsTtiO/NDzFOen6OD8KHVGlaWK3QU7bMeUClUvg46I3zjzjb+q517ePneW8DmBsB2p1MvTLN0olbWUHvqMcxfnkM2HGN8dxt3N6mMTmXjfOZX5vTROZWwSZL3kpmjPsqiwM/LJgGV7ULmJEoP+SQOMSZYWUGonKtc4MMJPTa1PtttR/VqdtnmenyOz/SNXeqFSpE6p4FcrohVaw4/Wn8cH1laRaHkEKRCbLeGePW4g7e6fT4rwKfmE3zx41eQl+1TCy4m/hi9bg8h5UacChnqV6u12faD1EKkZwn1BgrUc49fnaXT7dIBHWCbzueA92+xjI+oBwdsTxHhbSq94vEY9aiDYtpWQ/qype2YekfCIMn83hiyf79Dx82hrkvR7TURjwb4QmMNz19dhFOu4NScxe90U5ywTic+ZZFnHHh0CDrYfXgH2/ffRkBHTeY3y7bGRTr89YWL1OtPYN9pYIdOl5G6sJk+tjpcZZl9qjzAZz8+wZVLDnUBn01pkVGFMfWgN6AE+QTfgwDbWxGOW1RvdFQTERjlCI9Y7U36S3u4df0Ylx6LsX7FQaUhsVSv04RcogTm5VLlVBt8plpYx6ekGTqjeoltwKBsykKpCPd5/8PjCfzNY0w2TpAj/MtuZrEslOOdxMGkplAjcsr9EAiVsiPYupUZLFDXztmnKE/v8XkDJa7nx/lxfvx/cdz+yldyfqb/nyf96H97vNVxXn3zEe7tHqJJIyjIIo1L5gplaFhM6f2UBkp3WNa5jKcRBmJ8eMqw3ZltzEjHG7JUpHM0ereqUzx/y8WlpzTU5jJU1lTcBEL+nMr2zIALqlIjKiWR0hioVcZUYLpJw6HggmpA+0ChUKHKCuKEQOqPpmqV+3Sao/IpYJqRISCZt1OgUpLeTxsSy1MBE9Mjz2AqabOZUN5XgSkV6FncUN5eDDu93vbJPvYPHymjkytbqFQc5LM6craGHKE7p9MbDmUBwz66203sbA7w7oaP3YMEgYz40QAVH19B7ulnYV24yXvMqR4nWeAiW2HusGzf6XaxRbIedgcYHJ5gQvBYKBTw/OwcrjC91w6GuNRPsEjlXrwwD22dBD8v8T9pUAWkpbB5yvxKgShT92hwulS+Q4JBApMGQ+d9tX3STk/mTYghpvJnGmRFsoJRs420QPgq0vAR/ARONK2AuJMQ/osYlG9gMHcVYycP2gP0xjFO2hFGw7NYo6LqLZaZQxgVvinHU8y1AlS2esjsSliYBNmn55G9VYdeyiAyKCdMm27JohfpgaVxZD0ediK0mFfp0avaIZaKEoFgqIbkZA4vbexZ3WcI1O0etLce8HyE9GBM40lDze8kLaxwZpGGr0gDWKUc1CrQCKEpYVS28QwJoDFPzTJ4PSGUaReJ1icdaJ1NpOMWoSmHJD+HKD+L1KlQBmXRl8Yik3lmU1iURc0j6BOgZChdpFJ6I6U+RIbEgKW8Vm1mTSjQQhm2p0xL75YMk8ue9w06FXSUhgSNu3SoXmgNsOv3CWcdvHFyjHiiwfQcfD7M42k4mIkymGEd2AJ9TLMhhc0jISBIHNJpeNYjOmV6MlN+n9NhrUuoKpvgPIC5uw/z9JhA5cNm49RlzqiMCrC+1fxROmmpRBcQIBVAlXmjhGZVqdITyLxKsPJ7p23sUmYfekM8HI1xSMdsTCj3WCYTgp1enkVlZgWXqnNYzubUjlsyH3Rr0MLO4IjOFtuMrIiSsDl0Aop2Db9/9jp+/OZjeOLaPEGGZc3PVd4oC/HpGI9+4x5+ZfMu7mse3mK69kLW44So2++B3hfSRYLkU7P40IUa1tjMTwl7nXvbOHl4jE7bI8BJOfF/4YTiSJlXUyn4Kr3ZlCdkXAVE9FaZfzWGe/Zq58jlJTpYLqxEhmoJ2Py9PR0SIAN4LnUfHb9u0JWxE5S0PP74wg38vqvXsbhQhUldMeZz7zeb2PY38JmP1pGnc5unQ5Qr06kgnMkmAKJbmRiVZ6UNqWclTqmMHIg+lCkP/I/XUw+KnCkHVKSXr9SfInEqti3fn/WgnjlG8rc0dZlnz0/UdzIFQZW9zJmU38u9RKdTDmPKmE69I6IqMVhFZ8ptZIyZd1JDzbKw8/hwE7/487+Nf/O1fTRDmYsp6Yvxxacv46f/s9+DtcuX6GjIzmyy3/9UzTE10wnmZmXuvuhqSQ/ljXmR58uiqPbRFl56bRP395lGm84NHXYrNZEMUnRaETY7HtsK8Ic/PsKnL70CZ/oOQjqP0mGh4gPXLlLlX0XGWWbi60x6jrLRo53YVeUDh5DKM6Vd0bQRcxOweaa4tzHAWy8cYnzqI5jQCRlPMJn41G2RcgqkuHy+jumMyDxpsQ8mnYEFt4zPrGbwqY9+z36dH+fH+fE/+vgTf+tvFQ7t5CfXFub+ft60MMezSpgsURlNOmPcuXuIt+8e4ZDedmcypPKJ2fBkPSsbfBqpyfkK3KigUjEYPJWSpMYSVpBlD7KjihtraNDgreQymC3oWKRhLFV4ztiozLpwq+bZkG2JhjLLe9PLNGSBik6DQeWrYsxJkGudBkIT4yuQSiChYRPv3qDiFYUbS2BwFCHhTqbySthK4CJJ+blm85QVjQIbokgJofI7pl9WGqteLKZf9bxI+kVh87VLb//9zUd4v3uK0DWRLzqYo1F+rDrPvDgEDx9GPFbxIvXgCPCOEPebGB22cbQ9QHcCdGfmEFz9MDKrNzCVnlABHwFhpmFvMMCrrRPsSo8vtXu3P4C3dYTpxMPaTBVPz8xgfhTgiZ0BbvJeS40K8leWgPU5TBtlSPgjMVvEITEv6p3AszZpIRlvsS4GyGZC2N1jwuAAeq+glLPqEVKGi6dUlgTMNptISwRV2ZmH3n0qc2RbBIXjCL7zGLqrzzMvaxhlbEJFip4HBYzjAQ1oJD1zfDVY5xahgs5JcRKheuyjtDVU01GtZ6swWN8JjXJAWUpktyBdaoO/kzSwZpRB4qtM9RiMaYgISwWjh1p+goI7gkUHgB6DWh0swdkz7Q7w+puYvr6P6IT1F8lcZBpiQkoml0NGeq4rZWgFwoQMyRNIp6U84qKLoZ3BgOmVuLOhOFd0DsQ4Z/q7sJvvwx03kTVcoLSMpHyJr4ssIxo16SpnsZ2tIGbRSRtgumWBloQZU8ApPYEEcekRzSTMFw2w7vuUEWIKwVQMuYSnkh1UpjlL9TDuEebuExAesq3s8nduns+i85WzsoR+gtMjDwvM44XQxQzl2aFjZcrwuogS0yA7WQkcU+DP3rMkZFGIXadxvkTgLVPmIx+WP1LByiXup81XQ+pA2IUGX1ZhT8UBkbYh+ZRwT8p54934XSrBx9leZAeo3sjDQzLc+0kOHWoF2Zdon/V1RDDdHrex0z9EOjym9W6zSukIEWQNOlflUpWyXUepUCH72cjHOq4aeXy4WMfNehUzM3l+LvVI54Rl6N/t4jv3T/HfNkf43eYJPMKLVV2krOURNbtIhpSBOh3eNQPzMzE+Uy9i3aXzOglw57SJXquNIdvQER2n7thHMqKrPKL8TQjuLFdZja+xTGR4VSOYprHoHZlvKG1FoPTs1OjYnAU2598EJGTzFGqWDz+HLRCroUx99UNuDj9xuYrrLHO1bSp1pq9N8Ob2PRyzvX/4+jLWcmWEW4cEtDbiKttOxUSWbc6iTIm6k0gPAn6qJ1lkk7pCIkdIj57Mu1cCSB0sPd6sDr4X6GQ1MQ3ivAto6iJbKSsoZdlTV8v34sQrXKL+Ue9kFIVALVN0pBFKNYsIqe/kDcFQHqUcVelikN9NqWPoeG7c2cZf+2eHeHCagR+dTQmZYdH8xBcX8IOfvYBibR5+WqFj6LA9Z1Q0jdQfw6Jc15cW1eYBsmBMGpHE+zza38Ob7+xil/pGYv1qcQajbop39gZ4NJniiGmT6B4/97yB3/90F7Vyl+nxVBuSONAJdbC0/SQzi7HxfZgkBPzwCLl0E5b3MstjAqN0nWX9HOtugY+VkY9jpoG6wVpl2eRo2eijMM+h9CSHnpryFA77CFlvwWCMAfPdMqsYmA3683k6HVKO58f5cX78jzp++Gd/trCUK//B1VLpH8kmLVv+EN9kA9un0Sk5NkqEsBqVzDINwyyNwHQSYotA9Oob72M0GCJD5Uy/lY2ZyCNGj1pSjKlSaFSS6g/qLVNWJ1IpCYBaaniQn7GxGrzOpNKRyfx5KhnZoaPGZxdohHOuhlI+g0olRaU6RbYmcKqpfYzNHL1kM4Fl8R5inARYBERtCTtEuOQHAmACECoEBp+Z0WTI2WWSJHyKrBB1mcyyGnoKVFw+mwpaFPrZKmRJplqRzzSK8le9CDzDOMa940P89qMH6NAAXCQYPlGhsazOwJXeIeZZVvMn0qMQUdkPjmGc3IM+2UNq+tBotI9pLB9OF+HVLiFwq4jFaNGTFqXfJGzePjrCnX4XQ5kqYGYxbnbgbx8REHzUF2r48EwNT7VCXHnUxeXYwMLKPOzLC0jWZpDWJXYg8yrp5j85ZGpBzNMftBAcbRA8H6HkNVEZxMj4BLIsQZjGVRbRqLiSNPQSugoZgmiFRnmW+WJdyCp6Ne+RkKxtNhHYl9Fd/xDG9TX0ZHVuqOOUxvy0RyAd67IuRvXCCSfmCZglgtUV3nt+SANYoAGdzbFMyLStMW7v7uP11j5uM11b6QSRLCKhDOYI+TfzJkrZLBYpIw06H4uUmcu5BOtlJi8fwbYIdNJzKStirQo0j3V/+yWk330f0xO6SAFBwSXI8NTFYDvMq8yHpFxrOZcQWsDAtbHJRnAvJ4HXM4h5PzUnjq8uZajcPcDs6TtoBAewKSu6O4fMzE0E5RWm8wyeZKhUrLb0TAmQSnuQUQBpH2pPev6t9gFnGRqEIOPkBObJKeuDYM+GIsAgvJyKIWZefQJat+Ciy7zHBEAJGi9y4lM+d9uyqKWNcC/G+tDCKvOeM5gu3sei3BhsRxIVIPSkl5ZywHIXqDbYtuwSIbRBGG+wXBzKK0ErIAx3dcpnmWVDUJt5eIRaohGEHJh5grf0ispUBb6mapSA+ZO8sqykfUhdRYTgCX9z0h/h9a0NfPlgEy95PRppQgUh367k2aYLuFYsY4HOgGHbSNh+y1kHVQFo6onxyRD5HQ+3slVcubkMl06KQWdPHMLQj7D3Qgd/85UH+M3+Bkolyv7yFRjFJTQDHXv0giaEXs2lBijSWakO8Txl7ArrZob33qY4f7edYLPnww+G0JMBLMLw2dYBLCJeI8EQJPxY4lGf8H7aiB+MCDejQ6BPp3Lcp55gG6B+UyuiMwW+SmRclgtPpfYkbpJeokzM4OPMxx9/fBYf+/QiCvMSmotwxvqf0iEbvb+H1r1XsPT4IeZuTejUFvDeYBkvtip4r59iREgz2YZ63Ri3BwEdUsp5J4TDfFwk6vyXv++T+PDjCxSJFCdHfXz7wT6+c3IM1/LxfZddLM1l2bYJqyJOlBuT8iVztSXCgwCiilJBOZURGCnfnE2I9feRGe5B9lmwqXtcAplNfSU38UwdE9a/zINVuoWwKE5BFGuYUA/949+6h5e/eZ95S6j/EoJbhHG2jMpTn8TNj34Ky9UqoTqj4oF6MsVg6COgg/LkwgSfuVbA0kwBpsg5IVJCMt3d2MX9eyd04jNotWJ852iEu3R2+7yHbBJwo5jHj33Yweee1FCt0IFgHiigTBwdJ9kQQnS8DJzz/VsnJXznmDJPxq4TNudwiFn9HuZKx6jONliNl/lbwnTcoo5geRhULslIwbtYK4kLqqaFqXrmpeLqq0VirEs6TcPgzMk7P86P8+P/w/Frv/Zrbn94+p+Og+j/cjgZoRmzEbHhztNbv1wo0+Bq+NbODn6l1cGhGBqeaoWtH6Lu+SgddZA0h1RaH8yNYWvM0BjJYgFpgrJHckwt3CeQ9GXYw66IWoZBr1RClpiTIbJRAPlURh+lh0Z2yMgSLAy2adktR/ZRztFAicLM6DGKNE4SiDgv+wo7Okq5DAqFEG4xQr7Ka6s0qjM67CqVa4YKmsYQ0iObofGnIacFpVKRuaUCZTSaBM2USknTaDTVtmy8hgAm8fsUiPKU4beY18UJ88/0MCWqJ0mgNCQA7Pf7eOn+XfRo8mcqFVyr17FSKquV+2fgyttKTwTfpATHyf0HOPnm7+CE8Je7kkNrYQHd3EVMGxdIUTOYMo/SA6D6ZVnew34Ph61TtFgvXiGPcZTBZvsEu+9vgbnB9fV5POO4uLnRxvqDDi5nCyitzcO4uQLj0gL8MiFbuk/IkrFHY3fYQufwFEfNQwLiEQoY4Zbr4yItrx3K8GKVhlsMpOhhJl7qPUMzk/EAWWi6WEaat5ib8RlISTDx3ffUcH6Sv4H2pefQLM2jQ2UtAavbgylaPD0JP0QoUdENqLQXWZ+rNJgFPkPit0rRe7zXFqHnu8c7+K7PPLoJ69ZBOZ8j91J6CGAOy7XA31UJ6zOsU+mhn7NSzDJ9s8YAjayHLMVNDinzqUmQighMb78NvPgI00MaIq3CfPJzPlfPuoQU5luGncVCV4rwqyV05mro5W10CI5D1nfEvIrUqO0/hwEap8dYO32RsnqMLNOouQtAeRnT2gUkRYlDyM8oZ7LN39lWfyIHZ2UqRvtsaJSfiSzxNRkNYRFurf4unZVTaK0B0p7M+yPcyBLeXJH3rsIr0XGS3loCW8JGJ+3Po5yMJgTH4xG8RwFypxkCA+WclTiVJdYCwjZhlM+URVqSB2mvFj8z6SzphBNzPgdbQkgVLPRHI+wfNTFqteiA0jFkgRajPNuty/ZIgNFC2GxflstylZ2sRMwtkRO2J2ZmymeoBWAEXlk13o9CPArGeCfyscdrAzpfViGHipSL/GNiHLb3wWCAk7uPYBwNKR8NXKqv48qlOdTmHIIr00oHRNputNfHw9uyLe8uNowRHhRmETlrBOwCtv0EG4Es1qFc0TkNzD5Mdx+PzeTxoUIRyxafnRgYeRYOhgQaOkgDH2hSr/Ui6sHeHh2VE2DSZMrG1B1nEO+w/TemhgqXdEIH/LTP73oE0kEX+piA4vFv/kKGkaWnUpwgDUWspA3cyi/h889fx6c/vI4sIc1dL9I5pHNDB+yFX9nCbcLeD/6gjacez9N5leHuM9nteRpe2A7xi3eHdIbylH86vizWiPXnMb1jOhXPMk1/5OplPLE6pxY/vb7ZxT9+awdTY4I/xPpcnad8a6KvJHUiEjI1R1o3MZltSXwSiWAgIz7ipE8JUp3RAP/HL/8G3vvmbcwyPz+7fBU/9PEPo3RpGR5h75hy07XpTPF5csj95N7SQy7O+0vbh/j5X/0t9OhMysYTBmFRImXk5i/iuY9/Hz5zi86aThmSMpCRE4L6gHUyCFNMqFOfmAU+umqgQv0uw/jj8RCvvbODb7zZwuuEb5lXnGX9zhCMZ6hPxH967FqGEJ7FfJ3OjEzJUrpdgFGm9Eg+pfG56Pk5fGPXwYOm2KgA8yTR62YXK/YpcvkA2XLE9pxlHVYQhydsp3Q+CN+yx3zq09luvYew32Hbyas5sTItgB7G2feyKl+VyPlxfpwf/29HuvVT2XF8/c9GcP7y1Ky6fpSlB6qj1R+hM+ig1RtQKdMrTXNUTlnkqFDCIMabB0d4aXMH/c4A9oSNlGeGn6sYifxnUnnRriijKj1uE0KlBCtP6BWnVAS+KAEqrbBARVAhvGRp+AljGhW5zntZ9ByLoYFGZNMrlcnpYuxpNHlvQzNhpYRN0+X9+TfvlSdUiAcv3rzsRSy2T3pCM1ZMIDWQc1LUajQWdF6zBX5WS2EWmU5+J6PMsmuN7OqiFBMVmU4lKIsimDBlQESR6hIzT3pR+Sorv6fiUdMAy3p98YRDQnLEUzz3o71NbB+dYmJWyW8LTEMBISG93eug708wjAkIPPuhj4E3wt7eIaL7+wibPQUpVqOO+NY11D50CzdWl7BMoCwwbQJnJQJ06A+xIxAaZ1Qv2BEhvefH2OZ9ms02HYYcPknwXaZBW77XxNpBDyszdRSvLkK7NI9ouYGkXIDsYhR6AQadIXYPTrFzcoxxPECNrHKBivY601qX8EOicAl4msz9E5BgOaulrhII0ab6t7pAnsqWcJtKb5gM73X42TYNX9JA0Hga/aUbaOXKaIcqfr/a5rM70RBMpjAJoi7TMsv6rLGYKyz6HF8dGthMdkx5aWIYDTCWBRQxQQusNCdLmRQHJaPkQIIuyNCkOCcpy0ifhoTUGE46JswMKSctmFkKockLZZg0Zl5aE+DdDeBOh3Anva4EAeYxJYSy0mif+EqwS0sk2JkKfJZrSDiLKSt9Wn7p0dUSWZ0fEsQIhzK/dnAA7eBdBHwVedSKdWjVNcL4ChJngfeu8p5ZyhudF9a19DDJAh0BUYE0WVyi4EBIQBY6eAMYo1MYQRN63CfgT6DT2UuPWYhejnVSwZTplbpJszZi10FMUA4ILkMa6+EownBvguSQ5TSifLNt8bGUX4qttEM+V1CET2c5SqsVdEjVNqZOzYa1WkBat1jtGsE2wcEoxd1BjE5IsE08LE1irLGN1isuXN5YH1EX6AmskoFMju1MnEUB06w4gbzzBzohJNyMiD99U8cp09lhvr1pjJEfYEj9Yg9GcPmDaOLiwT5/G1j4gVvzuPhkHVbWgFWx2XbZFqWnqTnBm+9t418RFr9FuHKdRayZC9Q3Fk6iFMf+FJM0pqww3fEpZfweitQ7zy+v4IliGVWWt8b2Y1BJGazX3tTB/YmNDeZV9I6tTwmoI3S9FuujhXXCXD4XE1r28WCTgEpQkmkHcCknAjseFQHvoxOkTIrYR4wafvDSGp57ch3LszVoTO/Om1u4e4ftg3n46I98BLM3Gxh1A3z1v38NAwxx/WoOjz1dwNyVonJoqHFYeHQYvRhv7Xr4h6/08etbfEzeQbZiokC5rFDx3aJT/IeX6/jYWpXQm2Gb7uOo1cGFBkGbzUaiRkhPrapz1oNyGvlPDgX/6h1FQ+RCII1yeNBp4u9962v46m9/G9/nZ/HXP/t5PPbEFTrJJfilIrpsJ2OD92W7V9LE30gkhiCaojme4hFl8L/7pV9C7x7Lnc5FwuvChE6jW8UPPPMcvvi5ZxEbAa/3VdgmX5wipj1gWU4I6LLF7EzZxJWlPFYaZchWu0PqrbvHIb7+KMZWN6EqYr0nEzpGrJtpD+tLCZ57vIi1RoFZEJlj1UjvtIJPcR3PbFSQuHjlyMRrhwb1KnDVHOKG00Ix0yZI06nWJijT4SnIannqetnicxo3aVvEKS+e6fX9Tey+ex8npxNESysE6wsolSRE2vlxfpwf/y/H1jf/avZ0v/uz9Vrwv5qfm1Zl6EeM4VQGnAwa4YxLZeBgnMjqzBj98RjNXg+bpz42TyIcHkxwtN1G66gLj8AoQ4kSb3MqvSgCJjRiNuGgRmMtcRh7wwlaHg2NnsNIQRubsT+mQe3BoIdIXYCpQANbq4Qxiagl4yy9SEKPPs2Cdh0lKiGbSs0RJUOILVMXF6UXL+GzqURdAkVRd6jcsjQypgISSYdlyjw16bQTdUNmMqZwHIJqltBjpcjnyRmlVGKuU4lrcOQ9X80CQSbLV1k9pRE3CQhiNPmHymNKJSYervSUKoNDZZlQnZ0FeOYrjWIYahj79OAlXiYNUZeGeu+0je3TUxwTsg8JAodUxFvyW+p5WRVtdMbInhI4DnvwpSfs6hqufuwZPHllHQtZRw1P1mlgixkaXX+A034LJ1TuXdbZKFdBj+W31elhW1aADwdYzOfwVKmASw9aWHv/EMs0lLOLM3CuLFLTriBerCNlPYmh8ka+2np0v9VCW3pvtAjzfM6S72OBxtmlUVXzGaUHlOUhZSFzwjQaZxisJK3FAm7REJ/QEPP3LJpUhnlbPWBQQuI+BX/xGQxn19FxCzilg9H0gKM+IYmv0ispi+6lB6POci8TYkpWgJIzQN49guPKnucsW4FPLU8QdWjE6CCwHKXXUCynWjhBiJHtHbWIzgxTKT0dIg4ZPWSyR9ClByzLB7L+pQccEfNCI51uHAH3mP5TyighUSeYyDC87BGvgrQTLhK+D4oVch/biEnQytBAMUV8ytlzWC7Si5T6I2hjAvjJA0xbj5gwQmMxD720QFBfRWIvYGrWkLoVQq/AqKXakJQtU0XRlZSfwYAs9hCgzgQjmLJTTXB09tzpiKDD8iUM4mRA4JceOLbBhBCUpUAzzSmdvKlj04EU4LMJcwaiVoLJQHaxEuPOJsT0ZqyzoWyFIiLnbGcUM0I92yq9AWvOhTHvMA/MG+V/EEQ4pl7YHfTVa44O2CW275VsHmXp/aWcZfhMmb9qWIIkomN4L+m1zPFzOi8KzgmFMjWArit1Dus2ipnGCH4nwelhjK9snOKRPsHj12fw9FwNS3QK3DzLyyYsFwnFMh2DMj+QFeT3DvBrzSP4ORsrxSV4UR5HI+qdmI6OeIfMl0kAzWt76GgHeNtrI1cq4dPzy3icdWqzsHNehJlOH+O79/C733wLQToPfeEKgpVrOClXYeQNlJjeRbbvYu8Umf2HyBw+oC9EZ+1TT8O+egVDOifjQYgV5LFIOS/Q+W61+3hwfIqv7e7iq0d72J+wvlh3GU/DHCr4qWuP4w9+/qYqo//m57+C//vDtyhPQ1zMJfjEZQc/9sXH8JFPPQPNqSKmLpR/zbaH33yhhf/m2x7uxkVMZOoIwfw56sKfvl7DF56tKOA8PprgW28dY8j2dH2OdVTNYI7wTvVFvfuB9LK+VY8g7yv/qcb0wYuAaEBH9F+89Rp+/p/9Ev40nag/9pmPo3xpETF1x0RNU3ERMe1yrboNa5XqjMCeUj8l+M5OE1/99ndx+t7LsP0WbDpLOaazTHvzsYvX8KUf/hiyswU+J0RECgwDibRBEGU7DnmqhaBMVyFvYnGlhJW1JTgGAZBe1Cnr+NtbId4/0ui8aDAodxIDuFLw8MlLCZ5fpR6lMzulLVNzU6VtKQjnLam7ZYV9d5LFa0eE9VOJuTvCVeeY/nUHEWE2pK0SuSnMWKgtztO2lfn7mM+gM0hboxsVFXjj8PQYrz7Yw1FQQbmxflaM58f5cX7w+MifdWp25s9czOIvLubd0nxeS5dqU22pEWG5McVclYa+SgDL09+3aBRoCIk4CGiEJC5f97iHO6+c4Osvj3D7aIoRDb4MIovBkh5IUTymDE3R6Hk0ZFOS3dzKPJx6DmPCzHD7EP29Ju9nYEADFZbztMlj1cuRCaiICa8yyUo8Z/FQpfdRhmIEhCMZrj/rpmRGxDgSTAh10pFlxyHychI6pC+yQGOdJ4QWCWQ5/tbmfWRukcl7qjmlVHoSX1RWh8ruOjI/UObyZAhReelyywSw7CmsfMiT9ywkKNdMuGUar2JEQKVdp4HTrQyNheRfTS6AbGcpQfYlgLUsgEoEtNWKWZtwKYE+PjhpYMOxhGYaoTlIqKAzhICs6qkRmE0ENpjO0KfybdPTHsWY2AZ6szlU58sosOzyBIqaJkPOU0JrG8MBIXQYo0kMGOTK8Nw8oZdM0u7h+OAEEl10tujiapdG8d09rO+2sWw7qCxTmV6ax/TSAhJC6bQozof09NKZYJnInuuyWEiG4qRuDNl7/egURrsLnUZCTSNgvfM/5plp4W9IRHx/yrxvEdh2aNGpmSUETsw6HGahBXn+pgJfekRr62g6NZwQ1Ls0xH3CeuCzbhLKIeu2yNKtm1PM2D5cfx+FYAMFAq5ZpnzIfuyEKwmantBxkrBQSUIHKmQdRKwXQofcR+ZVSn6kZ1HLyKpWyq0sdNEI+eaAIDOEbtNSUk5kHjAIc9P3jqA/bAN9Apxbh+bS4BQIqgYhTfVy8Xm5LIKchSATEZ4ktq0ER6JdEkdK6jxDOSAE0vTBbz7CdO9lOIP36ShNKD8VGIUGZXyG16zQcM8hcmah52tMT47pZJmLbFIOxJgLYCnHjnUuTp7scJQZHcCaNpmvHqGEFcCykNXF6BL2j/sg3fMkiHfZgCkXqseXaVGhxQyZC52h42jCjyxMPAN+YEK2Bg2msssV78e2HLP+ZXg+w7bDIgTKFsIZXluzmFaTzoGhppWMKActymKbjorD582whZWpPxxCtczdlDamFu6FArV8co6QXjLYvmRVdIyszEEdMU9D6gJZBCML22TrUQmFlZUwQLJBAcuVwCzB02VuKascRpX1Sd0jrVCcp153qBblNb0Yrw8sPPAdDJgH8g+GQghsqQW27y/W2cadPn65tYevdlqsziw+2ZjHxytVLLDeAm+CwcYm4rffwfjOfYQHPYTZOYxnr2F39Tray2uIKkU0eO0zbNNP5y3cWjNQrsu8Qh7RlHAf0qnyWJ5sJ66GNh20B3RK7g+H2B6OscFzZ0SHgTKfEpqejnL4vflFfOrCCr57/xT/8L0HeK9LR84boeD18XwjwE//ngV8/+evwShTdsyi6mH0hz38my+/i3/ym4d4tU2nLDuLW/k5/OStJfzIF2dRnLHxaNPD3/nyKf51wPIhzMkOcpepp9fp4y+yLS1ULayWTawS6GdZJ1k2K4swKYPoIj2qY8AP8I++8mV861e+hp+9cB0//MmPIp0tISL0jiuic9yzTgSCrPxA1PlwMmW7BrbYpu6yifWPOxi+/Sb2772MweAUWaahyHb3RHURP/5jX4C9JotCU6qaCBFlSfaIDwiS0lMuU0T8oc/f+fDsDG48Podrq7Mol4swqeeHTN/dnQ7e3hzQodUwocw7bKfPrGj4zMUEhSzbqFSOZIbCfNbzK5V1ph9kLuhG08CDvQjlsIMF6wTTaADZ0jfyPYS0VTK6Ua5nMLO+iMLsCpuIjJZJDDv+p9ORzBRwMk7xsOOfycH5cX78x3z8kc//7dyjxP9jnmb+Xc0wMtKYZf6MS9gq0ZhVqACqBQnQLtPcpliojTBTTVEqdwhj1BjhEN2TNu6+28frd0Pc6Wlo0Th9r0cpRyNTJYg5/EO2tqwQNBpUJlPTxCGV+DEb7kh6KFbqSBsltE7bSgn1aURkro0mkwADGhzZ51n2sJaJ9TRQOj18GZKVfcUjcVOlR4lKZmQRSmWXEhpTTYbDZThfDIvGUw+gU9nnqGCLNAoSPHnRKKAUZeCmWZgxwVTPImfZCqiklzRvEk4lKDnTLx62GH2ZjyhK2jQJmDR8yTQgENJw0gN28wmKpRS5Cg0Z2eGst9Tg61T4RZ269JhSiQosyEpUNfeL6kitZucFAqE68xInLp/n8P6EgdShXuT7VCbFG2qVe0LDLemUng5/GOLwpImD0EOXQCjhbooO645FUDBC5PQhwv4hjlsDnExL6DhVDNwSBllHOrKwv3+KTruDKqH/GvO8+uAQc2/vYqE5xlzeRenSIoxrq0hkr/nFGqY0+qKbRUmrbRQVWNJQst4zNJzZvWMYh6esJ1kVK3nlQ1h+Uo7iHKQa4SftENRa0Gr8rkHlXJRFGQQhAo52tAsctfjLZXiNx9CuLqNJWG+FGXS8FMwu4Zd1JNMwWHp1N0ajGKIuWyjKMHQUIpZ5pjKXFyFBbUyHgEo/S+DKEkqsCsuXQj2lrEQ0ijx1PlemPspWm5InJpa/54MwhCE7PxkD6DRSGst1qjWA3hDam5tQW9MkVVY28+A60AgrmswNJYhGlokBZb1jJhgQRMVhM/JlwkoOCWXcP7NwdNAMFfDdPbmLysE7cAfHfP4Ysm5BpwHNyOratIbUoiOQX0dCONXdAg0coZFFKtNYpEdU7iZD8yJP8kUmGMAcn9B5O2b6mV6b7YjywIrj94TxCWvnXhPaMV/HLHcvYtnxLgK2lE/V00moVnQpDxKQZxuROLXjkDAa2Rj50pNFeZQ2InJsE6jnCK0LLhJHdiPT6NzkQJ8VascjS4ZG6cAeeSgnOgoFtjfqCZUHFmXY9pGMYwK4qeZwZgg/0ptp8F4GnTN75xjZBzvQu0y3bItTLxF0KnwlnBQKiE1Cniy8ylNGCX4CAWoOLcUsJoAePzzC6/sR3rFrmNBB6NJ5HlGXyEhOnm171gjw/fNTXKhpeCMc4J9vb+Bbe7sqBuXnqvP4QdZVm/jyZpBgxSrg8t4Bpi+/C//eERq1WVz9wc9j5RMfgkUAjVhm8i+mHur3fRzQZ7nT8+lvpbgxY2KOkO2IcyAjBJQFSaPEP+1OfBwRsF7tD/FvTo/Ytrsqnu8zvTy+f2ENjYUyfrNzhF883MX2ZKJW4ctuXB9yA/yVz5l4/vEZlGrLmFpnu2BlCNUv/Oar+Ce/cAff2qBOwDx+/EO38Ef/849RT2VxuOfjH/zCNn6HerLJMvNY1kwU60sGkFhxEmJKpMtI0chlcLNo4Lm6g6sFcVyzWORvZIrC3/3N30L8whv4qUtrePKjT7JZlBGVCphQhgOZTiIyyjKRBUajAGgPIsiq9I0J28YkwKrYi8TD5nu38buvvoTjbgt56uH1fB1/6Ic/g7UnLyDWCb3UISHh02c7j+ighARSj/DZJs22CfdiCwosr9WGhStXClhankXWoWPL3x2fHOHu3T1s79EB0ArMv4uPPV7E9RlKL58vHSZsREqXUfClWs7aFfVyX6Zc7MfwWB8FDKgrRmqUKaWc6Ey3FhBExz1I5L7568torF2GSb0gThS9KwKoTAk7H3Y/P/4jPv7qj/29vDYa/ZiWMf47icwpBlet0mazkAVBsvghEQNFMlFxDQW4MhJElwpco+dJmInjI0LPAfqjPo6lZ01YlL9VPTFpgjIV1fW8jo9ctHHz2VlUVxtUZi6ioQyFRZCFu+0WoakzwV7Hw8HIwykVS8x7hFTwg8RXc7+iD3ovpOdGhvEloLIMfcIgBPkx0lGXBnaIrDTuhJBBDW5T0Xm8Ryi9o5YEKeZvEoEEGl6DGp66VULYkFCQm22gUq0iSwgtjnQ0JgQaQk1OYDSykNNkT3jpRdEgW8VZBHIJ62EQ8qiaVJlZhEBJpcyFkmF9Mf8KeDMsV0Kv6URwCUj5SozyjA6nPmUW+ErjY9iEaTNSQ5AyBiS7QbFeCJe8Dw29LitkBRRkcjyk91Tmm8qOPhLsWkAoSwVMpcnfSe+VxMrrjkZoRQEiTVaqEoBp1ct2gqrRg9bfRYsQuhdWceQu4DibR0zFfErAeNjp4vS0hSuEy8fLJcz0xii8/gjL7x3iEsGjtFCDdXURuEIIpYcfErBkr3DpeVMre8V68pCh7syAELp7BOO4qXYBgmyrQuUuK/zFMZBh1ZTp0lIKgtMkW7H8SoTBAgFOupA1wgMhBZt3obcNBNXrGCxcRz9XQ5vOR9MnxEjUF9aTxbQXmdfFQoTZXAjH8GBRRo3MhHaEMMNnpgKXrNdpQBiN+blGGCUU6ob0oFuAOcOytIWQWHUs+4BGTmLDMglhaGDYIdA2D1Be6CA3Z8B0KW/Sa4sy0o1DaBs9pBPSYqZCuC0QrAVEpSc0rwJ2t3MOmoSwEduFIHlAuBMPTUYFJBB9Ng5RoqNUtVxk5bvmMaY7r9Lp2qSzxrwUeG2+RBbk88aU7UkRobtOp22doFMloNmUIbZbthFpg9Kj+L2hTpn/mPG7sH2CqNZinrtM90jJqVr8k+Ywma5h4BNo9yZwNh7A6Z3Q0ZO6IoFIGyQcUrhZNpR59d5m3Ys3ZVEOXXg+QbuvY8g2lMgoRI71lzMR0wNq1i0EDXHqCD6st4IEYSWQTaQF9QM4/QQurzerMh9DyjvB5CjAeHeIXJkOYVWG9elw8nuboCMjCTrbltXuwX5nC8b9Xeh9OghTwnWOaVqZU/KJNcL6PI09naopZVUeO3p1B1u/fQfvOlnsPnkLk4yGUz4vonxEhBO6fniCjswPrBmYyaXYCX18ud/Bv97Zxv3dfaZ1jI/3PNyk/H6DzttTVx7Dp3NzuMV2VJ+bgVEuMFf8x3KaEiQn7S4mA7a7xSq2CdHfHeh4s52gTdmdpVxcNWM8WTbxGCG77kqPdqpWeHcJ4LsEqkM63AlBt045XCDoOeMQWZaxU8nhfQLQL5xu4Hf7Eq5NHPUp6KLglpXgTz9fxocu5uCWRO9Sh1DGo/EEL3zlIf71/3BEUKvg+ZsX8Ef/1LNqasXGG4f4c//Vr+ItonWUpYKkk5S6VeTyDWQLbPf5HBzqhQnlwWM5hrQbEmJIVqub1hSLLiG/PUTr1a/iZ7QOfu6Z6yg9dhHJXAM+IdQrSOQQlgvbqoSn6w5CtJiXB4MAe2OZOhITPnVcqtmYrVgY9Hr48jdfwNe++xplPUIdFj5z6xae+4Fn4NRy8AQ85WSbkfia3thHhwDeYbnL3HxrmlWdAxmC6Ww5wGM3a1haXYbNNhuyrW3vneDVd7rYJdB3qZs+ejODL13PwJboD0yfGlkQShTyhECpNFc6KX4Wr+wa+N0N6jo6Q8RrOsBj5KcjGEmfdohn0IcWtVCinl99bBH1JdlrnjqBOipN6cDKLc+P8+M/puOvPvMn3bGb+0nTMP9bZQlkiNmQuS1U7GxsrslGS+Uie0SL5yeTvBMaHJ9GKiQMRmw47XEX7bCHVtBGy+/BI/RNpZeE/2iaaJ+oGHnvBSr7jyw6ePYJF2vPLaM6W6YxzkG3yzR+hAw+XVZNer6HTreP7ukAvaMx9je72LzXwUZrjB495IEX8FqNRpcGTRBPemYJWi4Nn8DuxHTU1myH1AUTfufQEy0SLuKQ6JpGVLw6jX8GPvMWmlm1KEjtLiOaRWBJIFIm2hNEdSpdbWkeheUFlHltrhug3AzR6KWYIYDkUxpTGk0iItOeIsdrsjrLjGkTpWXTmEg5CrDLXtsqIDSVrShBFUuP4J4wBbEooExMkKUBtXk/J0GhTAMzP0WhIYueyNd5QjShNeF9TFsmDbC+CG068y6vU6ZFLRIgUAlYyWsskGrm4Rt59AmobSr3tsyVo1J3bFl4wHxkI5QsgQrWmzfAKRX2tldE36iiZxcx5P3bNHiHh014/SEWagVcLBVQPupg7jv3sbzVwWzWRfniHPSLC0gvLCFqELhk8Y1JaCb8SB3xASTDKfSxB+fRHjIHhNCQwCa7+AhcCdUpAGM1iDbWQ37eRWoT4mao/Kt56ZyDBO7WUua/RYX+/j6mIxvJzBUMl6/gtDqDDuHbizQaIF7LOikR7qpGgpLpwdVGrJM2LINgkhlR3Ae8iK8xDTVLVK02TulYiDwmRUqZTO3o8zoJAS7djgu8psw6Y5oJ/1NxsAjV5qjNNkJ50YbQcz4ri3BrVfjbErTjIbBBuGs7gNWA5hYxdVxouQIS1uOYAHnEunpE2R7bMfYpp7fbR5SlEF9YmMV11kGBciS94oY4TWyH+mgA7dFrBLW7BKgW75XCqOQpr0XEA0LTEWE2WCed3ET2whxBVVbiyj0+6BHlPcQtkDaXJrJYqQ8rbCJrEoog0yBYFzrzwPKT+d3jkYPjzhReL0Cl1UXj5JTAI8jMymIdS+gp6aFWUw3U/aW6WYmUS5lakrI9SuD9iPUWRA6GnkkZdCmXBBf+dDTPtliz4B17hFENZUKNTM/J9CmX0ou3SMiay1G++cQSn0m57dxvwbvDdBsO3OUynIYLMydD/mxbOtsaU2cQUvSHBOytU9ijCYw8AZk/Z0UhNZk+gh5khy4jQpDNote4gMP6HDYpDhsegTCkPqFcimr87IKOZxq62ihsRH2xFXh4h0C0ddTGxl4Ta1oBP7xyEddXiUUyL5ZCLNNmYra5yft72H/xVbxx53WcFAN830/9ED7yyc/z2aIXqCWZZs+fYpfpvTtO8X4vwcMBQdVLsULn55ZjYIniM2WdDGTah5mCLQxL2QzmqznYHp3yQ9YjnU5rgfJblukQHrqBj+3BAG/3TvGdg000t+/jJ+cm+IMfuYrZhXXEdLDowVCOI7z/3i7+h6+e0Ee4gD/4+5+AQxg/eLuNP/MPfgcv9Q4QJRIDk8/I0KkU3SXFKFEhChLJYhZGfRnz5VnqKFft6ia7TZWYv8hnXu5+Bz/Qfg9/ba6IxuocplfX0V9axR06+AavqVAOkkTD8dDDvh+hOZE5rhEWLQPrdReNsvRYs87Yjk9aHfz2V76Br/7u63ASC+t83vd9/jms3FxFQlEM2fBlZX9IQB9MfBXTVVawZ+iYB7y3zLQvsQ4NNt6sFWHpYhlrV1aQzxEbpxp6kwTffL+Dv/vqENfmgP/Dp1j2VbZ1Ga0Riyb1RdmUAlByLlpCnN92hNuPJjgaZNFKXPR1l3LC69SIDO0QbUp2GlDkepitDvGRmzouzlJ/Uz+Lujs/zo//OI7V1eync9f+lJUx/4adMe2MzNuidyfGzaaXKIsHxKuTHr0MFZrMgbRovATMogwhlB5ulJmiHwzRjQfoxyP0EwKe9CbyUD0tYjzYUKXnwGXDr1su6jS2a+Uq1uoWVuZ0lGtUPDMG7KoJq+YiWxYDejYHLpKFD2yWvh8AfRqa3X2c7nRwsj/C0VGIo7bGhg4qWMCjdyvD7eKd6lQItC20TwQfgTz+QaxSE9Jlxp2kPZD3BKIpoTDks2RV/UQnvDGNiertkpvQ4nzvZvwNUp+wrCG3UEfj+kVU5+dRp2JNjkcotEKYTR+1wEA5IpTK1nwsQ5n/luV9BUAdwrctw9O8pal6S3VCN1WhzMuTHiSVfik9UXKENNFbMTGf5Uo6QoYG0siGcMoyoT1CYZbKrJhQ2ctCDcIyYU3XZGGL9AoniNSuOAJEmbNOXpbROLBwOLGxnc5imF9HoTqLWj6LApV63fUxw3upAPyEhoBA1PFCHI80tNMCRnYeA4LELmHrPuEjDiN8eG4Gcyzj8nv7WHh1A/XmCLVSHoWVWYLoEuL1eTU/NCkQtpgfkQnpRZAe4YQw4BJgrQe7hJ/RmVEjEMu8UKXZWe4qFiTrQIsJoVYTKLEsCClweTMaLY1gNI14NifQtwiJXQJMbQ29y9fQbMxjQBkKQgI5DRtrhPcJUSTo180RynqTTkuToO/TABCC9QGffTb/SnZ5Otslh+lg2Z8ZmbOeZhBCNY3eANtJmpGeTgINmK7kBGlIICZgK3lhumUjAgo0r63QbleRtnn5zhhaUCOgyral/K1DqCL4BFYRMuP27X6C2z0f9yn3D70utvr7iKIuKnaAj63M4dPrK/hwpYF5CScmzsZkgOnhXUyP30Ya7cEoxjBqJRhOCemI7ejEwKQzQ0C9inR5Bqbsg04IkwVPEnhc2qrkUk2RSClnEcF8cgQzw/JkOWkSLkt6pUHjndg4HZtsdxYNrs2y1LDS7aDwaAMZOoxCaSreq1Q2dYeU2plTxzoUsZa/2R5UsHWWpThGU6OIUC9hREYPMnQcpQff5Vkx4bH4vBEdsyNfjT6YhC13lemfd/hb6itZ1EQg08aEx0d0ho8JLTmWaYNlk2O7c5gGtgeZ2iJbQ+qE1kyZzqHNNMjoTsDfdifICKC+/hDaJmVRgNCm7sgRlisVTOplDOp1jOcKKCzYhBSRO1Y3C833YvjjWC1iFB3JFq1653vHPbVy/LuDQ3yT7Qp5EzdHI2QePES/28XnPvsxfPbDn1POrexfL/eTUwmavGOdkFfUtpf7vP87/SleaQd0vDVkqYMvOinWeF7J61gpWqgWWR7jBMGeR3mgyJVMwqCs9Gf+Cc8y8nAyHOOX79/D3/3abRgnIX58Rccf/1wFj99aoENUZz24BMUhHjw6wRvvhPj0hz+FSrmMR3eb+LnfeQkv0iGKggnLmhUlYaLUNrAEYUm4TNqk7dBkQwUZcSGUyq5BZjYPo9pgTbOet9/Eh/vv4i+ureFjly8iWV/Ho5nr+C9OgI4h8yinaj5wjXW+xnq6xPZzzdFxlXmYlzm/WelZpQZn25LoG61OB7/+9Rfw7W+9AZcOyxc/8jQ+9JHHYBJWgyhEMA7QJ/jLFAr+ms4M5Y060GB5uGbCv5lmlrdMDZHRNLeWx/Vr87i4XOfHOnVljHf3O3j08BjPLsW4sCJrFKhFpJ6ZRxFnGR1UQe55D+nxTYMAhxuE/P0my5JNnnZ1Ms2iT/3ZRBmdpIxhmqdcy4iIhQLr8OocZZB3OD/Oj/+gj9/6mZ+xj03zz4XD6M/Hk7QyJACEkwkNyRTjSUBvmbqKZ8hGGUds7DQRHpWCmB6xIWzHCNjsAnq+Mv9H5tf4VAgeX1UwbBni44WqA4sKNEuwc9noczTAZRqaUiaHGbOAPBuxWrRjWii6Jqg7kXUlVloGuYKOXH4KWbeRlfmSjTxMcVVN6Z2jskvHaqGA3+lj0vIxOZqgvz/GyV6Cg2MNuyOLQAxMZGEKlYhHJSahjSQDYmgJ3Mpz9ZIQw8TDmLkMlSdPGBXdT6Ugw/xmtkSD4pCHqEQJpGOmd8zrJHNxGiE0CHv1PBprC1hYI4jS4IsxT/8f7P13sO17mt6FPSvnvNbO++RzbuibOkzP9IwmSTNII0sjMQJJhbAwSagKl8CJMgWuLttQZVx2YVTlP8YC4wIMZkAIBpCQNDM9M9093dPx5pPP2TmvnOPPn+e3+wq7yuVyACzhs85dd++9wu/3De/7vM/zDe+XgJHp8x7BIkIwjEKU452lqgBgnutmCFQVr0OljZOQz7SnqmOUjTLF3C4OkrzuKU1PucWTUaWcE8rEzREpJMIETtoi4sAbQ82nlkrmCKyZMdfoKpsl0MU6lB+2gzAIghF169OnY4gMxBIS2gYIj1J31MnfVKrQUB5Csp0PdLs4Uj3j0aA0AsPT3bQHZHrg9oTPtiEg7SCjA4D8IQF2CukoZTPaqRS12+yr+PBQ1Uen2u7PVSnllLy5oci9XYINRHQDwpVNh3X3iEGYLgi7Sz075nmgqM/C9mgzBIA4DpG5bpcwJvv3BQRHENFCRyqM5XSWSlJWj9IFaa36BJjn2MezMW24rtGte2rdfV2tBmQbG+xAUroY+XTGfadzZaYDbXG9N1J91SJdyD0ktkLwhJBHEpQlAlGk3cLTWVYoHUd2syg/sS1PN9vWgyjkGkJqguZNOprzOQgzUZqnCRivR7zIFwIaqXO5AhEXYnDJl+dZvl+AhPLMlcL1n80gpRejmB4T3/engU4mc52Ox5C+th5fHWo02FNu1dHGZll3t9f13taGvlit6QGErzJqKd18qGjvEyULiJEG5ALfW3QgaFf0fauoVeSGYvUtxbchqWtZxdL4hBsZ/3YwDc+3xqcjk57is3Nea2FX1MlxFn9G9mATZfygGo6u++SvcfuK+lyodHCo3NG+ohB9IryBgO959NMj9G6v66Upxonwhn7Qlhg6n40jCBGAca/VLGqZh5iWcxpkEIhxyreMqv8csn2Gnc/xi/WCZpvZcLTsbLDERwNtFAJ9ERtLtWh3xCHKSrEiZDsdDVMvxSFssRp/Z65nJML12wDEHMI/x5atfXrPOlo+vFLp6YEynSuEI+1Rxm49+r5ZCk8GCwq0Y55y5iA73GYESR7RMn/j9FB/bdrUi1xc9/Dlz6eSukpG9HsIySg+8ycKNf3KxrbuO8WOBShE3f5g8uLfw3XQbhL3h/8DlJaAsvndKb7ypDfTd3uBjscQpInXpcb0OiT8rUpU9/hMFaLqE4QAGkXB0hQk1EJoNBzru0en+ud//6mefu/U4K3KVk5/9vMN/RNvV/VgLaYwcQjt7BOcri5po8IDcDCnZ8/O9FcePtR/2DlUZ4JNu13niGsLO/wpIIZ4k2FkNAGefWTpLBTT1/3rvoeU0rCJ0YXeW/b1z968oz/19usa79zQby5v6l9ur8D8Cn2CqEHg5+mXIm2xMnYjSnPxlRrY3jq/r0Mat1KB0BeQwIn2IMX/3n/y1/Xigxf6Ca77C3/oy6rfXlMfst2bLX80S5GAgJuHr5Th+/HVWM6gQGMjdiKQXhNE/A5BhXXpRiOuP/Olkjbq2B8E+/LyTInJqSpwxjTYEGDPnmUK/9m28XuP8vuxhHW29vd0/ugpcDHVAkLq9aheXuQ46132rVlSZ0FNXfy+l3BqplePV4//lj4AsvTD3/kP/5n2ePbPreKRaqvVDebdUWTZRcnioE7o6yP8jO+OqwtAbU6AJgahHsdq9voEvr72egOdoX6tUGchCfOUqjHSP1GBMTu6R02BHAINUI9bxsKRzywErhCHyBFoMj7phXKF+TZNyHDgeEg0AAeIRyHDZ9Mxfi6VTU1VLM1UWY+puAOmVmNKlVGhBYJHivt5tAUACaYQq05Xs7OeJudT9SB+Jy8J3sdzHXdiOh/j9IuoepRvQLk9KuoRxwV1GQYzDSGiE4DGs4eGTSOCRzKSHgmOUEbKnIvniKcplLyn0ylz3Osso4AIxLWU1vpmQyUIwTwPEGUN5hlidRLgn6lzNtT0FMLdier+MqM8YJWc8jcgXeb6wBdBnnrQDt7I5DykDvbeKe+lECmA2aTUR+T53OQwcEFMfW65X/MpQyaxK0HQkQiLxZCY3lcs6HKZK/rlDBILeQs64Wc84jKaRtWa53Qer2tUuqlYqaYawf5GrqN7uaHyWe6VNhnIQtGzfCurMQDdnkQJQgn1IlmdQwgeQULPCdzpVEJbtYrqtFvjxZnq332itYMrAkVGhV1I6P0dLe5sabWzpkUmrSXlDceRKEvM6/Ue7oUn99gIfUyjOYnJgIl32CvuawSAt7IEqxaRoKVIkWCYA9w9ekk/ekR2djHV/H3CyAvalXpNb97V6N5rutze0mkhryvs4Gq41NV4oRm2Xh3N9RZi5B2C2VZkTICBsBchBZCUSJkSQkQV9CgWQTbgvRUkJTx20Jt1sH1vRHKZIy4DUS4cUXSPEqiwF3oU4krf0lYmq6FyS67zXo5oVVRkTHA0x51CFOYmc3nETVktAuLLWUwHGGWH7zax3QXtMVgGetnr6enhUx0ePsJHaQvv4Ckk9eaNHf3ya2/oS+micqd7qo9fai1/qfJ2TrGcy0TrdRcQUURFb41i7SoKOU/uViBY3JsiOJWTH57mNlm0KLjOH8ozPsImAAZ8Z4XVmjg7A8P+INDZcIEvxVVJJFTv9FQ7O1fh4kKpbgeignKhvz3a+1kam8D9Sl3CozgtXLnn9TG7tJ/bzCiBaAhSlXBUdF7Ma0U5F/jabBFT72FHvU87iuMb43JGn0JAT1Ce99Yy+vKP1+BffB/xt7iiX2YrJYrJcJ1ofAMf3kwr7nWJ4U2p62KhJZg3hyRMwcIPzmdq96PahFztXDRVg7hlL08h431FPfJeQTGX8opWC1oVclpUCpqmompDZL9+fKK/DU6OslmVee9nEQZOVP8fdS70HyIgtjNZ/bNrO/qJQkVFZx4Aj1xXL8sx8Xd5rjeM8c++gT35rPDRdKbu2AnTpdnSU8SBLoZRHePHJ2C4Rw7e5ueXwY4qGOmRX2ueKH4coc+8ROBf/XhPf/2bz9VvcxXI9K17Df1339zUr9wsa8czKfGmMsmxVvRXv4mYy7+tZKrApedqzoZ6Pukjinh22nrK83g41Gl/Ch7QXwil8BRNq/2+T3nCqPuItgGEdIz/YEcphNlrlPMvbd3Rn/7yuxoj3P7CDy70n9I/3hwmJ2GvVFQrlFXhmS8UVErSV+BglvaJ0sbO4uBtmV7XnwMPEvz8zne/oYvf/7p+ZrOqP/qHv6LqdlV9iN8i8BIk9/F1eq4MfppAuDuJ/jX5jKu/SutykdUTMO3r46WeUI8vgCf/k3fj+sV3qyqXKlxgpckAgTVvExPwB+fbMgnFUiO+Nv4Zc/lts/TZ4HxfRz/8WJP2QD5qczpF3EA+x1x/MHCeWqnJfS7pL5vgq8erx3+7Hjs/kXmrtvrHf2a99q+8sbuevX1jW9n1qiaAbgdnuGwNIEYEaydtx4HyBPwagFnLZAhAxDOTmSUBms+2O2PtHzX1ycmJHhFMmrzmCYOQCIHgXhvqoUPHE5+1kyD4mqYlCEZWwXMAIuQQfMdrJH1yikHW/0vwRtpkLJYAFHBmXvVaUYc3TzOVAGiT0oo3yaQhC/mp6utLlbajPJPKr6cJLB7NyEAe0xA+QCoM9pCUyUzji7YmJ2P19+e6OFro5fFSB82lLkcEdNT7iM9CL/huXBOQyksIuvMBOOr9yBBVgoNHJEKibBIKYOYJhhkCY4a6plx2ninqSgtAVvhJA/pIwUU6rgHPeYp2yPD9dI42jWs5gRjFchA2CKrbjkea8pbnK5UBpMQUIkwbp3kvH/dUIa2a8GYnjxoTmgnwJp4+bSYGMJtI0+hhPsOER7L406LAa0q9Gcp9uAoQG/EenxkpmV+G60sjkK7FhOAxXuky8I5sp2BJhWmjbsRPtZHqKJ+PKp7LKQBcPTIVxPKaBFn1IaKng7h68sYZiFKnr+OrLoA6Uzmf1S0C73pnqPoHL7XxybHWqVOJIJ24va1gZ0Pz3Ybm3pWchaBR3uhkpBSEJXF4oUiHsnr0xGSOuoVExVDvtuXXkDR40WUwpa0JblkTUYJmZgDIn2o5Gqp3MNHV+zEd7dcI2nUNIXyz3dsaf+6GZnfqmjs9zxI7JHDMCUzOmPCAP7+cCLS+7BPsIJtJrKAECajQznnu693hAYHV5DPcpOO/vcRhTHvzd7hF3iTVEY8ARxnDtEYubzTJ+xBO9xX3DMlpgsCG/Xn63puqnLNWQ3zgbKSgm9IitQnpKqsPmWyucjoaB7qaQ0a55MikjSecT/u9oa4mA61nk7qVzRFUl6GYiUFmEoNT7Yw/0r38vtbLIxULcaXTBYpB/QfwhfO05v0NxMCmIrW6khu8V8J7s14rhxfCmMPctR7dGjYVn1zgv5AwSEokSR/FISnRBPaQ1dU0D1HOYBMxJJDrSHV7U1WenWv3xaFKky6+Mja/DIWjLDLsX17D7T42JpiM0ffhlL072oSM+1uEBd785fy+tOUom1Z7uyZR5uglpPoYW8A+Vo1sOPWcgnxxB18K4hzR5HioaMfrqpGP6/jsLcRw3ezMWIG39Oe0A34CWYMfqdc1sbkW5QGEZ97DJ7HxzKKvPDaQ6A7wU9rAlYQAeyNTpIiPFBBs+OcRPvcpfX+KjzbyOX0uXwBfVvo1SOy/Dwl9K5/X319e048VSqrFEZfhha5nBa4v6j8plwtj4cHPAeRzxjWufQBxTNlK3NvLoobgxglt3UN8NcCXMmLES6X8WS9pedke6986Otdf++RA7Qt8BkxNrhX103er+ifu1PR5fi/T55mEzyU/UmLR0rSH3+ffgPRRN+f6jC1pGwzOWM9lF5B2r4dsjsd6CbHsIuBfjEb6sNvTXqurVrOv1lVPvQ6G5mwlw4Fi56d6rz/U/+bOF/RTP/mW2sdd/bkfPtNv9/ugFdgVYoxnESg/P4MUfuHE/AV8g7Za51nI5VWnTWtZ+hAbSoKL7YMTHf3ubyoLSXzjZ35alTd2VYsuw3zHXt3vk/IyKzA19FevX42B8YjoeVpHk4y+MQz09QmIyX3vR8f6g4jRn6919c6DhDYRzJlKIxzFnXqt+rwDNiN8vB7cfeGy2k/AUB+Q4hmEQftCJ9/7QJ2Ds3BvgNtqNARrEb4WDi2EpQdDPuvqV49Xj7/nH3/zf/SLue8/Hf/pH56O/4/ns4BAdQ1eOfSiQa6YszMDVgRHh88+1k+oUhYwL+Wy2i3ktYZTm4xaIA4AjpOTC71sNnU6nkDUIHcgZbgulKenk2sQlnvFgh5srKly6zYBYFeTWU6js6kmpz11mqjkfheA7KNIe5oQ9ZYE6lD1e+0QP53OxWDr+BPiL/cwsQU/uV8QBgGvn9zIQMJQvAVPw2Si2oBIrVVmWtsJ1LidVm47r1QJJZovXwc1gpWPylxFCHTmBFMApjfQ8KSl3vOhLvakF0dR7Xcias8S4RRzZz7TwbSt1nyoIQQCika5XLJrqDDpTlJvry0tQrzSkNAS7KQEKcuaAINI/rxHgNN8zhtGwgf9EHegAby91jYBaC0iBEyfUY3CD6fdPRVPEJhHV3xmpjlgnkgmVKIuWT6TgYyG68zos8+yEnjXqEeswjQ1iIa4yS8kKpmBwNC7Jm3cJpxWS2T4rEd9ctSlyO+lpDLFNEGdUE0/jAmonW6X/nM6qrZqyzOVlpdKQbySELZYthCu6VrQP07031skdDVM6HKWVUt5jWjr0/5AB5etMBXKRrWkXYLIxmlHtW8/1MZBS+V4VLn1ilK3tzTbqmu5s6lVrWzFo9iEkHDVVuysGR4ZGfG6XwJlODVsNmFSh12E58WHpJuK2VBXfepwqVWpo6Cw0CLW0WJ6qt7JVM8/DfTBx3E9Py1CfG6qWr2rYHNL47t1pW6UIVqICNo3Ctmt0V9V2v0e7b9OsPK4b3Q1pNMhJjkETYFmKmBLWdssJCQK1fK9Iaye4gxXkpk0u7zhz2uSLO++NmHm/QC7cj18hv2Ke4TMNrlDH/HTOUQDSKkTsO6dKNiDzGY3tbx/S6tdyp0saBpkdNGNhel6Tojrp1P8nCaA1mmMjdlazxY9nU0OdRch4aUZ3qtTod3WoYXbwZlu01bbvOcch86qEEywxXNI1wWELn5T0SxttVWCoBQQHybGFI06hevcTDo6Z0rSvskkQoG2sL0J2xyroO40rZPTib7xflvffjYj6Ea0g42+tZ7Te2+CE7fLyp1eKb5/qGi/c03aabvwLHg/TDh9H/ev3c7zzhBqux/Vu36fR8Qjy8kcAqGk+RZiBoE0ftTTYm+myK11xV7zoQUe9bomdR7ddMLxoEObTCCiO4jI+znFIKoBpGD1cqjJAMGNHyyTSAsAwynL9vHBY4q2qKT1uXpOb3nnEX3rWQof4pXuDpU+h5i/pD3aECwft+g2Q4CtSgUNwNZ+Cp+FMOXB1g528O+fHulTCNdmJqt3yxW9TXtXw7W4VJ1+Mvb54TWbLrtJ9MQjoDzDLAZuGu6dNS6AGVF/0Q++58wM80MIVogtYA340Zwu9IPLlT4ZLPUMArU/n6q5nGontdAfg4z/wc2Cdih3DF8zoYpjJ0H3qRb4drx4j3Y2AeWacewXO5hTrtDEuWVYHn6ziXiduUvi9eyeCRghcE/AlI/GI32bvv54b0/d3/9AP7PX1V/+yk+psFvXuDfS//BoX38VO+j4uiOIvpOuQqIDRBcqTBFcyIQ7nP2w72MrgcULsce78VUqK72KqbL3RKln39JsfVv3f+FPaPcuthzuXQiUwXgK+HYZIZ7lgl5DOkA/PoEMfg0BfkS8NCx+hfe/kBjoxxsj3d2AyCPAU7RLFjtLVRuKOIE88SoCLsZ4UmBq7Pa2nyTDdfYWd7NBR4c/+EhXz481G0019FrU6XXC+9Y0qh6d+qNee/V49fh79/Hrv/oXspFC4R9M5lP/p0I0ocJwoT6q6+jZpR6j+h9dQiLHcw1xQPxYYwx/DGhMQLBwnNFIhieEx/hBZLIQmCxEIlT9npbi85+dyZvwe4BMGUDdSef1WrWonXpJ9TdeV+7uXaXKBC1Awcf5+czkfnuBA/b14lFT7x+39f3hSKc4awrwLs7nXpKuJECQhfCUFmOlFhCuyYB7Q/6CSTgSuULFOlgnKJ9BzgrcU7BZApRz8hUgVg18v5ZeouAXurU51+athTbuxZXfyipZXlMs5cCaR8FCtmLULULAnce1BHymrbaGz1tqQkgPXi51TCA+7gVhepM2de/SBp0Z6h4FPQXAPHjl1ogsg5C4eHOWp+aLJqFRSCiENMP1815uAJR7JMenuSS8vo3rEWbCKbUfRVOI6vW0bPg52h9ux5PAyT2WS1gzwZhbKJV0sMkoV+AOhRQYTFBbXKcs8ecT9JkzFJgkeBOYyYUfjmVhLlDfzgQ1DaBmINBeH5anhBWvifOxkCBnLqEZYN0ZIU/SEZUIojlvlOK78eUYgthSdHqlZKSvWJpAkYK0RvKy2Lno871lSdO01zXF9YR2PWp1VCRY3CwXdY8AUT66UO2TPa0dt1QhGGc2Korsbiq4saPFRkML6hYGMhPvUwAelhWF0Jpkug3CqAcZCQOwK8QznL6FMDpKRZJjyOGV5pm2VpkmQWaoGaKn+WylD34vro+f5dUPthQv3+TePupuQ+M6pH6tqHQhoXzK5z/HtE6HrHG7wgSbpO9TKzzHyzQyETW3yxrnCTDzCX0wQQxRx8REGUGqViZUlNfE0oRzOYFE8F3aPeId9hDacDMV4sXXC1YQuKgFC7YBeVOU9oBgasEzqCpo0Q/vH8BhIaVeN3t7I8yxGkAWlok8PpbTGPLYbUd0eLaCLMV0Gc3QHysdaKRMaqJ6asjt5/re1YV+uP9SsW5LX8rG9Ec24/rp3blu1+NKFyt8hjIt8QuC/+Q8p/lwk+C+pWijrLiJqAkKfWByFO5AhyysWuf461m4KS6Sol6Y3ApCuwpSGpzPtf9kqna0pJvv7KhWoE72G/5ZfLpusR/uK/HiFNuijBDZaMrGTx/zI8CW7Re+aSg43NfYusmfsSlAvNqkw5RPfs/MyWIv4rRqEPVkSaONmpZ1pxiKqj2d6Tn9eTqcKDWk3pTn7psbyhWzipwjlh8P1AeHvMbd/j2BpJ72h3q8GOi3U319NzEK0/E4vVPVZQN/Ct7hzjU3aO8yQrLENbcRfg/aI915fqYGQrcCDhZLEHpn+theD8nyFBJ7Nh/rkO8OwMs8wm4nV1AFQeWUW5+R0NDceRqHvWbZfu1lT6bgGfw9TTnCdG+f+QMPc3XvhRsfDBSnPPFcUnMu9J897eg/u5prwPdqKecvjqieDfSgFAlzdt4qX+dj9fHHFq7L8UCTbg8bB9MzefTFjKfXWcfCDX2zOThsrKGAvvXfIc3cy3jjrvMrcQAN+KZcEOPFTE9f7mvyN76lP/jgplL5lJCM+svTkX4dv1MqrSzf71HXFtjcIZYte1ONIfbinsFgrruLQH80X9RtvnsIkf69QU8fDwYa9peK9wYqdB4qveiql69q+sZPKXHnyyqVGlqH7N8BixqejUpGwz0OU9qzT/mH1DgHtu/MBgjmob6Q62qzGqicAStN4mlfL4kQfRzFV5LFWojbznSh6TGYhWCm4RcYj1M8+blATH/69R/oe7/1sfauAh1NoqKImixoB3D9urVePV49/h58fO1rX0ufJ2f/2HI++cvLXjfWbZ5rMW5rs5zV3WpJJYLJYjxWHxJweHiqJ3vnenLE7x2U7zyiHuAxw/FMcoxyDigGtzCHJaBi5/AopMHED0+Tp3C49UxON3M8awXdgDAUbt8kiG8qnUcd8l7S0/eQT4/aOZ2OtXF/MNH5yUi//XvH+tp+R4+mA80dZLhmiFkAIhEsJMBxVG2RQNIYz1RFNVbGPdUhpnHqNp91NF30NOA514RgT8CizHBiyknZ+W6eQL+WWKkEsFbyC+00AJXbkIkHKdQ25SsQ4FPr3A+SbJCMZam3d4hmtPCmpvOmBi9aunox1OkxoNGK62gY0d5krgMA+Qoy0oFQ+FQNqGLYfiblXvfq6cpwo1UkBymBuHHtnJxJgDolAXATT74Tg3wkEQommiaiYRqmsB+uAdvLB6YEV79uQjkDrLx43WvlPPrqpx8mLiEp5xrpRAqycT2C4R2aJQc8+sBByW3sUVIDaDgtS71dZn82QsDxiKjXVXnKNYBErGiOTgSyRRvmNwuqNfLKgMCms4GBcz5SbATpmJ5Rxibfn2vKNXtBWuejhM6mRfUTDU3SOR0jfJ6cX4Rk4W6tqpsIlzVEyPqHkNDnp3K65WwNgrO1puUWwXm9rlW9Ek67efQzddZSYv9CkS5hyput3Eh+Up7Agim0T+iCSZ0r6ryqcU/FXkKOW1rm6KtYVzMETfMook9/f6WPP/J05YZKRUhobUtaW+O+OcXX80pX0yrkCVKQ9DqXqxLsCwil9Gys5JioPulrAklqbZXUrxQ0DxdN8/LFU+x0X43sVFnIXSwJOUJARQOPfIaLO/Ex76x3Z0CUTUohhU4QdJ3KxZTHQ/QYc3SN901/IZzLrFBsCj65wNYhnu76PMR2i8+t0SMQYqcQCtNrreqazqsazwq6bEZ1dMVdEShr1Zg2G14/vNBlv6f9s0s9PT1DZJ0pFYz0dm2ptzYmuruRUBY7jSYgwvjEArufdTKa9de4x4bijaJijYySpevNJNSEQGo/oMgL6oOvJqKIFNofI0Y4IkIDJGa0CEkxyfbjevbEhCqceqf/Zs+bmn97T7G9S4TvVPlKhH6AkCOQAmzYOGH/vt7oQVv5ShbEZlrYVQCxtH2FpM2izoTHmwyRf0rkEDVlLYtlTcCtAQSvxffb2EsmHddWDV/NU58XYzV/61gXznwOGUtiA1HwZI7f+6zw4+lUH6mvb+Z7er8w0xh/8dn9Bp9wzarr5WUz2Eg0XM6xCk/gusN7782kL5/29c6LK91aIYobBSU2a3RzRasyNlQpaYa/TioI5BI44ZkbvuulNt4E6qwV1+u1JyExnvO3xwyy+EjWS3AgoMbOcO2oHxTHsz3RS4hOewbxzWpIHf6133yufxccvnJ2Cu51k5930wmVaIccIv92MaZ7PO8XAtUhXt4caTZu6HENU5mlEilvPwX1Vmlsi/L5PezXGwnDW9NXfoT7AX70u2NLePQuv8/x6SefPNT9p8daq5cVy6R1lcvoB8SdR1y5Q8EX1Me5cJ9hU8PJUoMx9R4EOgA35pDSXrer1Qh8HMwQUz1IKfQRAhqMeoovRipAIpNglMs1AYf7a29pmb2vSKGqaKGgKPYbJU6m6Pcqcee1dFIP0lmlY9hYZKFsbIH/z3QvQ+zIzhAWM2IfgpKyjb0Rkz7M1lLa8Fn8VlzBlD4/oaJH+Kht37ElrSHl/L3f+Fi/97efYybgsmOeCejcUfHV49Xj77HHVz/+OLnYe/GXVvHIv5AqZctekO0DMiKoQI/izVqXKhGAGwBKPQkZw8znw7HGOOgljvrh0bk+PDjVxdVEHcjd0gM0APYScA9BAhJhyDB4OFgY0PkrHAF1wEngRFlAubFW1puv39XdG7uqV6oAeEW5XFG5PAE8nQmngxIEC59acr1z08o90NlVX99+fKb/4IfP9fiE6Aglg7nKR/p5DU3ghPAmo4CRPLVCebi5YqjhKIEgPvHo6EjZxQCi2VO5stImpDLRmyBCe+peDlWPZlXm3o1MUpnlUIWgr2KkCxnsqpifqL6+Uv1WVIWbSeU21pWuVEDWAgHWoE/Q4V/glEfTcXjqxviK6560dXbQ1eHLgV4eL/RpM0m8iumc4OC1o843uvpRWxlmTTRN4k0UnY80G0mHZDQFocgATN6M5awAUP2wjTxyGY6Q8reP+PRIQYJrOsg4J354hCFdYIHgpQruG+dIDUGez/HxENCu180SMCiXhUSCYOtieWo+SbDyuckenU7wM857nqpPpOlz7MVXjROMnKg8RuBfJSME2aVGkJfoTlalcloRhES6D8GifitAXsuOYuMDanWiVGWgaCWuWaqkziyvk35aF8uixtlNdejX085ARyP6g/LcIQjcoU7rR02tPTpS/aIbjiSlqh4laii4uaX5JmSqVAhHvBKtvpKnLcWuWnA3Wtxt4Gl30Px6hMzk5kcja/zzcK2nwWcElFV2oEgOypGBkEa7GrXHOnq40otHRZ2e1zQf1xTLV5W/dUuzjbKmkNBVNaVcMaFKJqYKQaNER9S4TZ1oG2t1lIGMLlYTTXC+04MD/Y3f+7a+vvdEzchYqVxM9XJS2wT9za2M7u3ktLVZUa2SVonP09z4BiIAshlZDcPgBbXgJ78T6cNaOK2TR0Sj3DWyqcgCIrqHvxxaGG4hmngvRkAkQCpDP+R8+hIkjEAepDLYM8QmXkWirWnsEem5T8pyuphrsuv725aaYIPX7Q3BCniHsuOmqvOX2sg0VcYmEjGfgJXWcpqGjOY175e1gNxGSwgGhEm8jIgKSaHt0DSUanh0egUZXEGy/UQqeoTSu+SnTszI/cMRa/555N6BebSY6dOnJ3r+u89V+gibmKxo+4iKlagqCIJSNaNEnutD/J0WyYQvJDp+4gOhA9hZTIIQC4HXqpqg+nVq7f/CNSgR2iCehYxWNN+oabpRVawO6cNepr2ZPvjmgb7zwYE6B23VuNQugmmtUVYmTxtwm14P28GGP1509f3sUE83EGpe2xDyLD4wpz+85MnEGPsLn24b/lWw97u89/OXI33+oKn75yNtxgIVigWlIJ+xeklarypoVLSolDXHF0blnCbFHOR+pSnEzaTdJzF51C5FfUpZ8ASfDZdE2QfcFuEdsS9eC6aB+i/HGrVmkK+4fuOTpv7TR209xkSOCytVa3H9me2Kfr5cwtdTOlxGdTIxVkchZhHdQIC+mYvqbj6lPP0RS82V8tIT96kFBf1pYbFYQtSNR/Rn6IfuY//D16/7eUUZbXv8DTnvPHup7cMzpT1IQf271bJ6hRKCOQnpdd9ed9kEuxhS5w4/u9jUBdh/Dgl/NJvpSX+oC3C/059rCBGNjlYIJcowais4ea7K08fKQBh5BZGYUze9DjbVMQHw3odAxPEVxBasmt+xDeoVS0M+0SIFQKUy6ivROVdh3FJp2lFiOtQcZT5P1FWsb+jNL93QL/3sW3prt6okbW1SbqEZXZ6jgVv4A9hD2Y+/8VAP//XvatHB78B8jJB/rx6vHn+PPL761V9LJu40/plMfPw/Lhbja8PVOGhrEZl61C2XVi0HmTHZwLFTs3k4SpNZzJWGRCUJlD6mstd0guQLvX9yoQ9Pm2p3hoqhbL0jz2c0G1LsFP+3a48M7OadVt4GkDAtiPGN950yqF4p6PVbm3r7wV3dvLmrcrUWJu9N4dCewvGGnWuCBAldLFHLkJnJLDxr9+VlU995sa/vPD7Uy7Ohxt6mmbheeC6Pvnj3sAkoZDZigAC8QvSaAnxeE2hJHsfhIaDZelSNOveELPkMZ3ViGgK4MZTqTjanNwsJ3UlMVZ/1iNVXmk2vtCpMlSPwVNYzKjbyqlKXStbTaRP5OMp0dEhgBLQN4mFb0I4o6/m4q3lrqCH3aZ/2dLo/1N5+oCdnGT3rpHU0jqu5grjxpQXBMUypwu9hgOafd82b4qch22mIaJ46FyDMJchpKVmE3GdQ3+5PJ0CHwBJk/D2fQe/md2Hcpte7ZK/XmMbpR9gYr5mQ+mWPKiEqaG/vFPUGKneu+9UjtO5Ug/tnU/3+X8pTu/xMpwgAJqjZZLiOzURsQpCa72aUu1WGHEc1aY4V2xsofdDR6qJFcLvUdLqvYvVcO68vVX8zD4msaBKt6qyf0OEoo2ZAcM1vq5VwG411BfFpQLofZDO6OV1q4/BKlb0zVftjVXNZJeoQKMjB3FPyG2taZiDMw5kSzZ7i3DOKmHJyvXAEzCOftLVHZv0IiclnwRgCqtQ4TFy/atA2Pt1n2dRiTLAaFdS+KOnpxwu9/G4TYVNUmcCSf+2GInfXIN4ZjbxWFiKWTsXon4jWacP16VSZq46SlCE66hI0V+pEF3raa+rbJ4f6W0fH+ibvtSF5adr1zvaGfvHNB/rC3Ruq5AuaDQcaXZ2pFp3qJkSjDCNNri6UjhCQEy2EB2UM00y5cxJaJcoQUkgntqUj6thy4v06QdTEibpG8In0SEHWKbYmfLWvea8frkNbJpEKtGV8jcDrdEHJnOaxHPbptZrY6niuDsKujV92sJNsJq8CbVeNDFRfXakRPQ8T9vuoVx/xGky8rq2oyVVBi2lOMcofr6X5mQxT54Tyx0ZFO1lE2Xu8vjNYTBFk11jiKUqP4I0ngX5wMtbfOhvo/eE8zE4RxXFuXU71By77un3cVnIxREg5HQ8iIBdXIQdhQ8HkIPipUlpxb7JxH4XrFnnaQYxVJqH0E86ucL0gfuC3wjb1CKkJPoJ5hdhZ7G5oAQbAedW87OolQunTg0v9zoeInVFSP49A/QJEyWJ+MluGo6ED2mw0megos9BRKdABQuUj+nufOodliFIG8NenqIVDkTHKk0toowgmgWk3VikVmwu9Po7oc/jkA8jLBpiSuMS2vda6lNUqB2mCsBy/dVuRL91TLJsKCeiUpzdMpalSnu9mua/dOsRI3502vsYbY8BKR3s9tR736Tt+n0u/eTXRb43Br8JMv/haUf/CG9t6fbMRznD5KIHzwVRnlOsITXQGoavSLl+qJnQbnI0lEbZZyF4IHNcWugSnZlMEzcpi135HKfif4drlMN1aug/42yOiXoc7O0R0nreUxn+XpbwGjTXNiohPRLGFpZd7hcGHh09Ps59fZyigHbm28zYPl5BSMOCMfng+GuspP5+MZhr3B5p+8FTd3/8uGg2x6gKBdTOLHp5xsNdH2mIykHjakYIhp2lX8J5WWyHUhjHKlKlphJiepLD1Sk0RyriFLXwZm/8KOFmfDHQvONHbrw9V/OKbWmWuc4ZaUEacKcJrQ2ddTT7Y19m/+z5+QzwDD65b7tXj1ePv4sc/8tWvpYuv5f9Jotv/IpdKlrOzQVBJLCJZTwPMIWx2PuBiBqgVC84dmFIhkwaLcSycNIZDRgcEpEFf3W5b+4fHevb4pU4hoac9vg9ZNSKEQRqkcPqTcHrWqOEn7/ncXAOeiUv4ufBhYAGIeK2QjOl2JaU3dvK6f7uqze01laqow1INJVmAEKLko94AlAqPm1vOCDr8HEI+BpTvsN3Ww6MznZ51tZgBYJT/o5HTeQAaywTBFeIJMfO6TZ924+MKBYEBxsJRsTCo+BkBkAsxFdYgavCcMe0yebSn1f4V6GUi62ODskoX8topZlRYQi4nXcJvL9zdvV1Paw0y6s0y9VJKlcxStXhfjVhblfhQqaSPwFyGo4kUjCbwEyLpc8pXA61Gpxq3rtQ7Hetyb6b9fWnvIqpDFO+Bp+9HMbX4fI829tnsIa7Sfsbw60TscAmA0VPyCQi4k9X79KQc9a9ASqMr+iUW5++syij3QiobTtF5Y5N/d1orb0DySDMhICSZ1yPXLqqn73iadILpSwLXnH41O1lAOhbTWZio2UUKR8H9JQKaR2TTqZRiBYhKLanO7YzyX9rUzp31sKz95lDzl7Thi67Sxx0Nz87V6+4rlzvVnTfGuvMOtrhTDKc9RxCL81ZUL3t5nWdualG7oWMgv+PpdcrR4D53EQrb/N04vFRt71INgrxH09Uoa2mSQIBclp3wPa449pE8ayl+CVHDXtz/16hOLcJgZQLOr+EIKXX1TvYifbaZh4QWtPISgwAxMZtAhJM6Opcev9/U/NFEhXZG64WGNl/bVPZuXbNKTh3Kd0nfTxPYfCauGtdt0Na5S+wHQpzoOh3TGFET0bCY0MtMQg8LOfXzkL35St86utDvHzW1nHqGIacvre1qA6LX7kNkILJxiGtObW2VetqpLSBYM62nZ9jgQJte75us0R8YtsUZAizWHCnWpcJBWUEGcuqYtxjARrDHtZVWlHnJi9PeNDyqsn8ZaFqoabVVxWwRpdhsAnGVIRhGk2ksOhWSwplHKJXRcB7TRWuh/mFH5cGldteGaqzNwJloOFppgrmYZDS5zGl6kUM0VpSoFsK8qR5li3pdMdhwnUf0moj44al2jxPNJ6MwRdr5y6V+D3/5jfZEP6AUx1SP3uKx1BvgzmutgX7yYqQ6ZN5b6TJgm8d/PdUeg2j7tSwsoljOqrhTCvVqruzTkbxWnObyunEECHyDMmMXHhXF3q5TPFEPLyj2qK2Fch7Ch70tYgnNwdPTaUKPB1EtqPO93ag2qcv0OeU+Hmt6NdPI+XPw0wW+s6IMS0TKJZf9PgToW8OFHkH8ziFatsBkYqGf2UjqXfrmUWqgnbWq7sXKCJ6oehOE+RJhSvun+xMVEXNb6msnhn3Rf/GTvg4sDn7+DeV+6jWlSzn0VhBmHMnhC0nu42UqXh+foi6eAfHqUOc19TIeLx/49vNznT3saK0dUTab1cd8///cbGlvY6Z/+b0t/dLOhsq+Lu3imZJQwIb8L9BgvtQQsZamrbwpdeWUY/Gpsti6D7mwLYSkkzosFjHsyPsJLDt4hP9zU1uIG+eMQeAO10xcXKp4dqEE5Z/XKhqv1TSjbE4rZ2de0Mcmju5LLxLjl/D7xq3pfKrJeKQRIqvd6eqq09PVZUdHL491eHqpk35LV92hRjN88roI4KExkTCSSKgKzperYAn3XhAj21dtIGJB+yXDk+wKiYyKmYJqxJpa6no97zoYE5mBeRjzOJJVdxLTCMwdIXJyjaXu/tLn9ObPv6vKunN5JimzbR3h64NZKNN3f+NAHfrzR67w6vHq8Xff4/h7v5ptzlN/5vgi/1eupoXY3szrlbJaAiZeO1ICFSq4VCHqNSpzgKED+OPQgP0KorCCwFlBmiYtZjMNBkNd4OjHj5+r++iFTg+OddV3XkhPl1wTS0//hiOeOLgf/t2AYm918FgAGHYaj+IZEDya5lQgMSJ8DmfO44SlZKAa/HCjGNWdWkw3tnLa2qmrUF8n8BcUz5o45CFCJklevL5Sq9vX+XlTF5eACBGiX6rqgDv99sWFRrw2o5xObOxF5yEBjXuHNNfx6CikNJIvEkyJOAZgA56JqE/mWHkKDLU/Qn32T/h+39GHOGNCy3ezdQI1wdzzLE6nQ+BOLnsqpebarGZ1d6um1zZr2vYaqThkYNLU+vRIa7mJKmXIoTO2cFuT0ZgbxeTHa/u8w5k29SYO56GcD680vbzU5f65jh7PdXiQ07PzQE86Ce0BXi2AeuKRA9p3CmkKp6xMnAyUDgTh+MV/2T9R6uinA08+kvk7yfzL6ZJqhWq4FiwPqcml8vyeUSYBefS0Uoh4vhJ9ynW8c99t5oTbCwLkBAD1aKpHVDwSviBIu3+N3A4jTsw/cTNvZjV4p66dL20pb/DGFvrdsZqfnEofnal6MQw3Cl12T7nHiV672dftz0uFbeqDDUQLZV01V3oGy9iL76i7cUegtfrc94JA4mME79PmNxEZjR6k49MDrV31lKUMSadpqlY0r1e13GggNuh/gnLyosezpQgByDtjvdvcZSZshW1JxXjSPwECxacaxfCXCkFho6wZBBH2rj7CYIL9tQhA7cdtnX+9qdET7DlV1+4ugflOTenXt9RDwDzGbic+LCHn9baB6vRHqTNS7qKrrEevFgSYbFTjfEp0tT6Ao5wX1yC8aShFBMIJMTnr6Ae9ro5nlHl+pWh2pOxaWoUsZKKDWDw8DZeZvAvZ/sd++g/oXm1dDfo1n/RRlFzUU9ue2ehDys7bioypLSLEsww+ZEAr+qOCH0BiPfK7wg4WsU3N45tYaVqDsY+upT+hb6tIGt9xu01VoX2y8QDbTuMnec0WSfADF+Lpk6MykKhC5EJr+XOCOIQbG11gh5PLlCYniIRhTd6N7iTt8UZKkZJnZ67XboZ2CJY4JF/jC0QTAb0czTU5Wurxw6l+d2+gR9hTDx9yhouSn5TtjWxM6xRkcXQZjpzZjMPlC1xkDsaFls3vTmWW3ygqv1MNl5d44DuRWCmZNx2YKZtbiWZUpNXDTke0IcQxzncLODTl8fpolzAkOtjDslDRtFTSKJ+GkHqUlRt7uQr1mZ+NNP2wp9kFxB6BsbDagTiFa3PBwgT3PETk/JtnV/oG/d1pIok79MecxqwudPsntvUPvHZDP1WqawNhXULYFCHIGdrUI4Uj7PWS321DYwjkyw+PdUx7vfnWLcQAogMMdjnD9GzJhKL0z+TgQjsvsDITtjTlhVAv8PU2JnHeXig68DnpyzCt3h6++zcR6cWbcf3pG3XdrJSUSEIgwaLP1mx6wOFaPFxjUYjF4NUA8nc1RpyX4/LJuknKzhv8R/3Bvjl47VUI4fgrdbBdusMtjo0zc4ilRzJLF1fKNbFf7jHHn0eQ0GkZXKbP54is8Wik2XCsIQLv4uRUB3sHOjg60eFFU5fh6L4HBCgZ5U5R3xLfLSD4qogHn7L34vmhvvHyqS7HtDlFdL1sKwWK+i41+oOxlG5ir15S5s2YttEU340hhEe5lC6SGT1cBPrtTlvfwmauQj8D93a/oi/e+6L284F6Uw8GLQgxiLP+mf4HX1rpn/xpxGujHvrWivZyO3ZHSz16ik+GLfvq8erxd9Hj+PhXs5X56u8HF/6d8XCm2TSufm+li05B+4OK9hd5dZ1mBHk/x3msAhuQnp3EUuXInEAIaQgm4ajWFF8fA4RNAMzn/R4cnenq8Ut1Hj7TtN3TCKcN4YJrXJ/lvgIgIAi86lEzr1X0uiLjiddoebrMR+l5A8yUoMfL1yNngIlX1iy8gJRreFQkDdjkqEQZUL9V8IaHmO6sx3TrdkmNnRy8L6uENyf5rGDvBI8kIDzUFQC/CvI6GSfUGYx1OViqM4YM9Od62h7qrD/VNJlUZmtdiUpZzdkSUAUYewDmME5xMvJ53R7pjACSAUEqmHnqi+C0GikYXxBFz8KpEAfbwCOoUUciSEwOUmsiC6lw8vYwgAc9yrnQrfW8vnhjQ683UMteP0l7xgGijeRKm+WVGrUlX6XuKY+yLACyFcHJI4tj7ksZ6AOaFLD1JhNIHfdfQTyGx0019/s621vq+X5Cj5oZ+nmll/OoesTX8Qqwpj/CvItuf54moZ+NaIY/QzvwqGkcYKXTiQ3edZ9DwadiSRUhp0VIRCFdIEgUVULNm5zmM/QBhISLXq85pc7XmwMcJPwy7cp1/bdHVMNgxOvTWHC96YagM79PwLxZUgzQN/W2yOk/PNfq+6eK7V8RlM8B6wvMoql6Yaj3bi91442oCvdoc4jkYpXR6aH0sF3URfWuotu3tISgDrjYBde6GYvrBoHgBsGleHKljefnqkNMMl6XSqBcba1pttXQtOjgQb81u8qc07fYdyg+wml5LhaSeSrjgGyx5WlQE9QAAQaRUuxAy8pUc0TFHBuYposaDRc6/sG59n5/qtZpXdFVQ3c2dnXzzW1lv7itbqOis4mnKRGEEMZYfKkCAbAMiS43RyqeYSPeuV9KaJbOaDQhuELo2tOIHp509RudC/1m7FJnJYJWBr/yiNwEQjyZ8sRmIdKyDUF8wryH1CFHO3yOvvt8paq363U9qNS1Sfv4TO38dKzcZQvCSkfQnxHayGuXFR1KNah78kqR0SdopItwPa833cHmNc/cpU+3tYzmtHI+Q8hdv1/QNFrV3MOF8TmEbaY80TqZxLaxca/l9MxLYtJWAqmI8XFTgqwK+GBe44u4hkfg1HwdvZhXrBhXooqvV1NKENA9jnVNPrE52ssPj24tqGOUblu155pfTDUZ0BZjsGWy0Ko/CY9QnOHPs+FI7WZHfQi/p5JNJpIIbo/4W1yZkPpo20wlq8obG0pu55XM0Ud2jxyfqUYhWfzN5/g/nHsejjqmmojVq65iV5Ah7hEuZwhPFeM79N0qDRnPlzVGeS4QFss8301zBQToskMZHw003veMzvL6UAvP69rvwZoRfXxSWOiqGqiD7aGP9f7xuX4YbYNnRb3b2AT/cvq4GdNr4NHPVOP6A9WItiDdRWDqAiZ3hN16suoEUZbKJbWB+PPypuu0RxAqyuFJ3QRkrfpX/roapwhACHMMMhZg10K4heIN3JvPIaorRFe2oAPa4glYH+Fe6G5tpCOqQMRS4HcKf3eGEgthCzqPpC4QX/Y35xn2iOSK+sTjvEYc8kl24WZTunVOm3aHEdqD/gE3M5iT17IvIJ3+wNg7/p8fafHRQ01PzolzfT3qdPVkBs5j+lQrxCX3VaaYAWfLqoD7eS+RWq+qjggtFo1jXHM81fCioy4xLvbpHn3YVAphmuL7P8Cffm3U0UsLHS5qbDN28pa2wcBf3rmvX/ipz2tWiuvpqK8f8tnfXYz1FLschJvl4tgs/gQu2x69KzN982392fs/ps8ViDl8IsRm3n/amurXP6U+Bw/1T7+b1j/9K69Rzlr4/VDYIFS57avHq8ffHY/ga19NLyuxfyjI5v/1WNZa/3pdi0elpjjVArXV6wc6vUjqol3RRVDTebqkqdO+AApOaVF3uggL8x8lxV7OR7q8ONPR+UX4PDhANaPAhz4SjXt6w4pP7PG6PwMDl+B7xgQ8HidxnjSvJ3SOyQTAhK4OP2DQ8ZSKwcgL+seovsEM0sH9vAzAsYS3eRiIIhBRjxKYiEbVSKy07VHRtaS2NzKqb3uNnXcYR5QtpZUoAPAAaADYLCCk8yh/r+z4MbV6E7UhZj2ftDNLaujRlhggGuVzgMMF9+wvozruzbQ/XOn8fKzFBQg2pVEIrA4zhLyQQGlJQJ4RYEYt0OUcckrQ51qRIE3ZC3wmT/AG8bNJBT4lJkWlIs6Q2lO6ltSd3Ybe2mjoNUhPboGSR4FnB/2QjG4V5qqnIQIeXCVApQl63iSUpp1NeqKehglHpnj6d/c1Tb6EmM4mXc37PfVOmuGO+33Q7/lJQo/PIzqh3hd8rkO/eeLGIwqfBXEDuTc4hes5fbEVfcvv133hzV/uT78MQYZQeFrfU2q5CAEa8u/z/f10Cqc84qaRqaiYuU7sXMjmlCGQp7LX73tDkpPpB+mYZpDQU0hJvwEYb0IACwRk7HY8nGh42Nbi46ZWHx2FwbzXu9Rw0VEy1tTrG33dfW2hrQcZlXfrkJOaupO09k8jetzK6Kh0U/GdG7xe1QRSNkCIlCBeD/JZ3cD+Klf969RN3RFdlFKkAVFag0hteDQ7o8RopmSzpygEJdLt07+QJfogPI3Ioosyhq+ZAdAw4ZRe0IVoHWuR62BXEJspz/5YvYHU7qR0fpTR+UkFQbilu6W7unFnQ+s/u6nk5xqQS8TgyiP5mJX7BSGQoN1TdEB6tFCWp49anE4hJQ7WiKEF5KaHtnsG2zpYEjgpm0ccbxH4V9Tvdz54pG8e4bOIoUXZuyAgEBDzIJNSLYfPIBiz9PkafVtH8O1Q79edP7JU0xbKNOs1qamkolkLLPsjvuCcpeUU9UtSr56GzROlHn8f8z5SsppWplaFpCDCchtaFW9CShs0F+0LUVkg8uYQvVU4ooWgWgyUzfpUrAGkoqXo8hjiSGMhdHxcZhAxmS1AQlPYc0XRVAO3AktMhiDkiXIGt0z+HWFlO/5sHaH/5n9aukHx+WCvT1dBSNew40YqXOfZ22/qw9/+SM+Oz7R+a02vZdYV+VZXE8i90+l4Wt1YlswklMlmldnOKv+gqNhWhnaE1ECufA/bdLjUyDiIsLUAMzFxSQIEb+yjY8UfvlB00kKgcl3gIEJ/B5Bqr0X3Gr8V+LmkT2awxCn9YOyaHk81/hh/PgMTLfLcj64T9V0kA80glhtvllWqxPSi3dS/cXaiD/DjzWRJL04DPTlAqC6z4EdGW+WcbkNyNxAjc10haMZ6q1bQm+UKwoD78d4CWwggdUnKnqQ+SepeenGm6sd7yr88VxoC72wiEXA2WEP8VQEo/NsbbpbprMaxnF4czPRbFxN9HSw6xaaOwRDj8VY6ofUkxDSFGMQ+P5eJ6SfW0sryuxdOdvFRmk+ZRKB8DN9LY2th84JTbkjiyLjb06O//Tv6/b/5qc7AZwvr8FAPvlfm+je4zzb3rNNXA8q/R3v9sX/4V8IsJgExa4SgnDkHMD7pNc0LfHvZ6oQ73eejMX7pnfLEK8ho2puX8iWNMZ8xcaKTrunbraG+/uh3dXb5CLFtkU3ZaG+Pylpgb/H5P//HfkbvvXdDGeySKKe4cRSyOlvOdTGd6ikC6Hvc93fwz5eJuv7wm39CX0YcWgyHJst32r2F/urhQ33w/EMvIManpZ8izv1Pf/a2fvrdB7THqzWfrx5/FzyCryq5zN3/p6AH/1K0UCquMGTduK/A5wAT/J2IXEqi1sYA0QLlv1S3OdXZeVTnV0VdjYo6j/IzV1IP5W8lHx0PVJsMVOhfadTc18vD5zqEfLbHkERAwgu1w81DXDmTIoDhrOtbdeUAMZ+iM18sNe4M1G/1NUA5hgu04wnFCfpJQNRHlnlDjLfBOFWQSY7DdwqCWPIayNlSg+FQ7clQV7M+ZGkIyAAMOLKnSHzPBABcgMCUcVor7FohoWo5rbXtqqI36krVihAelHx6JLBSpdRCxeQc0gSOcc95JKlxkEFZ5zQAoHtgXXsY6KQ50MtPnmmvPdE5xGpYW1MaYrNEqTYvp+ocDzXvmelxUW/ogUB59yyNJk285ucK3m5iCLny+dsRRylv6kjJSesDjxg5vUByyvvjMKVOrpHU2kYJQl3VfYAz7/N9W21tIAZeo02LfNaEs1ACGOsNVSiP103FV13FAueGhBxBRsO1QcGQe5qM0kfOBalROOozG8w1aQ3UuWzr7HCow72VXh7HtNdK6mSW0AkB1yNw3k2Zpl7lTD7MZRdMxorPJyoAynH+ns+8LgzORV8MAMoRtuB1WBOqtCJ68GtIzDwa5L71MoYU1yxCSH26UzFOEE/wM13QWoF6FMuaQ4pG+aRG2xCL16sq79SUxha5TTgaMTvravARIPy0pTSgPeq11B2eEeBb2iwNIfIDbd9HnNwqKF6paJKs63hc1GOE1otxVq3ymhZrG0oQJCcTCPp8qm3s9K18Qbex9wYkq+rNShC7ZC4Xnic/W6tpUSmGtpLsj5S46irahlxilxECideBBvz0GrnQETxt5iUGLrXXDs8ghp1zHbdPdDFrapQlENUh10SS7tFE+x9l1O3WIelb2trcUPm1qjKvZZW6ASHJ5yDMkKNpTANEm5P+ZxMR5SCXVZMCD13hi5ExgReSvJpASJzHELEX7liGDDtdlnWEfbHnzYL44QwiOwYD7L+L6BKSu6TPV87JrYR3IzdK+DB9QIXi+Ll3529iQeXZXBm+G6UcFgxh0vAk34Z7rBBL49MrXX1yrkcPD3WezIY+E4GwJYY95SGoa1FEQj2r8u2aUtsNpcob3BAC480l2MvS082Uz6nKgt4FPnShxOSEAN9WYr2kOJ/3EptJEzt5Gdegt4F/bygOWYtnouHyBAwUQgp+OfE79mdhZDL6GSl1z0R40WsFw0101Kv19Ezvf/uxnnfbuvm5DX3lS28goCCAhz31v36u3ieQFQroU5KcViyB+PXpYKm1jNIP8orfzipSv84y4SUscWzKKeLiEFDbhH2B2ytyBNl5Hxt+eqXJ6aHil0cQrJHK63y3SHs26PMSJBSs5m58gfogPjxLtDIp8axOD7LZoa/6UU3GkPcAsYK/zShXPB9XPEvf1iJ6vzTT18CABeX8Cur1J1O5cCf3s9ZC3wCPv3U20sNzGNVVE3LX0t3XC/oT793VH9rcUQoyPImB/9QZmAxxOUPbgV4qg+FpcDnojjU/b2ny8kSR5ycq9ZzaCrvdItZUy+GJTatqUVP8d4rQG4IbI/yiN8cOB1NdHDT16MMjXR329RPVhn7yT76NTskjpJZ6/9/7tn74+ENdTM60mZ3rJ96t6u0//AWV3vgCtkK5wrZBnI0sqs/17D//VMOXLU37bRVnXTXwwRT2vYrQxzT8ivYr5oqI4SLtg/gCX+P3dqStqlY14qRHHGk/n1Q2QQz51K8uGDDCPvow2uPWRGenM70YRTVMZPUsnVHv/Ezx7/1NJQ+/h+jwTJ9HaMFA6phOmHBG9fn7O/pH/+zP6/ZOGaxDKNGO4QZG9yv24DjsY5mv5mm9WN3UVaRCWT2az9vc22X5T86f6psHPxABGNGRCzONbOAvN7jnT2ErhpxXj1eP/588guDXkvO94/9+ZNz55+LTy/XV80fS0ZkiI8wSh18Vc4ps7mq1flOR6jpkxzuRUbcEsMUCKufdlpDQq7OFDk9ieniS1klkTS+XUR0RaAIvWm8eanb+UNMpDr5yjjKCqkcW+M/ODWwqS5BLE7DyWzVVbq6rvr2hvKcIUZZXx2canDYBCxQ498bnKHckJCRZSGgBh05RrlQmAyn1aTEJ8CCJ6sahATqP9HQ6Q8hGT10C/0n/UpcTAsOK8oeo7pbgf/yOWysdi3PvNGLcu1gzym5CQNcAAMhpJjpTMbGC8CTCNaU+faICWS2GU0NLcAFyAIhEgmm4jqjrqXrUdbMLcMIlByYCiySBGoCOV9QfZHR6ttLD502Iclz9IAngJyCalCsOkw3zugHyjkDLJNetELQB5hSk1WWnHX30XMBnIz5uTRDIOGSUYFTdKuvm9rp2IUKRfl+R4Ux1wO0nN6qqrZw3sKMo9ajUS1or5VShzkVIbSZCQWdt+RjDiM8Vh1oEENPAZJRb+n/hYn3a10eXLkZ9Po5AOAUID0c62R/q4R79305qMMuoHS+qDUmfJ+hPAqqTKcciU5UJ9BmCjEfg1mYrlUwcIBkzyhmB3DUhaAMIi5d1LAheJjvLsKsAeq4Rh4y6WTwq7tHxUIBAzuOprGYEhcQ7t3Trp9/R/Xu36bNUuJ7UomPe90jQuTIfnChz7inTdjglHw26qmeG2iyPtbMZ0da9XEh0tFHX5bKkVreoFz0nc8qpU65o7nWj2NvMG5WmUz0gMN3kuUPZN53AHjKa432VClrWqpqvQ0QJpLHpXGkIfLwJCfUixgXk3sshppAmk1BTB+oa/u6f2PMI8XDJz2PI4lG/oxMImQ8bqGWx8+ZKnQ/bCjo5CDpBMluC/NIODQjMzQzMD+KAvbQCbAa/qJWTWi8ntJb1pg2CXWyBryAGCGTODelTuJbduZadKWQFQoc5LJz4feHlJCZgeCxB0JvFPKQdZjsI+4XfaV8T13D00FPECYghZC3MAwtmpAnoxSTCzytMSgjacA3mlE7kJj5KNMv1IcomBr3jcx09OtTzq7iaEewEAuWR7wYitVHMa61eVaGcVbaA3ITlLEN/sW3NKaE3FOIPtF985qMtH1KvPWyD6yMqFK1rMoDQHKTUO8opyNxSolwPc8zG8WUTMefZjBaSfMdpabg0/1xXHzBxvQ6R+lPPZX+u9n5LlwgPH/dYuVdRZbsSzsYY3ybP8I/DmfrvIx5O8SOu46NoPSpqEpqppZXcRXDfggRvgGNpyKSFtkkI9fXaP4+KeT3q/PFQw+/31OsOtap7oxUY1utqBfGNPMGe+5D0tYjqtwtK3MF28WvPOFxnnaDEbigwNOJRevzFU7dzBOMSkTKdQ0K9fAMIGXvZEX3xvBHo7A6Cdz2td3NZvYnwy7rO+FITTP3wYqhvnXb1frOpY8hqvp7RF+9s6bW1hna9IY+HR+w815PDbwvcs0F9PP9jYtofz/TNxwf6m7/9UPdfTvTHv/RAGz5sgXaLEVtS+EXMvgHuBmCtl1XM+E6vPUB09dUHKxYI0sJbb6j6pTthe9l+Tx/u68MPn+jhYZMYJL0JYnxxZ6ibf7Cu5Fd+QgswlIbhuvTDrK/V731D/f/ikQaHkM40QqUA5ts/SgkN6O/f+eFjrd55Sz/5D/+xcAQ/FCAORNTLQsTrRhfEmgk41uNnH9DygMnJYKkPD7vqDhIIkKx+H/J3jn175HdrBD784Dc0+vhr9DE2RfvYrjwK6sEbr2/dLOf0T/+5P6gf/8K9cIOb+yzMM8t7nrb3srbhIqrT5ZZeIPGG+KcHabxOfzELNG3vS2e/Rxx9rrNoVt1UWVfYQItrzbCvMPS9erx6/Df5CD7+arK32vyL8UzqX8xWUo3FeACTGEY0bgHUPl7nsSInLeFJEB9golZA8dUVbN2BhG5qlcmGi+O9I9nHx80mEK2zSx3vT/Ths6keH0T18BJQ9pTetIlzEmRxUpMXG7wXVXv616BkUPQ0rNWfp4IMkHGcLofCzK9VlMynlOS1JDFuQvCde2MKhDLCMzYGVIk5MVR9OpnlmYZ4ZsIAsoBIJeMJAl9MY0iMyWsEMtwZDPWs1wp3Ji4HfUjxiOt5k4tp0HUBPd0VTnkZrD1y4DVHqNtcHjJK8MtSvrx3tZaykChIG8E+XFsaTICAidYhgrl8EB61mcxErkdWINNONr3yNP3CZSKoAxyTRTpcU9tuLnV+NNfJ4Vz7kPmzfkznKPUegDSlLAOeXjtr0Aw3PSW5Hv0Q7sj8EYrQgqA95M0EctHioz2UOW3TgGA2yiHBnBC47swjertU1Q2CYD7lTTwjzTSi/SIQ67xu1ipa83F8EOrYyuvpxnQSZBXqGIE4CuIeQLA9VRzmSsQOVgT+VWBxMNKUoDBtjzU8Jki5PicTvTiFhPdLasarOkwVdBxJhSdNdXx6B4Eu7Xmhelb5IgQDcA7XjAHmc0A8QoDPXM01Qej0BhNExViJRZ8g5vQ1iJkRhHuxCsVInWBUpI1TMJzE7qbiXwS4371FG0AYQxsz31vq5OBMrW891fL951penGsy96Gvc8isR9QDrWUCPdiQ7t3KaP1BXqUba5oWN9WcFXQ0yOqQPrtMpDXMFbTA5jxi6ZQ6GwSXt2i7HQePi65qrZ7y3C/pnWHr9TCB/QLy5M1aqc5AMYh7ZABRWk7C0VAvpnNWAMII1/zR717eRf9OCDzdaEoH8YIOCzVd5otqzfheHwLyaF+rTw+1bA4J+JCEFOQsh/8goPrVpM7q2Bl+7KTl1UwaTuxTb2Jax0YbFlLJOfWe4muTkMCF9s/TvhkQyIIJgXZIoO3R7zxXvbnGnTmkxfaJoFolsD6n4KGkITG16xBoEQnhWl7s1Efi+sz3THSpQnoZLglJVECBAn7mhPh5ArpTNaUhj3ELLHzvuKPeJ5c6/7in472RLrpTjWijxXyqTAoiXa+oXi8r38gjPieKLg+UrQyV8vrKraoS2H0AcaJCEI2uEpNj6tLEh7hGgvdWVQ3PEuocZDUdbStR2FGqUlIMnzVJTCAuTUR9Sg/FgTRRJrDCbfNf+h39Qx8vRjO6DMdOXxNw54ecnCEgn2DDkMo5GDS7HGvsDUItfJS2jScRTuCVlwCkG2mlb2WVgTymTHzTPCEJJqC+9xy8u9qb6uB7XU0enqk4HWiZnitRTSn9Zglv4N9eW4sPT5Q+uFIFQl7bSqu8CTZy7WglrQAyHUQhHuCihY3xLUyK70rgywCIlhDSOcWbDiIajiM6Twdqb2W12M6qzjVq4GLUI3yDmS5pxxb1cJ/H6JeDWQ//xn5Keb3eWFPNdcAXstguDYdAok3B4+b3X+rjv/Vdfe/hJ/hTUw2w+3PlW/qFX/gjuvEuRBJi7kE+j/gtTi81PdlXtH2hTLejLHidq+YVI0aswCs+THvHNd9Y17Ja1Jy6L773GIE002qrpEgFQwO7Z05WXJgpv71J+0L4fRgE/1aUKToe62Rvph8+j+jpZUQ3FmP90eoAGxvqa7/zff3PP3yq/s/9cf3cu1/Gf+Kiu1QA8/NcM+e19Y4e2IVn1vzsQp4f0s/7lxMNEG+rXFEfxpNgXlS71Ou95EI3hidqffR1ffCDb0L4Idg2qdCurkfbjRG5VEz/+C//hH75D31JlXIJIUhX8d5igf3yB2ank1VDT1e7GkXoX3rQU/nObLHoNFVsfUtbwUv6bZ2YtKF0pqFEonhNUvnsq8erx38jj6999d9MZ+LpP5evDv5ypb7MRksLpay8ATqv6ffJClGvA/R0ZO9IujpR5IjfWwRBAEme7t2oSDduKmhsaZnLa5VERREah+M2wain809a+sY3h/qtpxMdjKaaQExCXDOS4ExOjbNWLOruTlV3ANliMUdQmikxAlBR0G2UdJvg1iTQcVuNULOpWlWNnQ1VdjfCdU5DnK5F4J70AXGei/5UcchoHhBKeYkATm4g9WhYOI0RTmFFCFqB+gCf83wm414f5xEmwMdrWilrf9BTt9/S3Il8J8OQlIYql+86zRNcKwzKTgGy8tQSwFok+NUg5iXKVaS8OUB4PXW9WzhPwCnlYuEoaRHlHk555wCq1FTpHAADefRxboFPQIHIhGMEyyiE3kF+AYFbaggp7V6t1G5HdNlP6gAefzyJ6wriukcd+3x2Rt2XXGeRSYZHb7pOXlsXcfqlGM/5FdftU3hIJMEjul5To5xX0J1rftZVYzJRmWAOFQ5345bzcT2oZvXe7Zt689Z91fJ55Yg2yVVPyaBDu/qUfY+MdvlJgbAAq4hwBI+rhFN8FMHr1tzuTjGzmEO4W2P1j7tqQbKvLmO66PtYzKpexNf0EYRxbzpWm7YfxCEglANUD0frFB5758TPKfqZID6jriPabzSC4CdUrUS1k4rodT77FfrinXoj3GHqdC8OrDMIXI926QHKVxC8M4LDJWDvzXDP9k51+q1Hir6/p9h5K0zqHwRz2os6UZ8cMXMt7Q1rUd2/Fdetz1VVubuuWb6mjmo6XhT1hDKdYnvLXC5cu9waDlWbLHUXYXInm9MGSmOHazc6EHzaJ+rRUKdzqVfD6fH4cKx4s6cYJBQlp3Bn/IIyeJsudhdGHF4KSQK/OvXXbJlWbwKphMQ/nM7hN30d5/oaJMYatAdKn8y12UyosbhOiRWhHONcRuO1vOaUy6QmnaZy2GYUAlqpxXHtuOrhWexj5SGhSbDAo6LeQOiNUSv8yiOTAQTfm8rCk6vw7+h0RnFXyJeU+girifsaXxtOA0gDffkEu6HMce5f2MrjAzHNu/gtxDuNuFjHlzyYn1yHxOcgdkVuV4C0QSaVwkfjiN1FStOLiUYvIHStHHiT1pJyRDwCjkhZ4dejrtOLHej06JEW40tlVkOC90Dru3E1Hqwp/6CuzJaFo0/hgugPX2o5uj5kIshu4fMl9fbi6p3UIel3lK5thWVO571m9ZogmnV4mcxnI7wO4LZzE1J6KCRMK4+yQ8yXn3Y1v8CPa9gwpHzGa4uRNw7xeb4zbo40PEcETxFuHs3nugVIVa6UC9eGJm9kFW/wE58ND1zAr0ftlQ4RdY/Av81RT9nDplanSMe9vjLgUe6dkpLvFBVfo69aEw3fv9LggwtFjy9VmXS0th5TrsFzA3FW8BpQ6m7xZCwKySg2YdGNr/inhUf4Gux3jhMNwJoJZYqvF8F2sAiB9fK8qZNeWzOEfarTV/P4Qo+aZ1oWsvr8n/klvfPjb8pnvKMzw9Fgmk0pyGUT3/vhf/RtvfzBpYaFumqliu7gwz+5XdW993aVQui7zgH2oTYk7m++r+k3vwumTpXfKCi9UaZtIKFgYKyPr9h/EFcR8CugfALnglpZc9ozPDa36NRmXpvP9bysBFyKI7i8Sc8kNNwNjz0NEBFXZ0PpoK/dDiIe3/v13/y2/vcI1rMv/3Ft338TDMeTsYFCwhtbaS/qxf/DgZL46jpDgss+dXu5r1cgJSbiJSrF1Vw7iPed2BDcGmDXe/qP/8Zv6OP9Y2wD/OSGSW+kor28Tt+J/X/uTkN//pf/gN7+sbepo3fxz8LnFPbZitb0bHVbnQii1n3HFy0aF0N8t/W+qrMPwfCkKsVdBOmmErmqkh644JOvHq8e/7U+Dv63/35msNCfnC5S/+4SJxgvJjh/JFzjkwXkc9WJMvWoUmUUcbipBTUd8VTchRa9cwLjlSLHL5BYw/AAFCdRjtRLCrY2NCsXUZTSeDrVGcTiwx909esfzvVsBJUBia9zo9k3PZISx2kLyjR2tH7nnt793A29d3dNDa83T41RkgOVgr5W/VNNj/bUPjrSwUFPL0+WOh3F1I1lARIr2YrmlaL6paL253Md9QYKmn3FAfKg1VOaYOikxwlAwWeR+0SdQhawNTGFJC5h2inISTyVCYOoNzw5GEchK2CFBgSQTnyGIr/S/tkBwH2uJMAWR9l7atL5+cCEkIiGO7sdcahl3kSXAJ1JexlAWo1iSesAaonfi1mnHkooDbhkAEjnaEzFF5RprnSyq0QeoEAM5Chiis9FCQjOLbqKASiJEqBCcAgglwTaaXeq2XClvpPY96GB41g4td+FrF4159onKuwRMI6TECHAcQGBDvNmOt/L8FLebR/xlD7EIlgrK75bh3TmtLqCzD88UnB4Fo5QNQhM721X9IW7u/rJL7ytne3tsB4ZqpxYDBSH0Cbor7jaAFkfEAf8w1NyHGAhh4Cw22mFzbl9iPi0LzYBAXNybedzHI0XcOMpfe3jT+M6mq/pUVDVp0FGDyFR54D/FIK78JF6ScqfhLx5DRv1iyRok0iZa+WVWkBIabs3yoHeLcV1O5fU57CVz62tqwKBcF/NCQZd7PQUsvbY51pDMMM1qrznncHnnRWkKFCZ53p/qQf9obamTrP1HIM41uG5jz5sh6ODNwnuN+4XVNqtaJqBhMbX9aK4qX3s6oz+T3oThUnZoK817vsaf9/BDrcgXBvnHVUgHGnaMlIta1qtEiQr9ElECQhqBHuOQqZgwPxHqMTmaER+x+743Wu6IpA7i6YIIqQHEduH5HiJxzltfpKAoFQi6hRjSiEwyi+H2pznIJE+paeqKT4xRhgF+EKHYDzERqaIoXkB9yhGVC/Gw93GRTp6PkSgcN1Kfqm6RyojHSjmUNnoXLmk16ghprCvkIwRuMOMEfwMorBJK1r63RvcAm+IoxqRFYTGpxw5zRnOtuLz81lS7b2lipc9Fc+fK1vlq2vYSINrVvhS1lPzRhFEXzwH965q1cV2nvfVPcUHhrTBLKLueKTzcV8X+NWwjn2V8R8CfzAcIW6nWodcfK5cUB36kcQXfChEsgApWkAAz55qOTxXrAhJXtuA8+fVftLXuH1Hsey98ASyeBYsySOAvLO8AgnlKR9xaTyk78LRKortnyYjofjyoKBTRtCG8z6kFFHigwXmkKV5x7vmqVtsoc5RS+OzvubjSXhwRq5axD4g6yjXPIIn+RoYYOI7pj6HE/x0qPblUN1Om/aOcN2ZUmtZ5RAWi8sZ95wpuYav3s4rDq5bFq66C/U/vdLVR8eQ+APlIOi71ZXWd9LhmvE4ZDQapvzKYRv0X9rimJhgfzMZxQYjiCyfDuQpYBNSD3T3T6509nRfhwioU7Bnhp1VdtaUhfx9sKKsu2W9+cYtFStZvhLSvJCEepNX1FPUv/9Yzf/df6Raj7ojYhKxksr33tPWP/QVJW5WsS3jrEUs9kOxhGvFaHfDiJcAWQJgVaGNRZ6eKu3z+vfAOMiwRbjTUgXcW7RNpAiu5hD8xbwW+N6iADZ4lJm3UYaUCTvF7xyrnHs1QuxLfLwHkUvp1/76N/Xd7kR/+h//Uyre2NbBOKJn/Sh4guDCrsNsBJ/1P2KkhZ+G2VwsHKMm8NIGJlONLrnVQhn7UGSmjGcaVjM9e/pU//Ff+0/U73XCJUIWNAlv1qN+Fp0Z/v6F9+7oz/3Kz6u6u4FYmmo+XWqAcH+qu2rSbs79abbs3fnz0Uqp1jM1Rt9XBZKbLd9QLrumXL7OdV+t+Xz1+K/xEXz1H0nPFrk/tYyX/p1ZZl2jJIEyUdQIp1rgrl43YiOPAMTp/Fz5Co7AM1mOKYEYjgCKTmeymp4rGPBsNxW7uJROB5o3Aw0HMfXmCXW43iGg87C71Kcd6TGEYgCIeIrPR36VUYEZyMKCYLSCMCSyDUUruyru3NPazTU9uFHVnSoBL4dDQjIyCQgxz3hAUJgcA6Q4/9mJrl609GJvohfNpE7jeR1Sl2ahpheQjCaAiQsrXFx5eqXk0ZWyrb6SThsDWBqcUoCl15/FPBJqQpLKq+jz4AsQ4mJFZe9OjEch0zHFCFwXgNw3l90wOb5HxMLTSs649nFT+auB0ihLj7h4fZcTKoc/CcJeu+MF6F6LmuN+TrxeThepWzZcFlAD+Lw7NEuQyUJAvKbA6juKIGiPLgCyvlKJhYoQglJ+pVo5ovUy5DWfQbFCtLxzOFHm81XNlgRDk9Ql4AuQa0qfjuaatghMR21dnQ41mhLcIxXUcVZ786gOqcfZfKbW/AryegQR6BFU+K7BGTIaadQUUNbVMwD8o4Nw9GMT0Hx3s6TPv76rtz53R3d2dyAkxTCFSArwTAWQUYJ4Uj2A1FP09ENkDN+EeEAfPSrqwBzmbOWVMJeniSjACRW4HkVTTjOTSIjE8Gqi0/O4TgZ5HU0z2h/G9Oiqq++c7Otq0iYozsIlBwHljgLQiVJZN7Z3NUuWNZwTRKeBtmnTHyeo3oIk5CG+DlHPrpY6Wca1gnQ4N2CEz8xgRTECRhn7LEDwPUBcpi1vUvZKtKNu80gX7XMddyEHiIDixoaS9MHca2kvzpUfdVTCbotUbZZu6FFpTRfFqg6KRc3jKaUhn8twZHOgmwiRN/N53YaY7ly0VWr3EEYEQ5NBxMqkXFK8WFCcoBKB/Hrk8/oQg2sCalLj3z0a4xYLXIYZTZooaDBL6RIi36XpvRasN5qpA5ntcJ1hr+eJQQhAWTGfuY8dzSGeUWy+hygb5rLhbuVJLNAE85pje/A8+jimajUWpi1r9lcQ3IkahUDVFD6qmbL4do7C1CILrcW85hmSMGyqUIbExae0L39nuQ92goXT13GEAwTGGSSW9J/P5h4QqB/ONPhkpcVBV4V5V/XyTIUGZLzBtzZo2HWCt5cRpmiHhGvC33FE6Io2QzicdKJ67E1v6Vx4ZvqMtgo3q2FvYWIxyu8pX08N5yACJj7eDFcFlzbBqUosxuWxQG84uTpWqvMCXMDG6KvFZVfNJ4ik1W3FCvcgrKXw5C1PDUczHskGL2vgSQ4i7dFqusgj4OHIKEUPu8xT7BTdpHDlFEiIyMlgonGrreHBS806A83wU0qtKcR04Z0rlL+cK2p9vaHcWxUl3uVZhyXZzxGas096Gp7Rv52xhgg1r4c0ec3Vcyo+WA9HNoPWSNEJhM7kq0K9PQtx3Xrq71/p4huHEPgWOHCpeO9CN5Mz3d/NqbZTBGLASeMTNiPEqUdGQ1IaCj8AAVJ6PUpKJbFHL2VYITzmpYLG3hjp2Rj63PRwBjE846+hiXDaGTCuybnTWq3ABmdjmDzvavF8SZtgK4iedcT89v2SihDoJKLA/NfHIw+IWT1szdnsqjnPMDlxPHYSYgh1wwZX4FwU+0rQxvHTS8ioZ/HO8akB7Qr2OOWWszdUINoQUAAX8kk9PNXhjUSQ/1XcAyf4HzaqK+LfJ3v6v/wH31ErU9FP/f0/r9x6RV3a9srrTBFTLxYJneF3uUQ+3MQaDeOC46x1qAm7dcZExWCEOQ/USA7DfQSe0Lhm0hBGRMSv/9X/XN/78JkmkNcZRNjr2m3HHkBwO3umrL/zmprv/XR4GEOOYH1/d12/sr2mfNICyFP22DzlPu/01L86UGXW1g7C6UYxq3opqvKGV96+erx6/Ff8CL76ZnIZu/3fw57/1Vg0kV2NAICggOLb1DSS1yhb1SRe1CyW4e8UwEAAsGqMriBDS8jNWOny0PEMRUgASBtCRlqMLrXoQI5Om2q+6OjsxVwnlzE9Haz0Asw98loergOuhjOmDYjB3XKgN3ZT2tlOKlUEeCJZDUY5XbYKas7WNUg0NM/XVNqsaHM9q5065IzgVswQfFJziCgERhDAZQtS4/yBF1oO2upctHR6ttTz85U+6Bd0HK/rLFvQSwL5eTqjJcpVBMoowBp9eazYOYSRYBwluHixuBd1e02aPdDg6F3kcVR90tPghbzGNQD0/lY4xTRJ8D6fC3PEzQA5yJ0X6xcA9txZO0y/segOlJ94owOElOuHm7IMAPzuUaHwjHmDCHHDO7cLYTLnnCrJfLiDP5vJqprJaZWMagoJHcbmmjgReRxKTcDw7uBMaoVyjaiRj4YJ9NcAz7UqhMnYCXmOZiuQvQLPLH0JoTNp4f7O8UlUpMwEPEB+hEgY9iKQEohod6aT4VitYVfn/aaOxn1d0iLnSVodgrxcq3JdiGgHIvHoRMFRUyXa7eaNut743K4+f2dLn6tVtA5xqiAC0gTkJMEkZSkAiUiqD8G4AkAhX/EJQOvgTHl4Oui4bUJUDpzKiuCLkAki/MQunSvVm13m8zgE2mvMpGYrqbN2RPsE3++cdvWD81MdNc+xKxij1xVS5uLOujYf3FapVJUzHJ2PaIcJoE9gvQ3o3siVtAevW84d3COQfIsSBy0n1pbqqZRq/JwMuuoPBxQNAkMwSWEbcX53Yu+UWQWB06PgUa/NHI/gw9hb90qR1omKK9q3sqlWqaF2Oqt51tkKEhr0+hqeX6g2net1SOAW19q6bGnzoqkNbCSeoe4QwQiCKPDuWgKwRznDCOYg75+ehjej4ffwiFf/zvUiniKF0DuvYa8f0eXlShf9QF1e8waIDvfZvzyRT/yplOqqeUd5DtFGm81yBfUhbn3qOU/FwmcnGVEXF/Hy4i3EoTPj5L02F7s+90abwVTlWV8PYOu1TFx9fDvfm+pG/DI8ejKTgHDRNnGP5F51FJzji8m4ltjLaJVQ/3yuFmKy2/TawjhVTStGgIxy7+hypHIm0EZhrkYRUQzxjEKC5RHRCnjmpPGex3VxIMCLREnD1Qbku6lPPnqpk15SGzff1L0bNzGLGEHai0M89TnXgPJ3IPAelfLatz7+MSVgO1WRp16z9G0Vu6zyWhEbLUyvVFseKb8EP05aGlzm8M3XsLWdcPoynnBuWzACvIsVkoqtQdAKkGzu6f855zC/hGQ0xGe6cA4WLboQI9ovmT+l7q0wu8FsNg5Pqul3o+peQcJaOcWbCURyXeXP31H6cwh37ufd9sEYanSJsOgM1Wm2dLZ/osPHp+pc9cMji+vFsnbu3NAaOOa1vzGvyfFoOWWZ9MbgPvdPWQiCOYjV9kFLTx8+0eXpkRq0xV1A/E4xro1qVFlP/XsXum0TAaU89pl25oLUNRH1sKTridgOR/l8FzeAd9+Dq4sUNgbOtWiDVnqlbhryjyAxLpo0Xq9tpg3x1fIF2A9GxibU/3BIWadK38grs+shz+vNOAsLMO7h0f/VhLZAdHtkd3I21PJgpEw1reLP1JW6lw/3BwSTOYQe6WORPl0oSWyII9ycAzcyQHyPBnzOKm5OHRzAIN5FxHgGPIJ3e91vACl1KrMnv/VE88S6ZmsNjekLnww1gIB6vbMx1weILNKIllReS3x2if+FGyQhzKAw2GYZvFRiNeU5Bi8HSnjJExgUDgTxmcuPn+o3/7Nvar/Vwj5n+Au2Z/FkGwJ3nDt5t1LXn/i5n1Ty5rY+TlVVLNwOBZGn/kNYBTc6KNHW1Slu09FXbqd0/+ZctdyZEhEvmXr1ePX4r+gR/OqvJpYXe38RL/wXY/HO2org7ykdK1UrpkgUledd0xDPZSwNqSpqnG5olKhorCxgFA8XKhsz8UTF0mMlMlNliyaiBuqBpoOmukcnOvj0XB8/Hevjy4j2MPIxTue1dZ6CymP5t8Gjd6pLff4+APZuUpVbGQitUzfVIacpACVQ7yqms8MIBLaoy1FRw3hBkVI53AVdqRM8GgnV84EK6RmKboIwHSoVH0KmugDWWIv5paajjibNnlrtmZ624vqom9PLVVUXubIuALxmPCmf/jeCYC33LySIaPbkUpnukKbxTuMfjcKZqPG5MJ2FGwAn93rWOXWZpz1CBALxc+GdxJCTEuSoBlki9KCNrxV53FNGtLPP5vWUiAnf2KOmEJ8EbWOy4MXo3NE3CP95SiULkITnqcdpI0Aqw9/epGFAXxHUFgkADMLg4LbyCCUA5WmnWHJBu4CLBAmPkhbgKvViDFDKQk7TykFOcx7pIkA6f6inOE32PNrttbdeIO+cfJ7S8YaJGQRlTLkHEK5ht6sriNR5f6gnHYhLpKBeCvCN5dWDWLWcRmrvAlXdCfPRbW3W9N52XV/Y2tRbd29rA2DOcd+kCWEAcC5GFHuIIgfwgx71dr5S+iA2hTzQVm5FR2VedVChsvyK3fJcQEwD2jpKm0+XCU29/ACI7vUA/e5K+0czfXo40gcXA71/fqn9iyP6AKa6VlKO4Ju5sR3mjiwoA4ENwo1wKYL3zVxcW+tFhE4Kwg6p9JQ+RGYMGfGI/XYmo2o2oxVkwMHRu0u9Cx2K4hLS5w44Hlej7wlCXqPZazUhDC1t+5QYiHwZQrqIpTSobaldqukSgTGFZMVnC83OrzS7vFKFe+/QVje5773DS20QFCvYWcyqAnIYFGBeEMPrqc7r9vEoO9woDEThUY3YbxjACYAUKhylXw5mGhx2dfzkUo8Pm/pg6byAS7Uh2dDmUPzcLO1qq3EDcgGpyXGffF5D6nxJAJ1g73PsrkPAb3GzVOaaqJcsfHxSD90z5b4DRM2oM1cRMvo2mJMjsPnUnzQfWBDolz6U4XKs6Ulf49OBluMF7yXD3IkexY3RRrFpjz4Zhacypfhe+vV7mr5zX5P760qXuF//XFWERmoahHk5VaUNtiD0OUSRvLmuT3CGgGCjS2x1pgY4U9FqwWcDbD9wxkTPSrj9PE3Oy7RXeNQrzeg13XP7J7+PIMxD2hAuxM+5ur2e+v0u9jvSGnj4oDrB9+l3L1PplMHSB/TPNtdEwAIf3uhoUuyNQJ6aX+YhZBGPgtnbr0fn+N81zjgxOvafRJxZXGvhM/+99rilyLStKbYwn0PEYrek7NtaVe5AAksQWggo/usR1NmLjlrfONL7H35Hx+19nc3a4ck/fi8+i6qwymqrvq23v/Rj2njvlhIl8MDYNxxq+p1PNTs9U+BTm/D/gP72usgOKrkNCZ/0r0ejG7x+ayOuG/W8Smkv2aLv6IcItnI9RU+dTUrBRq9JNHYF9HGYi9TElGe4NIHnEhueQJDa2Ph5KaURhMmU2KTSy7S81Dd7PlV9Rt9B7Cb7KMUmwrCRVvJeTtEy9+Jzn22U8jnr0dn1CPrSGxP3Rho87Su9kVL9lzYg7IWQdPsggDk+cS0CKMeP+iRM00db2pe83ChGn2s8VhRBGQcLo1fnik/O8Km2VrwW8bqQFNckvqwSrnNOq0xBS/xnxnPq9fseqcTO3MW+n0e+/dPxJSTlFMF2Fx5u4Hrwfrg0CgzAkyGQEc0RBL/zn39dv/PJ93Qwa6ofgCUeSKBvfA3P5ZQh97/41uf0i3/sT2qR3+B92jG1UqESAH8TVTId4guCGMx1YznvLcqWGIJt8sqrx6vH/1eP7/2FX0286MX+YjEy+Ocb6cVmKjkI1svLSDkNoEVRdd71HJ0AAgA1Tu9cfsgwjM95wbJaopqm6XUN4lX1oxBSANsJ3GcQEh9xOJ8PNMHxZoDjdHyuU4LAk+OeHneWOjLH4ip24iTgkcHl3kQ1vwY+vJZb6ObuShvvppV/vapEra5ougJQYfyo4RllmBJMZr2ors5XOjtDGXczunDaoWg+TNCbrWZVqye0QQCqF0y2RmDeDIIGMQ7aOHOf5xjnIsBNhtdHeKKA99spHQ3yuljmCJ5FNTNFXSSSYNhKT5pNDQ/OFH20p+xZM1zPGcxQvQCPHyZnnjo3Rn2W/sL/rs/kvQaucBcwv4U7eVH+zuMXHiHpKX1Pp3sqGCBOplH8BhiCmUnC3NP0PFeQvJUDHPc1ifAxoQYU/54BGLIAmBedx6NxwNHPWDhimo6nwqDjlBsUDsJEQwNUIBFfjIbYXyAw5OAtxfQ8XKdXK8RUTsdV92hAo6w45D6Wh+gTNLxAnXjMwyDoETWDsBPzB7QDZfXo5GJIYJqqN4KUDvk5hMB4ahz76c3TOj7zcZ2e4u+rB1lNpWKqlYq6c+em3njtru7c2FWtUlGGtjGNdNodL+fwOqckij+ybPMawd0EQoB7DPD3elTsykTrmurxJLh7XWEAGV14fyntMud3ChqOagyaI50dQJb3p/rwdK4fQg4+bXV1ORtrnuFzu2va2t1Sul5G3DRUoL+Wo74G3j2PSzg9zBokdUnwHLu/6I8iNrNFAK3QsCaao8lYEy/2D0knzcVnuhD189NTrdpdeZ1ZeTpXrjdQBtKyBgndykZVLZpIltUvb+hqbVMXHv2D6M3pxz6fG161NO/0dZv+fIAd3jq91K12Txt0Tg4h4U1KyvIk4JmIhjkcfxTQQwJKG7gdPjvGMySkDqL+m8C7bI/Uf3isF58e6nGzo09nA/URMmPsLJ32Zo8drdVvqNLYVAzBsvAGJcjEALHSxr679N2CNlrSUGNPzcdWylCvYhZCmg68jw3SiZDqL7Q2wE+xkRSEs/fsSi2C9wjRMa5C/3Zpy+2Captl5at55SHhyWdnin96oMWTfYL89Uiup63jER+uUNH0xk2NH9yDcJZUgNxXEBfJBPazRXsUPNrWRVxdKsggOEpWYz8ajcNXFom65tGdkJB6pN3r+OZzY6BF2LXrWFDANwnM2Ah+Zh5CA6PZuQbvhamVVnyeso4hI9NeB641ofxxbB1y0j3T4nLEexXudUdBYh3t5JFGLgN2xJMRxYqUq0J9IO0eeQ6X51xbNTZOfWk7zzzBoBCwPurUS1f6NPgAogj5mkcR2xUtUrvUcUexdJZyQaCohG1wed7TonnC5x5rfvZU46NTtRAc3SPIawv/6CKc52uKN+6r+oV3lf0cgmwTDMAHY/Rf3GtYC3ElIJHORsIlqXoQkqagO9Xhd/b0/d/9RHtPXqowGOs2wuhmIaXdelYNCGkWIuoRa0/Te01lSETDPsBO6csQmBAVYaog/3TNhzMIVaDDrarOa5TlR20SYi3/zp909OEPwWr87d3NnN7bzKucRbiBOx79DRP002TLyQLbpKwRp9nipRGisD3Fn6hbidhzu6g07R/l3ovxXNPmRHPiTig2UQvOtOJ+dl/46Xr7YWwMCX5vpPnzF+DVM9W+WFWquqZIH5zq4O881SK+TqhRHPGWRBA5vvFcIjTtR0uPgkISl3FEsxuWR/iD/4X+S6x1mjLX3GTUa0fDBz/cDgfvv9C3fus7+uDwiY6WTbXmfQ2X3iCK/RofaJGfbOzoL/6lX9bWO9tKZ10f/Ai7XYKTzkLiUdNwQzH2RMClrPmwrq8erx7/Hz3+wa/+WvLNUvXPJ7rT/3V5FFRSzW6QmU4jSQAlF5uplhii1CfaKI9Q1hc4LE7i3c8+6i6KsVuRGnChjD59xyeCzFMExVgVcpFWf+rpzoiaKLD9qwudd9o67F/peIjSnk41wlG8l8T6zmdeb0F+7gA+9wlqtxIrrfOsxheqFAlG66jlXRxzd13B2hrEsqiVd+Emc07NBoZAJiC941FElxcLnZ8FumwlIDwZDZ3IPZ9UhgjX8I7c3Fy15FyNtHfitgHLFrgG0Y54WtfrjsBwAMSjeB18bb8V034no1YACYVodyCELQLT8/5AzwHp4fNjpV+eKHN2hdrFaVGXJoMGyAUkwz99tGO4gcDQyI9rcmr39d+0g4MMQOt1tH74HX8nzIkI6DkxfgYAjqfS1wv4AT1PvjjQmdxOpiOlAfoUf5vwm5iaiJrsOjCZ+JqIpii315CakGb5PeYO4D33pddPeb2Tj47z1HAa8LcwjycDsD+ifDqi9XwMQiWtlyAMaxnlNwHmtbySpZxiMNaI1wG63PRIJAC8Dcw8rwF6FooSj92G6ZWswrnnarHCThYaLLGX/lT9g6auDk41bnZ1NVppkS6p5I0/OzdV2YCIVtdVpP+9OSsEUNov7oX+BNlEMKZOgOPSo6M9Wojg7t31nq73yBZt4d30tjoThaX/pu7epeqY4UAdjLoaXUAI9/p6drDSw8uUnnakR5Ci/fmUAHJf737lPa1XSvgJbeppQpqxOx6HeWh9mpLXDHptWReh4JO1KgTl7azHuQly3inf76v57KUuPnqk8fGFEvRXjs9nEF42kDR1s1jwiKjzxpZzJeVr67QzAoxyI7nUL0Z1lIupBZEYZ50LNaHZ8aVmEKw1xMsaQWi31det845uUrb1TEIphIOyJqDYUZZgZzLqwE6fh6M3lMEbHLjBNSHFfm1kEQJ4gJjxeEmH+x0Hcx2NhjzHukRQdAdzzRCT+WZE9WlWlXJVmXIlXH9qEtqmPgPK1/dIKP0wJegtsBNPYc+xBQ9GlnOBqhDSknn2DFvuBarPaIvexMczaUGgDk+FgcApvlSyTrvXAs0LtGnJQm6lWrej5ONz6flQES9rof1ynkr0qGKCujdqWt7fDHc0F5pXSmcgmpAX40kwgAgcfErFD7Tapg1uVxRrePMMthIHoeL1UKRGpufE5j62U+P1AgQVohDjc16THljU0J7IIgCKruRvfCxclgRxdd85x6mF0XQ0Uvvoebgxc+1WXgXIZbzV1vR4rNFgV9PMG0rm1q5H/haBs0lBDukcyhNtJMPk8uEuejsBxuufxhTbtDfBRRAIweBSkfEFhAED9hppiO2idFsphLwfxh4br21/8cMLLR8/V2K3qfS9vuI5cB6/8UdW86SG7bSal2ld8gyaWa36EcpHZ1VzCJGkHp6P9O3WRM1yUjd2MrpdTWkTMr9Bn9ax6yQx49PJSAf41ul3Hmvw/T0FL1oqIvx2IIW3wZBNSN6Nhk8kQzzkU0ogMHxC2/VOSuMefY7PhUTU6yxpz8VkqQsE+/7thnrcxyehGTdNrOLxiL4Bif7ho0NtYcdf2iqrAZbmW3FEXSUcXbaxL6YrXayw5eRIs/gsXPZEZ+ETRDfi2M1kVVsV/IXHACH2m7/xWP/G06f6ECLH7ZTL5VUqVVQoF1TN5xCbTt+3VCUT6EZyoQb+8gZx8D5CM93Anx7sarmzrWWuEGJjtHemYO+ZIi/pr6ZHObEn3nPsoPVpg5JWFpv468Ik1ETYmE0/2109q+ExihlC0cIr7FU+EwoiE/hFVI++90y//bu/p0/Pn0BA28TfCXY5BevBdjDsZ/Jz/bm/8LO6/XN/hEqXuS3xgLJFfJLexMs6aBcfPTshvn/QCkv26vHq8f/W42f/za+licl/Mjda/tvbsXi8Dmilsdx4b4YKHys6mKhA4KkhvZPTDiR0oGpyrO3iQLnoFb7fxLBR1V7bksbzUI3BEjdZoVpNAqMpCF9BZ6OUOuOUPjibar850qNOSyfTgfoYvBWcpyt8hJrTTTQyEW1CPt/czmp3rawSly4TkPOQ1ByEIO2ppcRS8fJK0dsA0u5NLXH2oFCGjBVwQJwwhlMC/EtIzHwaVac5U/MCEnqV0GGLuDKMEggz8vm6FYLPZg5yC7mupIeqZ6eQqr4yiRakD8fybm4I3hJEn/r84EVGp92ZXrRyOh8V1IoWdIU6HQJkJ9O5Hp03dfzsUJGn+8qdXyrpdZ2eunIAN7LjqQuISbiRgD4w6Bsgw2k8/+7y4+whaAAofoSjpLxvVeuF515Pdh0sePiSAEsUYPHoZZhzj0AbJLy5w2BzPYrlTQo+G35OWUyKTfRdmASfcWopn/QTQHIWcQJZioBioOITMUhikoCXpV/TKN8K7eqJlniCJ4icRfWbUFUK8eucj4WoihWIwxrX3cgrVYeQFnLhKTPxuM/TduYC085FOFJETa6JqR+uLk8HZR8EsFh5xADSyX3iC++8vQhPEPEZ2eOxN4B47ViDvl9TKluDS1UJOAQq14VrmDgb0COLSTjVGV31aYM2INrivVZISmEQ/PSyBEi8hy2jEGe+72wF4elZPs9+xvcGHfUvznW0N+IZ1YET+6fqWlW2FN/YUmStCiEsKpvLYZ/0Af1km3HbO49en75rIWKcLgWT1Daf8+711cml5s+OwkMZlr1eOKJtM/HUrY9R9BKUdCyrWKqsVXFNq40diNA6NpnUYjZVBgG33sLWpsfhFPKgvq0DSN4xZfD54MFgrMHFlQrJlDaKOdUI+o2TtnabA92gHxr5DNf21CZB3FPyPAPKFuH6Ya/Q/9esA0ekLBFs12tFw/bCDieIxHYBIlLM64B67Q1H+uTwTAcfn6jxfKK3+hmtI9RKtbKiBGTvDl5CeC8gBy3K1IMY9/CvPt+dcx9Pp8KNwBZ6JbEICUupsFKRe0VP8c3BUmV+L6a8LIfPtREpH5/p6IePddB8qctIW+1IU5PEVFeLEQLnellBmrLXuHARrPFazAr1K0GU8thuLVfUZr2iOqSxfH9H2fs+DIOythCRCIP54WNN0seKvptX+nM3FCl76UpEs8yOoskbEn0Q0K6R6VCriZeBDMCODn4JicXmA8juMkkQ9+ip0z35nPkgjW1SgdaRep8+VP/hiQYnQ80mPVVvIFB+8ScUu/cFJei/5f6RWpcNLTLvaJXdom3S4ABkgvaKjpHbY/oJXhbsgruVmHyykkfjvIPby2Pcj1EEQ5g2B1K+anWxafAIv4xBwhMQvnCjI59beugW41/+9p4uv/2BlvmmKl/KqHgP0RqHuIZiDnGOX1A58B8ipBx4W8c3U+qemEyXNVo09PA4rr+Fv3wdzAF6NYYYRhD/SYhlIpcAd5baADPCjXwjxOH7Bwq+t6fI6YVyk7Gy2EYtmeYZ1zpEe3enrvVbtqW8YlkuiIDxKGeIh/ZdbMp+38dmnzzY0TmfCXjNOYS94QazQthFlLvsKnHeotxz/DGibC9D/68pvV4Ir2kHbPVHetw71ukKcqbrUfTsysdmVvVG44YK2LxHTYfY++PDFzrpHOsJeP/+SZN6D8NBzClEfR7J0GcVghhPr2kvpfVH8bf/WWWq3YJH0MHAJfazRay6s6OgVKMvwGD616fvTcGH5QviyOm+khcXYfaK68wo1+Qb9OR3cM6YT/t6qYOXKCyIoVOaaGG8pU7LeEYTBFJTZeqUVRMe2Xn8TGff+229vATXhoi5cIaKtiQu/1g8pX/gV97Qu3/yF5RrVBWZzIilaU2mRc0XWUgozdQeKr7pFdCvHq8e/y8+/si/9iQ1y7T++Fir/2COEitOIyqDOUWcvYwzFDHABOA06U4QymPlxnOVcN51HDy7Gmk1vtRmfKitdE+NXDccLYzwt1IjANbrxjBgrrkiyvYGkD7I5x7R5Xe6K/2wN9UJwcvroazUcDNVAMZd1N3dSl73N7Oq+Yi35Eq1tazqAGnaSqs1kHpjpRdzJWdjeVTWZ/HGs9SiDLG4vaNl/QZExJttCJ4QCB+xaJo1X0FkFjFAEay/DHR8Guj8MqH2IKUjwPucIJ2uFFSBhNYzK21nAUXI6Fqio1KkpVS0o1SqqViyfT31E89rrEyYOPkSInvYS+sU4B1DtAfZss4BjibgdXrV0qP9Yy2fnSl1jKKdQqB+NIXpXYcGTVCNP3nS7uG0XBjxCRb8bsJqImpi6s+bcPqfCSq/8po/d+36voYDSDjVw2X8meupfWMTr/s79K9fc5odb57w9cIRVn4mPe3ufuM+Pp3JpDRCcPYxe3MIxrDITwg7mBOuQcpPV7o1jym5jKmC2FibBgI2lQE4vd7J53rXCTQl77SvxVSuo/6rfG+7qEQjp7jz5XkHrHO+eporer3kwm3jJqa4lMtl435hZR0cIYmU3+TVb/BbSOSXkGITda9f9FQoVIN3nY6lQPsQkMOkpQQhk3QDNzVYQkaXqHgNjiHTgDp9nIgiCqLYdwCg0gZx6u50YAuTY+6v1VzLBWQAoJ732mrt9/TycUJ7Z0mdLnK6gmQtqhvK3tpV7sa2UpWicgR2j9J4TeAMvzrEBlqDUTi6vIXd3SsWtAYRil50NHx6oOnxFUAPMccnRtSrCdAnN25qXoNk57wGDDumOAPE2LJ5qd3Vpb58J6YbNyB3/Z76jz/E54bqru3qau2GnuK7F/T7kr5cjSZce6o6PnKrVNI6gWz94ELblx3dpL19UFCMABZQHpPbiNM8ebOSbcVd4j7xmjfuHcGHwxRYHl3Bpu1rQz7UbE10gMj8FLL1aHtHbYL91ulYd/a7EOWJovmESt71XKRd8jl1uc855RuALU5cPoEstOnvuYMg1zNGzCMLJfH1aiZQKRV4z4aSkNB8L9A6/VL2oC0CORXDdtpjtb67p5cffKjT5p4ORxe6hD706VvCK/a7gij5mitN6APbvzcAhgnMqeBri7R+OVPXT37xddV+/DVF16sKeiO1v/1QH/3uD/RocUnfjvTln0vqxs/sKtPYpI2qmqXvQDA3wCkExGVTU/qz/+SZxmePsPmxijtzZeoQRfwsFpvgf/j80utMITbUz7bsJRCreCUkp4GXLE34LMJ2WvtpsGcT0nih/ifUZnpTKr2haAERgtC2r1jAR3HO4IJrDyARNxCJ75QUzXlWBH/HBkM8sB2btNC2ASQzgitZfDijiPHIAjfc2X9+ocjZJxo8e6yTD8/xlZU232uo8uPbyqyntJo1IUJn0uwU9+3iY9TD2OZUbok1RFRDnaOK2u0NRW7eUGotqVmvr44Ping20ydXS31nEtFj7PkS8TtNUSaIkjEqzBgBGb2590Kvnx+rhsjyiFwKDM/jw5HxVOv0yxs/85bW3ttWmv7PTLDtYU9JbJNKcP9Ae5DV/TvraiJUHGfS+LJzaTozZRn7akznKngTG4Q1cEo/q8ISsQdi6VHjGe9ftE512Hmp/gwxwfczsbTquQ3trt8J86gajxfU+3jvqU57+9BZBIhmYIrXS6/U7Cz06elMv3240EfDlEaI22RqQ/9Uuqx/7vOBNp19AXIY5V5Pvv67GucHuv/n/6hiWw/oH/scd6CvIvOhRkcfaeRMMZTfmVcynZGy2Hscn4uMsB9swbM54alT7s9wtJM6hQbC75Q/MOZmeb/EZ7chxMS99llXH/7Vb+oHH7b1vN/XMWJ9TJzNY6s/fvem/tAf+yXdfue9cMTeWVmi4GCyNFSuiA0g4A0Lrx6vHv/PH1/9teSXc5U/m4on/g+jeCy1R3BfxgJtATo+X7q4iiqFpdulMhh9zMHfR6e15uq2xkr0J6oQ+O9BMIuAVGrcUWbRUi3eVyPVVyU1VCYxgnw6ufpEXYjd6Timp/DSjyCj3xlMdcb3PAHtaJbCGcoAz1a+pNu1Nd1cW9Pa5prKtZJyeU9RzwgKU8rilXlTHLSvZR/lThBLjinngsCBAk9F+opnzJ5R4ztVLbdvoLAr4W7KJfUKpwnjzg2ZgPwlAZm4uv2VOnCP45OZTi6SOu7EwtNyziFMiXJKVUC7kVroRi7QrSxEKtJWZXGmzNw7Sq8IhkMlIMZOV7GKZ9VfpnU1THCdqE56MfW8WSFb9/p2Pe8O9Z3n++o9O1D86FJx1HIU0kT4CcmlwZJuMGe8JoM8PErh0VE/TLAcPEywrlMLETToM+hrSFqvH59BgKe2faWwia9/8vnPiKin/E1sfZ1wNJaXwzWovOaHf/q64YMfMf8z+YhBhvnbI6PzbFKjck6LtXK4ScAnQyUdHALAmT4pjiCa9Hl1FtXmMqE6dhWjjgWuUQYDi4WYqjCIQjGmQsmpuSJKV7mGpxsBw6ingxMRQNokKGwV6gsJ9zywp375GSZRBlxXXnPHPwdVT5n709dH1rne1Mftw3f4YPjachXTbAaZHmfUaUPkZh4dh2wuETPYUCrWUzqJfSX6xAQvxejAvQB37ucG8VXc4m4un0KzgoSNOx31rsZqHi90uhfV/mVOB/OcLiNpDbNFTRoVJXe2dQkpePjoVN1VRrFNk9SS3lgv6q1KVnfKBa3TlmpBHF+21e1G1M5B5/n+OJoMl1D4LPQlPphvnes2ou/Ne1mtrVecFUsn47HOaIcFoqw47ak+OFVt0EaIFdVq3NZpphYS0RcEcqf2T9h3IEBvb2/qAX5SwEbXjpragGitzWfKeXTcZuApzQzhGnEYRnnbke2Ghgg8FT9C0f3IBEPRqThEoqBuoa5DAu1HnYk+7k3C/JM7n+wp1e1oDXFYxtdzG2uKE8AjOYRNOqEudtbi+4NkXH3spEtvTiEGUzrSvmARQgtgb4gbZ2ygufI4TqK/VOJwpluI291SRAVETqKWkJfOTRA2vV4Hwh+oSb/3+Uy8PVFmNNWsPdSQ9lxC2gcQjHHnsWLjnkr9hXZmSb1+e023f+yecg92pXop9L8uddj7xseQp2N8f6T7jYhuvLtU7cvrSjzYUrRSo83WtBwlNf3uh+r8+rd0+iQFoUZMhORurkQcm89AfLD94k18Zjep/CakpErTpjo4XRd7TCFyEM0I2/nwhqK1P6TV1g1lIX7xSEfj40NNDnqaLbe1KL+tZH49PMloSb9GF2ADRhFcTbVAWMTWICrvVpWEbERMVkMDjodrzN2mHh21GP07D/s5tnJ4cqFnE0h0kjbH9uYnbcU/PdJO80q7b6VUfctHB6cVz4FNAbaw8KY/fJPrB9CvADxdgfvjvYW6n2Kb5TvK3kOQ1okRiD0TzXmQ02Cc1cXpUof72Oeh9MH5St9ByXxKfFmt2sruRvWP/uzrauxB6r/lox4HKkaSSjvV2RiSh29v3VzT5/7QOyq8VaFqM00QAP29tr7ZGmj8972u7FYtXMqCyWBhdBF9WYak1bHjDcReZeDlODSN8c/rksGWOWTLSyX62Gz36rkmk1Ped+XAqURDjRuvK+0RTfDFazqbe0806b0EJ7vEBC9PIdZB1BawSB9SEqwSmiGOR46L5zM1mhH95M6uapv1cMPV5PBKf+2/+G39PvHhl/7hf0Dv/fhNlaqIQLrGetuzAhYHq86BOgefagzZRi6DQcRH+icFQMch5tnpUll8IuUT7KiWfTIcKTVx/0x8mIz66UEHxxlw3bOVK7BmCmkeN/vq4x9nJz11epj/2/e1+3O3lbu5VCY35K6QfK+rx24ME68erx7/Dx8/+7Nfjb/75bf+iWU88b8cprL1Z8uJHgGEHW/oIMBvAVprBPkGjlcMRwE8FXBNWDwt4OH/IYTiGAIKz8TAl8qP+roRXarEtVILjHHSVXzWVSbqnGNjzVFPfZ4nk5n2CVLPJiP1fNpLIq4016xhtE7DUSfQeCSmUaup3NhUfn1HBYhoioCXDtegBQDqMNxUEueZhNgmlz3F5r1wKjRK8EhOcBvulcbT4hDGSG6igKAQQR2vuO7K6WYguaCzIj4FyAESUFlBRCaQj043puYlgHAW0fFlQi+GSb3E47vFBOCSVCMThRgIEkpQik5UHJypML9UfnWpBCCayc0VyxAgAeEgUyRolnUyTOt4mMc9c7RDXD2CwRVtetgZ6PCqpcuzloYXHS34PdbuKYXydaodBwMTSj9DhUukCEc6+ecHb4dB0JDiUU6PfHo077Np+HB0lOdn02j+3vVZ39cPk09/3//8CImoCVr4fV/rv7xeSIzDVz+7p6/HN/nVTydoN7lfQF5meYJkKa+gmJNyWUUzuTC4gcqKzQDGwQJtEKhBjKpPA21Psb2ZRzJiymIHeZR6PumNJzzzBAePZpTo13SgdD5OgFspXeIn70doZ6fScbCNOq0I0S7c1IHIMBg696KZU7i+9Ef1pLfD9vCo7Yog4ADiBfTeNLcCtJcLvx7TYmZ7nyuIQiwhnUEwUmJlu4YWBX1I9AjM9pWuCe6Kv30m/Ar7WywGiK6xfHpM85IYeQEpPMzqCHHzaSeiAxMg7uN8tj0C3DhbUuDd89tlbdxZ062bW3q9XlMlXtB4ENGA4NSfLDXD9xa9nsrDru4g8h7cSqu6VQnXTb6cjXQMWZx7BJI6ZvlZpO+K/JVBrG1NLtUYN5U0+Snu6Kq8rVPE0kv88tlwoIGnX7nOLo3+Wq2iDf4sNruqELTXh1P6CiKKXXrNVzi16RQ5WTrIweozu5nRqWCER0UxYJqGZ0Cb4m/jeEotSPrx/r5ORz2dNX2iWAR+FUd4Uvd8VfkGxGCtpGghrVUmpREY0eK6Pe4xxj4H1MnLFeYQJq+ddUYMLh/2L/ABEcVGMgRbejfTnEJ02lp/SPkhvclgTLkhB95Vv1lV5EZDvY2C2gidHgIzzvUnFL8NAVmPtTwpqcKkr/QxAtPn9j+60toooh3ITeULN5S4t0kDITiPLjT77iP6GoIfw0exFx8du2hgHz+1rdw7O9gumAMBDzpTTb/zEUT0h7p4Tp2WXhaEHUNIYpD72FpWszc21ePaR+Dk8ydPIBsTrZezqqcqaqR3tPPOz6u0thVmuwgQF9F0V6nyVPFlS4uTA4g0NpK6p3nkFn1UxR/wDXwABoVYx557YPQc7GxAC+8VFa9DmvCBAP/zlDwfxkmuZ2PCWRfaeNEZ6RRBsnd1qSuI4HBJ3y1Hmlw1FX/RVBofzhUyiLYxguBCN27MdPcNCwsEhZdg2T5Cqke/zjLqfRrR899caJLZUePtTZUf4PONMcTsHHJ7RnlGIWGdBSUN5jxHBV0243p51NO3jyHR6zW992NvhFPMZ/x9/uGBhj/YU+HSp1thkxBmtEaYx/jmF+9q/Ys7WoAXn2DLh1VEJwQ/kksqA9nOgxPUOixdA7u6TztstgfKQrxWvO97ePOnRbd3nK+IYdNeU5PmmUbDjgY2Gqcluvk5ZbBfC3jjZXPvqTpnHxFfTjWNzSCxtg3uw3WMUW5rY6mn1RMIjMxlVDtjCPnahmK1sl5891P9W3/j6/rbMd578AV9/mZdf/bdih68tx7mkQ79jbL756J/od7+J7o6O8AvPJsyo49pc/yviC81anWVbr1HXNrADogv7QvFDp5KL56JYES56sRjxEg4QOP6etaDFvHvSc9KEfRoBxgp/+HbXl+85iV1E+qX1ulsTS961Ic2fPV49fi/e3zta0F872u/9k8Npst/Xsnsdn8+D8CoyAuA5QXG20T1zNJRvZ3DWQFBn3EcIxAlPOVlGzbIGz9MIAz+BKFjiOfj3kyFfqDscKINgk6W4BJbASJLk1BU+bQFoPc1JBg3CYBe0DybT1SH4G5iuvfjC93NRFRLExC8KzKXh1QUFIeERssNAvI2gQgAzfrs2FS4ntEjTD6lZTmboKYHEJo+hLOrdGSgTMB9CZQJ1GsCkueTUiIRCGsastCgAjtcE+f2Qu2Q1XhNIGDjGOmQ5ZQ7Y1TiqJvQsBvV4VlUT49W+gTF94zg0YFcjXMRgDauW5ChNcp/JzJWcdJWedpWcQoRVQ8fJthlI8pUuEcJ8MxUCJRJDSHHvcEc8M5plsyFCcOh8WoSrE/HEx2fXOnq0Z5mL8+UIGAuZhAf6jmhzeY/2rTk49E+m3oPCeR1F4cg5NFSk0EHDf70izxNEk2w/d717/6cv++AG26E8uv882v+TgzQ8ec/+47Fh9/zv+uR0eu/r6fvXIIf3Yf3FrzuqaooRNJrr2aZZHjqh4/G89TtyqOYHtE0uIHbnu5zYMwOYtppQ37GCdUiaa1FEloDDCOruXIEwiyEJwHwxQnwKQh+KunUO9hcdunsQUrlIajcIp6L0u4JxblFEnLg0bRY1huzKA9F98amuNvIwcR1AcAdALyp7DNyHqbJoj4m40va3QSHVglHHQOEk88Uj1LPiMWW1wIvvLse9U/EWwUDdBKfI0h5at6kdD4baow46l3GdLAHUXxR0CfnCb3sETyxt84KkhWFBJXqmt+5o/z9m7q/XdHtala3SxW1hgt98BR/etKjvmlVKindqkdVKUW0SMzUj0yxpSAcUU7QTl437elwQpQaFP5OJK57G2sq5QqQvVMtDx9i42fqpnNq1m+rWdzUIWTxgx7BeTwzLddr1YrerpRp+6jSk6mqvbFq3aFqg5FKI3xsMgkDs/I0OgRaPkHLbbLCP01CuX8EvDBmXI+QYq+Ub0Ljn4MfL0dDHYAbp21I4dFM5WZS9UhJmXxBiXIB8VmGiBYhUvgN7T0iIF7y06eFTehKp1od0mlzfMHZHwb40MjCArLjKfl1bMIb+ofTsYbHQ1U/ban4oqXkWUezTl9LSEMK/08UwBaLpbWClrT5OWS0U0EU5FtKp/Fl7AhuqizVyLYCbewv9eAyottUuYQoit9FODg/mfOOvjgIReR8PFSv21d73NOqGlHxQZZnQnk+G1m/gZ+ktXjxQpPfe6727x6rvTfXYGohDJGwe5XApUZBXdr2BFxslcGPbE0b6S195b13teXRuywEALHkTWCL6RBrhSjnh/jFmSKdZ2GS+dFsl+s9wDm2wPPstR1TDxOTVWukWesCzO1TtpyS20XeKCGcvMYWfIR0REyS6P8QFYwHTjrf62vSbmp0cQLRPYTLNHli323sELHeQlyeYa/d2bkK2ZFu3yzoLvVe30RklJySbYJtrjQbZ3T8jbyefs8jettaf2dbGz++hgBbcOtzsPuc+gG8Sx+7OwxtaxXhs6ki8aesq2kBO9jQNN7QEIJmYXN1jJD/6FLBw6HiZ0PNumNNR/jrHF+BsG68d1P519d0vpHQYRksztDYCJokduUlQr5Hhj7YWEX0emeujdaMmEJ7IHC9LCjq/QzERRPRCLbvmZUlfjB2+iqvQ6rUFKuW8Xn8EqF9sfdEzcMPEUxnmicRJYBdgu/HYha84AkxZ4YAmc2zGo2Sqsyyeg/c2EWExMDI3/jG9/W/+tpvafv1df2pP/A2sQCsQ2De2c1q7d3XlNx53YBncArrMR8O1fa64OMTxRc9FbzE9PZdhMYbeAZlpvNtXuFAQxhDIKK9M8WfPlPkIe3WhLSPBuGyF1lgWshjWb52JOVlFNi5BYp/OuWV4yixeQXYLoijjgSvHq8e4SP41b+QeDh88I9cTXL/UgCcd0eLYLyIRjoAdQcHGWFcp8SFIQFigjHVC3k1vNsTYjDB+JYxAjAWFRIKnNJTr3YAExVMVFc4ystpoCmAE6CqYwBhejZVcgLhQ4GtACVBDlMTPj3DGZZjVQjYbyeW+kJ8rlupkdbyUxUKOAX+7dOKPD04gQROPTKZq2hVLGqZN8B7FymOHSPIeXcySOq8iLPxWPN+RxEIYHIxUh5Ckk4OIcCA2GCq2Gih2JSAihqMxruKVgGBLQLO+hpgwfUhoZ6KjwJgTmvh5NFzjw5NoxpPohqi6E4vInpyuNDTs5X2Zyl9QvvsF1KaJyC4FGUdcHwtMddt7rG7mqjsHdZe81qMQ4DSKqYWEKq+qpQtUSpqnCrQrilnBtFoQVv7bG0lNacRwDztX3Z0enCh/rmnAXuaEPQH3U6YW3Q+QtkSuL3OzmsencvNBDGkhvSjiaXBxUAQbtr4EaH6DBk8CBiSTY+G+MXwb3OF681P4XT/j17z++G1TSp+9PdnD7/uD4bXsqT3Xw4Q4XT49fd8Hf4LSXLMwsHl42/vSvVpOHNsLYBMecrHp5csnX18RT9MkooSjDPLlCpBSlteAMI1ihDFBn1VhCwWETBlrpf1ulXaIg7hS4Vi3fdaKYOYykBSs9kAIUAQKUWVryaU8qgp4iGZj4W79p3OJZa+TgnjkStj63U1qZuDDAIG6+cnf1MGl8MjOWH+PNcL0A2n970wy2tE6XsiEpe4XnYSpijhOfdSEfxhNoYUICy6p1G92Cvqkxd5PbmKa4/A3UOgTDNltSsb6q9VVYQQlatJbdxqKFeq6vvnU7UufPwjBVwRHNzuNFchhxCCHe1mVlrnZz291BpB7i3a6s1yWTUEkDc/uVqU/Hp9bL+p8dkLDS5P8HNpXF7XuLKry0xBz7xhDiLq9aR1BIOXAmyn0yrhc1mCahE7rA5mENGJcoOB4ogkGkORNEEpJKM/akQTT6//w//Cn5/ZA89ZMq42n3+JzzznfnunXQXPR2pcJlRZZlTM5FRaryuzbt9PaUX/zLjuEPLaBoeMPxYPKzBqTH90UZAdiMKAMs6xYfebj5rPppYqQzKq+aU2ECqbiIVUt63pybnmR/iYU3rt9dQ7GWnYh9wgCL0+eA6pb0bpsyJkdqus5EZeUaddysYVhcQ3aKsH5W29RlvUjg8V2wK7iny321PktKnl2YWa55c684lD/ZGSENJyeqzyHcjsOxUlb9cU3LureWFDi0uE+YfH6r5/qP7LQZglYOX1vhN8eWGRxb1r60q/90Ulf+ptJXZq8hG/1z5Im4LNThI/bp1r2vwYO2+qsOazz3v0MwRsXNF8sQnm7EBGYSTeTGdCwfcC+nF53tJqeKbMDn5yu6hkBXxMVOlHPutE/SYh/mzYe+5qfnPfmqggYuLDE7Dmimv2ISbEk5MuBJXYAZ4vwb4FBHXRb0GSEWOQrhR+b85kAjfqptU5ranzLKfoFTbWqKn6uYIqr2Fn9Rb4ei4f2+z1xz4sAg9XMO9S9gGCb0F/2d5K2ALxAUwNj2LlHnMI8AwMPf/Bvi5ejtQ5S4Q78733IIYonX1hU8Ev3lf6tfXQTqOOJ9RvAJ7MsFWfwJV7OtC9TybYf1XlmyWlELWxrEeIwQ0vgQqx0jNVMM8oryHCVmmEtrMcOFbSPe2jPV29/BDsPtIsMgpj6pRnLyiC9SU1ee7PMnoB3j2kzz8PUf5LQVu/uLkSVqR/63e+o3/79Ll+7sdu6L/z07sQX8dfr7UnpoBvjZv3lLvxDnbZwB7oUzDBifK97ML5mO0HgFVoK/5eOLvFZ7w0xpM2Pup2jL0t8OXk9EDl/ocK9j5V5AQMo1yBbSWFOLMKc7Dz01P3jjEIwwABFyE2eynOtTW+evz/9SMIfi05eNj5U7q8+iuQr1zvbKxJL6Z2P62rUUK9GQHM605wELM+b6rwLu2uDRKgmeE8C8joALXnfRsZiEOWzzhRdgzDnS3jeoriO5gu9XQ5U2sZDacpPdphp0xg/KvFDAAdKgNZKk7GusfzDkF4NzqGdA70RqanO7meqrkxQDTHqbxmB/e3k6zi+HQKoEyjGEuaQT6nmQzgnse501rEIG9OII9jmMQtuL93Pg/bbQJdR2kCvc+5DU9XSgTh+ecpgkS82w9TH4VTY5DeYIP7bDckCGHE5/Na3UFCA5SdlRw6VbNFQpNpUgMCfqu51PHxSnvH0sNBUr81RuUDztOc18gQXCHXschcNwGFNxpJ3Wxk1YDEF0Y9BScnyoxbWk/Otb4WU5lglqzWtMw60XpaAwJNZzBXH9I7CtIa0cYt6nTVGei02VfzogVxWWg+MAGdwOk9mobihnyHaW9o7xl94V2qHoE0Qfosn6hRwQHDv4QA8aOg5YffNxnxWlJ/NAwsBlU+c72J6fqzJrQmpk4V5VykHhUNd9CadPAev4Tfvx4Zvb7ONQl13DIpXcmJrP26CahHDsP7+X8EQnEvw6pHTRe02QrysQzTe9AvC0AOQQCTh2wV+ThAh+qulytaw26L45nWIHS1EUIGopOn7gWumw4X0EaoG+WApMcIVnHsIQHhTGVikNNIeMpTNsd7GYsgblFAQHl9VQ57p19j3szGZxMZCHHCY4KeZqeNKW3cqZog2+HIMO3ulYhOKh8sJrShV1TSL94NvDIRxT54f7HwaA59OLvCP+LqNq90upfVy6cVPTnN6nEnocNRVL0F4gcy1Y3jq9WC1t66r+iX3lINX0iOUgiipZodZ14waaZcMO8Z7egNCF44XKY+f/hOSn/fdkE3yyllaQfvtu/yvmctDi6GWrZ62oacNTJDFRZNKD5izX5Vu6NpYU3n2MQxbbrfhzBT880CRLSQUzmWVJKAnXa7zwNV8K0s1yq0R0rg5+Ecpked+bxHiUxcwqNkwYXwd/e7sy3wc0H9upCRi1JWTXz79Gqk9sMr5V5OVR36hLAMHCivbBV/KacRDplwU4oDODxCU9reByf4DGpvebjkFue8Pl66vhYOJhWUlb6q0Jdr2QX1XWjNOWuTYFNyoiw+GR12NfjBc738+qUePx6qTT/MwcNw8w0B3HLOo+BeV5zNJJSlLBYHu7WGbkLUNxAAOR+JuQaW1Hli98HFpbrdS51GR+pOB5oed7Q47GmDNijR7snMSKV3aMsv7mp2646CIgRxMNT08Fizk16YV3J0tdLoEF/sZFUs3FD6xz+v6FduhWsD/bj2a7yI/hia8D76jqaDHyqV7am0kVOd66ax34jtzjvSxyUIX40W2QLnwB/7FZfwqT0rn1J0AolctlR+q6rkjXXF6p6SdV4LKmSR9X9l77+CLE+37D5sHe9teldZrqtNtb1+5mI8BjMANAMIAiEwFJQE6UFPetUTpWEogi8yoQgqFDIhKYIMKggMMCIADkTNwNwx98417W35yqpKnyeP916/9WU3iCeFDA0A9qk+fTJPnvP/f2bvtdf6zP54cX5LGubq/v4f782IB2rWFW8+U3RyqmWyQwwYQG7wjWhR8RLCz3miE2BwkviArTr7gE+TCmtCwfxpL0vfJ3Tyk4V652llthBdr+UR8U0llocqZo9VyPaVzoKzEKuA18kVnlViGNgQyKl907vwEX7+ee71p9R/NEZs1dR42NX5o4Vq50U9nBdVe+eGSn/+DcRGHB/FdLGrDALEeOaUX5NWX/nfe6qdxzPt3d5W+a11pXZyipU87Qypm8zVu6ir9eQTOal/Ip5Ree8V5fevKek17m18H5JOo+P2FxoMO+rSdm0V9WKU1tmkoA+HEb0PttcGc60g+H4Vu/zryYbejnf1tNfR//q9j/XRvKvf+M513bhdVopYY1KZwh63qeNOGiL6xneUfPmXaesS7eCG5YX7mGv6jHpvKluMwd4Jsdrn+RPXZtOFpt0aUe5EhU3aGBxYOlZNR4p5s67wi6PnWjzju811fBgMnIJrjg9hmh5cJl6GE6jcfraFrx//9Xw8fPj/SG1Wh38Jn/m9WIQwDiDFJjgfgLZoNTW76Gh8AcFpx9QZZyE8kCoU12iBE6dRjgSbSdTENKoLgPcCC/YIRVj3Apo6v+CWT1TB9p5g0GeoryMM8fl8qRaBKJwHHkrC/yEpdnjYG2RwqusY+s3hSDsE3pezE90pj3W70NFWvK1crIexAxhxyhodhwBOdJaPOItMUJHe8Zkva5wtaJrz6Q8Q0CTOgwpbWvkCbjNlNJrFwrq4KWXpEwyj844ySW9IoAxOYg2gOGDGaY84KjwGGY6kKWsRlbcF0dmpaJkH1CEaPsEHmQsZcpoMgBGAnELYhwBFux3VORHu4HSpJ6cxPezG9B6OflqKh9NHEvmo1vLSXgIiAxFpdluKn5/qWqut7eSSwBdRBYJV5VYbEJ3ydlYJAtaCPhgt4+oOpqq3nYTdQRSCwr0b9Mn5YBhGzTqNPqBIcOoSLPpTzUeenqe96RMvR+hP6G9IqUdHicABLLwpxr0T/tEOITjyamJooA2k0YHcI5eGEX8g/Of36HAeYbqGn/29q9xxfB8bCw+/x9/DYng+4896fZMJ65zPmNz6/RDMfT8HL9/b1zBCOryH716RVm9ucoDzwv6511JGIQOIjTlBZgk59yjpMomyL65quboJ0SH4ZFHh6aQytMcqBCt63oaUjgkCHgWDeEBaqpQjGcjpQmvcJzEfaTodhLInTY6dyRsBkUjMlOXzqfhcOcREqeplFMiRIiRjPR3SxESCb1AH7DXK9eNxj3dAMr1r2TbsxfiQ0OhyRH35med86hFQbHP55YgowmE0bMmnQWGSanlt27Oi7h/k9cgjogNE48jBCt/MZZV//Za+/yvf1Xf2t7RGm/gIwHFtpg5E9IBg9j5B/NOEhUNCPYjjqNHTsjzVa7uQ7RTCc5wIAWQ90dd+MaJd6lGiHln6qgARjGOv+V5d2VEbAr5GbN/DP6o6pYvut3s67/chawntlIuq4n8pbK7A3yrU1tkxiqOpimctZU/rSngTklPhQB7tU2FhJlgQ7AMSHEbPbBOQYqxHwyrEaHNVY0Rm0LJHPfXfr2t8MgnpRZPFjFJevuG2dyLQPBiQQgxTdi/zsIaZ0KctiPvpzBkF5upjV94AHPIdBmtGgIAFxfRcG7mFrhUi4bWKCMnERhSTcvU76v34gV78cUOHTyEXtBneRf+ZykJKvLSAf95zMh1CsGaQb8x5FwK9t1LU5npWpXJM2RXI8moOnIIY9i502TlSY4pvYvfzHkLg8bmGL1oqQuBXiz3tfDej4p9/VZFX39IyvXWVjPzgiXrPWnxvU8+qd7W7dlMba1X4IO3Kw77iMQSb2/Lphfrvvqfu/L56yQsNU5AH/uYNWaUKZHlrQ5k87eR8a6lNcGNVw4sUbbOD31TxZa4BhnurYQIcFfYTv06b3yoH0u/lTtFhO8xqOdfoIuNkqoAYZfD68K/8Ppx2NDKRaSiKqNECmydWzHzWfCQN1neVTp5Delr4D5i/6IFR4BWBiwty7Qo4V9bZ/YzOP05jwxllt3OqvJ1V5RUvs2niDf4Ofut9AD4cJMwyUC/8MeLE7D55J4GthD6nLHM+P4FYeYmCE6NDEheJTbW7JR32tnSy+U3VE9THo5fuW9ph4pFV/vlM9fSDurYPZyqc0Hdn2MlWXsXvO70amESM63enenjvhd6rnSi9TOqd3V299OqWsthoyL7RaWvy6Klipyeq1NtXS9ScpolY5r0IU59mRN3d7B2n6Rq3tArJLMLQvRzrd794pIfYzttvrOv2ZkSr2ak296vKv/I9xddfpx2ztINLzj8wNAopntWIBc+RjaW1sLvduZ4jQ6fZcnq5I+VW60rnRxpf9tU4mKoR21Dxzo729mNhk2XAauL1cgHWe0aKR9Si8eRckfvHWp5xnyVxM4XUD77x9eO/do/PPvvd5G528t9ExP6H0WQybkz3VInX7oU0KBh6xKknDBp9glEDFQYRndYJTt2c+stV1bpRjQdxNQiA3UhCXb7bgXT1UY0zgorPKl+gtseoaI+SHs0j+jHX9NorEweTgzDNBrCGaVh+duoVmENwZG9EKM0nemkS0TeXE72emWsrNdC1opVbR9VoXUmhlj2hBjh6dNKn1tiZIgRLAV6KQhlSFc2yJY1TEFBI8TJJOOG5oExTSPRsDmFcQqz7OB8BPTq/GqFKQiriBPykIIQ4Z3I8IXDOICbAkwkaRHWJoo6sUu7dVRw2r6jXtXhE0AuuITpcAUCinRbce5JSrxPV2QUE/CSmB7WIPub3j0YznRBwJ+W0lsZlj7J6RPb5cwkC6jOmPWhxY6Oqtwm2FQcH6ruBb+8XY1pZBzTXSpplaGuIZ6c/0kV7qv6QgEoHN+mPSTwNIZlAODqSz3OGkEZ7w7Aztd8bq0u/OD/i2ClcCAgGI58W5Z2QTgdiohpz8AdIxj6bnpoNsREaioAKuAJiDpAeAQ3BhB4OO+Ldt/xuwmjb8hpIJ5A35PGFEAi/el5tMvDjCpIcmL56fLV7P/zJwZOHeaiTmvu3rzY6+U9fkVH/3W/42FGvmRI2OuY5SVzZhA8YcFqgaByQ9cHdK1WYfYWPcS/aKHpMH/SxI4/EITAKBLPrO2ntQF68VCTXRpjVWlobp5QbR5QcjlXmekXulaAMRBAKcDWy6fWm8ZhHUCGvENRcMaVEbgkGR5SrQGI9QJvjGt79i9Bw7psEgSQaGcC/ZnDOFpeDlPpwBgLocn5JW3YI0F1NB20NewN8MaJOb1WnZ0l9cZDR/cuETropXRKgEtWKvvPzb+vnf/Hb2tvZCHlxk1Rr0hmqfzZQp7ZQvZfSxSCr8/FSp62xPu/VdPuVjF5di/F57MGbeih70xukIG4ZfDaL3RQgjM7zm+OCXsrgkdTQlYWSFtVN/L+gM/r9ERjiU5vWq3mtppJh13CC90tgQRWxUKInC/2J8seXSjuzg+2snMK/CkEghM6HiMJ8Qt96PZoXX4c12MWCxptrmtJ/Dv9LiNryPm3zxTAk9J4VE5qnIcpZ+ttHMha4XoEg73V5MRsNApT6tCCgp5M4RHShJpfHUzQBl5zeyg+PXqfAhdXUMpDPzdJSu7hfGWzyWl5nkHUuzPEnL9S8BwE8n2nQXWoAQ+jb5/BH7xqP0X4TfG+CuJ44SbfbEjvZ5Zqv3Sxr6+0NhC2iKZ3QqNdQs3Gs2rCuNv7pZRBxb1q57Gn8tKnkZVObmyNt/dqaCr/+TS02X0cQrWlxCQH/vKb+ytsSYisK3gVn4WmS4A02s392X63/3e+p1b+PKPMsBSIbVhz1GuhKNozMxtaBsn3I3I2qUpDlSLIMgb+mCRxxeO4TwfdwozJ2SrtiBzHsOLWR4fsQJerp43OX2G9i2qCNvNwCwjRLQU7X+RHfc1+G1rUfX2GB16Que81w7vgMP5iNIohmCE4eUpfpK5HsgL8tcNizAggWo77XRCKk5tOMOs9mevaHlxq2tvhsSatvryl7d67CWku5xCXcGzK0bHNjkIhCu9wWCsso9fMoLXbgE864GASM++B7Ae9Hx9hfgzIX1dA7epD8i3peel310KbYF7Y4ABcLWMIKRrpP/NydDSCXc/oxruEp7XGMMGmNlPweBI82OoeA/uy9P9MQxXNj9Ybufu81VfZXEJkLnZz19Q/+8IX+gH75PgLxV+mbb81OtdY/USY3VpRgFA52wIadbzesAfLehEJOy/WNEHv6xy+UvptX5Bs/rwgxgg9ROp7zpmIT5wieq3Uvqdb7UNnX9hQpIdR90EkPwhs/VmnzuZKleUjltYxAHCHqizBtng0CPBB4bDfu9pyAmSb1tBv6GYGMtQ4tIqDzS3x0TIx6dKz2j5/qxo3r/7zfv3781+DhjUSbtf/rv5WKN/5XheqgGgOAkyWChEeFCPARSArexyc9aWSPAsTDTjjIh0cl+20tmw2NzrtSI6JeLaZWr6CLOsA9hHjOcaxEWtOU85LFNUom1IagPMU/vGP7/jyqc0+RevG7SRoOGk7fsPebcJo4GIwog6fivflhbxrRJgC2sZzqOuXZAhTWU31tFyfayo5wdKe28TRlHQhCARo0eDp/XAhQXmSPeg75UyChE5jcJA7A4cwznHYBQHoUdBGzksxRBACMskRMuEyOefoEHSfj8Y5RT10kaQuoIqoesEaFy+uXVlGMW7TlykoYOoh6pMHExlNE3jBAIJsCBpMFDjhOq4GfHp3O9aQW1UEzokc06Se0z6HJjomU1792z7XsXCjSqVEHiAyqNldIaXe9rDvVovZSMZUJ+MXEQhUnZV/Lo0xzkOqpRpR5PI2pC943aBJPLzYh/GPv3Ke95+O5xtTDu/777T4k9CqNk6fKpvTDxEsisAGfXmEaZTIYdyCBQHhj03DYIyD0Ner0lCAYRiDnFi1L7h2IZAB16mJGyOOr6T6PbPr+Edre/8L73C98J/S9+8sjIwgU2pu/XI162hy//PxXO+v5Jfzu7/hpiuDfv1q36vuETU7hMyao3Ir3vWOY2mAn9E0ip3Ese7XeLIxeE6S9LslTcmFkk1cHVsSUT4VSJqrUelrr17L61k5BeYhIAXuy2JnSlrFmX9FLP0dKN6fK9iBuU4gm18pha84G4XPF7WVeh5fCR6KQjkSW98MouHeMUjqeTpWZys3DGtR0BhLN52JhIwJElLAf9TrRJfbnIxCnkKxRG8CvE+g6al9GdHGW0YvjpM7radURWondfe3//Hd08+03tFIqKA0ZyCF2UpBKB6UlAmUOqR6etHV03NFZLquLTE4H59LDi7k6lG13N6t3yjHdxj9epi3y/ib1WiyigfhBm7G3GGR2GYRLWENrgbRaDGvGL7C5OvcZQrpy+GKe97LYapnOWSF4rvB7HlKZqnfCaGgaR0nkEDRWXfwNh4Uc0IvYZ3j1A5xYgjezUlHT7XXN1yChFkEDbPVJV4sHA1wJ0oxwiBp7EMRR6hJGWU34IaFJk1Oswrbh0dCLcVTHEPFDnpf4pZc0WGTZiLyJ0icAZZP4Y2yhlYyfcy41V4Z6FcZN5eaUPeJcxghaij4ZjSAd+NzpSL2jsVrHczUuMxpCqpbgptfHe6lBEhTaQlTevJlX9e6qIjslRCm4iq81Ti903qzhy231F/Q/fVeKTZXHJ2P4cKrVUCE7VenNVeV/8Ze0WHsdArIC6S1oNoCcgQcea3dCcAvtwcGh+p/8VP3zjyBGYNiLptKYU8r+CP4mPFIPILvZPWAZtUh6KaHCL2wo+eYdCP2OBsOClrCvznkZG95XopxXYj2jaBmib0FiDDCuDCDKiRZ4OAzLWTAWsMCnPlWJF5AZfC8chBHcFZywePWAxGCs+XFLw4NmIDOJPQTiKmIu0lVieKokbRzJwKSztCD2FPVua/zVYw+D5lIjBMjhD3tKxzeUv15U5vZS+W1sL4NdqRb8x5kpPOvgtE/LheMHv3oQxj9DpMLyAYtJQxmE1VlUvGxg0CvqWfQb+mL7t9T3sh+X1yR2Qfn4aAE73mhMtUthVnIDxNaxErEeOIH9t8vqjbbBnSLid6GzkxfqvDhWGY/a3Liu3A59X83orLPUf/xJU/+32qXqg5aqCKtvg2O/DD68Bhm/luhqw2ml4hBkj8IvwQe3I/E1ZGrxCGOSfkf4OjdnJMtriQqWysSAVfWexek72rgIzo0g+2oRT5+qenus/M0VLfN7WqYoCzgZ2gDbc6zVhLaDbC5HHcQx3x+k1CGOHR5F9EV/R5dr7+CzO3zP62qND/TFaKaaE8w3OqrWsTfa6OvHv+aPJaTzyfyj/+Fo2P23I5Pabu/0QyXnp8qspMMOa+dbSxdLiudRfh5lgKA4x2XUgRew8uYhoBeHMikaaYETRAddTWtNTU+6mpxF1anhyk2CSz+u1giSY4UL+XoWieu9yUxdyJjX6rRxipYdA5AYmdjYAj2yFabq+QwK1kTB60ULkKUB5Jf4q2sE7X2ceRtguhGbaQ/QXY2PVUmNVMpMVEn2IGF9HKPFNZy8HunlzRx2Ro/IBELk+4CiKav3nEaJpOYEoDnVjKYhjIU1fjYQAiQENgP0tD/VGIefElCda21KGWBnSgOo+VFfGVR6ut9QZt5SPH6uaBXA2i1JGzgsRHAOgEcA4QjkxqvmJ7TLzKNwi+TV8aGQ9l43osuLZdgp/0lNetJL6CEB7yIGCFOPyBJm6tNQek1FvMbGo6NpSBAEdGWjrDX67RrPm5m4iuk4AYyy8fd8JoUodrnnmowXAgfD+jZPLc4BhSH170IcWgRck9X8cBKIdRNyeQH4dlHV4JvKDuRW1+aAfH9CHzT4YcB3DLbOQbjsA358Lzqg3fuUmWfUhLYPQeoD7EG8EHggqhYzUQii13E60JhCcFkC3RW+G6hCFOLpf57a989X5w/zOZfny+96VNTHiPo9byjjXUwJ+/IFba9fQlwgrryGxPP8Z1J6leaEb/CzA7IJ6QybnUFAZwRDr631cooI4mSJTSgDeHvDGbZq4uos5bFKUvmNhK5tpULS8tG4p16vq1arqe4FAfeio2jN56wvdWuSVQVSW4nmVEylVUhmCRpJSEoUTutp/Cj14RUy6FywTqeTwT6doikSmxOfIQLcI+YUQQSROMEmnp5BUB1vx3zOScgHVM9+0FZs0dVs3NZ0MFSrDvCfxVVv59Qr7Sv11ne08dobKuYgwBDXzLSlUhLCnKVNkjniDMF3PCCoDNRrtCE+LR2eDPR5A/ucFDSdp7SWrejua9cEz9B0Gtd5L6raMKo+hM12UkHg7aYhUwTecnYGOUkRkEoaFnIaYHtn2FsT2+nTvx7982holv5YI1it0T5F2iQzmStLwMpe1JSaE7ggeUsMxYNodAr/wxYsXG0aYJbTEM0LCMlNJ+4v4D/Up+9ckxCGe131j4bysbw+ejGFkFuYtATSn+TaCEwCdTQQD3wPodzDfy6nUR1h1uf4TxvA6mH3TvxvsuF1zAlEsTNlZBIIkUwkkFBaSMVpT+XJBfW5VCkPAUIsx8CCmGdIPDU5SGhYX6j/Yqb6vZk6x2m4jtfOWXzPVIDYllfmKl/PKrWH7VHmcZt+fHKhk0vEQbSnbrYPgUEALsEiypGnDBXas4o1V7bWlbq2xvOWZuWtsPZ9OcemEfSLs47G/+l7qv3Df6pzSKGPGFUxgsiBadIn6Fkl+tSvOYbYeiMmfksTx2lP5xtNreLDd9LKfWNd0buvar7+qqZtiEZvQ7HirmJbVWDU+EP/4ILzHphwVAeOa4pv01mQnThkJjYDO1weIQDjefrLU9k52pX2oQz2fX8/DJH2EBOeajOs88/7C8bDgQYnJ+o+f6JO4zm4WqeeJl4FRTN5+rcYlomNxhlsPKctfl5bzyt3I6nkJsKuQL8kIVwIuwX95swTOA0FvhrJtqQiEFw9HUswtDDd7xE/sATI0/m4pOPMt1XL3lQPXADt1J9CMD14ga0UP7zU9g8b2tleUenVgrIv57VsDyD8c82dL7g2Ve9pSzF8e+PNilZfKSplcUSdraPHCLsBdtfyTOTcR6deajEExScIuzn4h7hNEKsKswG4AsnNEe/OT6SzCcLQC4aMg1d4GVDQQMtLQFuwMuIRan4Pa/6Jq8sKv9zcgPwiDghbztUbIa44QwLBXkvElRmBBwGWwwaiYEW9dp624E4Q0XEko8vSt9TKXNOCvvDmS+dajtFm8yEEdzKmf329rx//2j5+8IMfxPcX239rGZn+z5Kp2O7Z2XNs5QXo+Qwna4a1TONRD0VKeM1HlXby4mpcmWoZIgZ5ylQwzlIYvbuy0wQ+56lEjHR+Nc0dHTkVSV2Tk6YGL/pqHS11dp7Qs2ZczwlGp7OoDmEtL3CiPsRvCqGNEC1XPHxPsLgAzLoQtKuE7levBl9PfxAGPKOgQoIADBKV7cgg0R7X2sAr13CrfeqwyrMa6WszBxFFuucJeM6xCPuhFboYP05jwuZpFr4TTn/wwue8c3luoLwpCwF+ngRUfNaw1yalAUJI4hSiOR7ONACIW72Fmm2I2oCgxHua9JUfj7Q2g/wSqNcmXRVo12j0AoXZVnSdOm2i1NetIF1vANYblGAQkSg/A1TecTkGQEYTAIbrhpOUziJ6DlF4vxbRJ6O5HhAMRl6blKY6Xu/Uu4CIGsg9LQxQFAgYqNp0OadqvqAb+YRue70t5HeVZ5m6JQFM990AtOzSfj2I1oDgTVhRk6Df98gcZCeSTEL4PWoKgAH809lcI9+f9vd545hKaEMQS50w3ULAAmSdvMWtPYUAesTZ2OY1RV43a8gOxNEjIABcB1LqqWI1uop2ANFAUk1MsSePdPT6IeNABHJikvrVrvGwRpTfA4jysx/+Obzyz3//F4mpjda/f/W82lhF+OAaIR+qyR51jziO8Gn/PqWM5jLheg6ctM/co6ZW78u4JvTXLEbwSJau1pFmYX5pBEuY7uLpY3QylG+CWGidQDDnunN9S7vFvDZROcn6XM2Djgbdmc4G3D9bxeSyKnDTFAElOezxM0Fv7p4hJCfSgaBWsZ0ExCqJOExBEJwiKY7fJBAcHqwNqc68Ez81pWuu1qAmEhCGOOTf6eHxj0hsCGGi7bGBBiSk7iMXr91VdeNa2CCYwJ9j3VP8CR/KcH1sx8tHFviBSftySf9Mhxq3OrqAWL943NHTByM9z9xUq7yjNrbjJV43adN3yhHdqkCCPGqLWHRLhrOi3X+064R6jKn3uFhE/Ei1yVRN7G3I3+eIpaR9nfe3EElbtHEOMpIdT5XGZtIIMefsjS6pqzc9ItRMRJeeLqXvwoYG+mNeLmq2WtKsmA3XbZ23NXjU1uJoqviYNoTgwvjxSwi/T26BfIbE55DpNLhkoRQx+aCNvaGyS4/U4CAnuF0NXOtwzx6B3zuS+RSfxVYJsNmkU30tr9aPQ2oogcrzrsrTBgS/pxVw1mm/PG0qyhrOdAcDZpfU/9FY3QPwoOM0RpQFgmGSlqE/c8BSFpET9TKCJgIRJXB03FMrRQ+X8FOwL057p1KQUMR9pbSm0uY1JcGmvA9CWOVaqx71Nd5lFelcKvbxTzX64Yeqf3Ch8xMEL2TfRMdZARII2GwlTWyIe4UNJGeh5IRyj8GSLrYyniGcIN4o1NTrZeW+/w3F7r6taemmIpVr2E+ZNrnyJc9MACQwtZGGF3X66Fzpddq+Qn1o/5jXPXvdv8X9Mq2Zl0wlSpBIyspVgu9/5de+KMTHezYXlGFOuRb0w6Q2UOPRuc7OTnVQq6nWJx4Z77CPM3zi2jvb2r+5o1IrpuLhTGuLJOI9RzkhtfWHPB/Qlw1l1yCq1zal7X1Fs2UwD7K9bCkFMYt5WU7U/QwxX4Bs9HdIkwZ+n89KOo3eUiu5qjFxzCLdAr43BNM+PFP87x2ocIZvQuSuv3Ndlbc2lNsnvvbnmhwN1PnkUqc/e6ZB7VDXXorp9b/0Mm16m5iEDxqJ6Ocl9ZjFIJU5RJVzaIJZYVDFY61R4rPAcMMzODK7wN8vePvgUomzY3CWuDR1PORqhk/iYMBEsI03DdI0rX2IdubnsHDaRDXq/uuDdXxvE16wvaVltcKzSt/lNcWPo57S944w7+SHG3gGLAj8QNLBcruoyTTxwrlkI5TV3fj141+zx3v/x/cS5RvFfwNi8u8lE7GV0RTVPxuqXUch1h7BAg+DQXhExcrSaXN8dnfKU3CQm3wlrvJ2RvmNklIra4p5fQ4O5RHJaAjE1k8of1Siz3WVN2DMOpo2L9V9dqGzL5r68LOx/uwQh0TZDfnOREn8JI3DJAnIAFUMgCF4RwGoIQG2jnU24xGd4D4zAo4N04qMCGq3w+njQkfLomyDP5Z4reIfuxj4Fr9vUpYV0GgtMtQGQFsG4HMZguUcoAM4PFUZlhFAVCMJvujV/3YWwH+RLmuOSva60DltsgQMQXsCUTqM0PZxRo/yjSGg5+2Jms2Z2kOcf0aQAPi8SWqF5zYEarXfDSfFFJZDAtiIANegoDgkBMS7iuZ5b3LJUbccZSHg4Yhe/2qCP12kIX1RDQmMnQ5tcRrVo8OFnl8k9Gftue7hvE36aklwcQOE0V0CiDp1HB7F6tyUPgatlAecIJ/lgl4FJO7kM9oENH22dZb6C9CcAyxTSEWHS40hkpeAQgsSaaI15RmOEAwt72abqefRM1Stzw7vQCTjfN8nWg0hTTVsaISadcoar/0MKVlMNvnZIxgJgpnTkSSIYCl+HwNIDihLAp3JaAA77sNLIK4JADUs2h9APusdCJEJBwR1MNIcUjoe8QpZCffh8yHdU/g+5eW74Tr+3VfFPsJJSy6LCSi/h58Ntl8+vV4rRtuEkSx/3mX78rph0xPXCsEzFNJgbyTF7EMtPM4M8McgOoiKcYHXfBGgBow9cTD1lDhCyORhpay/+a139At3X9c/vneuf/C4q8w0pW9iD5sQqZOLEx0dPJWap9gc9aQ/Pdq1mS1qcxHX1jwOkVgqu4AUUEooAT7rJPuevs8onU1DahLwxSTBADGZBuCx8THXwu2ojzcrtTX2aKgGEKqFBqWitLenwkv72l1gP5sAAP/0SURBVFjfUIlyzyD90+P7Kl88xKe6ylWySlYqihIEPYU2xV6nEGEPw85mXY1PCfRPEZ3TbQ0Sa7RzTCvpmTYQgUXkTdqjtrT9gvd98ktIvu1+R7T5ZVEsaEYg66ez2NJCNWylhwjo8vSSlxxCaAffXEumtU6Q83GWaad6aTSUGrWv1scS7CKea8WPlkuCG/dwdzm4zrHtOcJqCJb0EQhRfCI5xe+f9jV5PoYcECzBHvuMU+MkClzDvBQi6rRQMWzPx7hGncIJ/xpDokFPnQEpZ+OIB5jC1PwAoWaLsK1485x5SjI6CyS06BFRCCcIo9ygrzI4u5YboldARgsGVJ03xFmQRtoQ60dnGp5Q5lmF8iN2Zib2EEK+nwGn0caUB1/qzNQ66KtzAT4t+Stmt6hC5lbw9Y2CctfXlDRmQ1aXLUj7rK5koaPUFgR/MwceIcAjGcU6J4r/9O9r/oMjPX+vrXY3Rt3wdfrLZ+dbAHoJTgaxm4OMp3O5kEM2NoJ44o9pMDsGEUlt7Srzaz+nxc+9CUlZJ8ZYcNATX5HH9kjLGgR3ig8jNpPjMyXLtO+KM1JQDo8MQ7Z9cAZwHUbUF/Eq2FYIy2LCxkLa2Fk6gnuDJyENHNe2MXlQcu7k+M2phi/aen7/RE9qDT1rN3UQbWvr5/ZVeWUT4ZZWAkzNPOpoF/VT2cAmVhPqnpzq6Iv3dXr5WI1NROE3v6EcdUq3zxT74k+VPfoMG6QP1wsqbmwqhSKIFioQ9CqEGZGTLuoivqXLzJZ6+InXC/sUKM/kzeoDNf/RQ9X+4EdqN5v6xo1v6+3/wZ9TbrMIibN4QuCf9dV/caHxi2dKn7zQZg7c/gvf0vL6Bp/BetyWPBb4iIFpkRgrUgB/AkGlGUxkCTkT+u9qp/oYTklbTTrKRx+rFH2mePuS9gHD+vgJNmXi6nge1oz6+rSpn2Hq3iTU3w8DB/zs9vfT/QP5dbo50JoYx3ubZS12thQxMfWhId6I6ykQD0i4bPxzTlMTT5Npv/f141+Tx2e/+1kylYv/pUgy8ndwUiDPBAJHBCrHEKJe4xjDPEAxIod4F3NXDGMbmVj0exoOh+rznBKsksklynmpza2o1vd9msq2ksUVAtsm4ErQ8UJwHN7rAxdGCSzeaRiGp029+PBSP/ppWz8+jiF0baQEd4JBFfDI8t1CrAAJKsD7ILc46zJXUCOd0UkmpqdpSBeqexxG4a6cIoyYcIv8nMDgqTbAPc/11gkqKyjl9UWMnwXhm2sbP7ieWKqw6ML1JirlJsqlINWxEQFqgDMRMaI4LL8D15QBlyA4LglMXvM6zxIIAdWhRzP4WyTFE0D0rkbvkp3OIFITvumNOq2p4EZqDbxnGcf1FCF/XyFgVXstSOhIUGsl521lUgPFSwDvFuRze0OLUhwSyncg3opn4TTeoAQ5BwAcoqbzpMbzVBhtvaxFdXG21GEtrnu1mN7tTvWIQNcjECxzQE6BMka81R2SM3TKEJSm1+GVshIENEJ9bqaTegNScg1AKBAIAnmkvUwKAqGgfiEdZDwVRok61MXr6NKAUMqjhJC+WaerRrun7mVL004fQjrQ/XYLMgloQr59wk/YzY5dxHnxruRwbB8glqA83qTihOZTCGvQ2CFgfAnO3MeDuAn+XoBAebTPgSZFBDeHK1Bur8mLOjDxXE4G6rXaOvEoXHeo0cj3jrpHbdqANAYDoXMKL4Mct7bZ8Cf+fQnggVDyCKMqvJp4xm0H4YNXxNmA7vVngdhyJeuVMApBQDc59e9+eMDG58eHe5nE89OEvpwSlGf08VXeQeqN0FmuXUMkVJVLF/QrBLi/eHdNmyseUZ2q1u3oJx8/1gefPdHB4QX18kk7XPX2nqpvv8Q9iDONgco+sIEgW+pNET0R7U4hnbMEBJ2y0W5j+jeBYMNFsHXCA2UzMZ8QLCYQKY9QmwBMIUdDfq9v4JffvqU3v/u69rfXVMb/usORavceq/vD9zT//L6Ki4529vMqX/cGFkhVpKVsCUKyniFwr1EnRFxshbaoQBqSCAXag4ZJ4gMpyGHGKa8g0D7a1Gv8xmOwiXb1SWgh5VMKH4PkDsoV9bDDS8rYwKbqkJQuBLFAZ6zRjj5OdBOSXMauvD4xAX4lscPUpIcdQf/wvyWCJzKjX22HtgmLvAJkq1LSDJ9YQDRDyqX2WLP7PU2ejcLAXASfj2FrEUioc6Im84hQE6IpGDIc4AuUNYuP4ktO7zWirbvgzwXtfjKGsCFG+zQ61MCG4ju7AJBRfA2nyIEnJbs89/HmqQhkoTQbaWNRVyVyrLxPIDKZQMBE4gUtR9hhC/HQQ0R0IWOLPLjkxGAQY4whOfbsAySAy43qCw3rYCd24CS2sV2I7KsFNAJixIbAh0yGpvjKtF3XcvCU29RU2cPXimXsdAU7LSk2gdA/+IkWf/wzdX52oaNn8zBK3/f3se1A+PgXDk+geo4jBdoiH8urRP9XXnldyd/4FgT0piKQNK/7DBsI6Wv73vS0r3lrBlwiLsxl7EPYYnx6qXRlqhik2HlaTd5jHt32+l5wf+6jQ2NIXu8yt3B3w1ICw4jF4tWGpSuBacN3KrkIYm1Zx34QekdP6nrQv9TljbiidypKQHan9Gv/BWTsJwf6bnZPO9d3Fd/OgS11PXr/A316/LkWL28q+403lEIgDV8c6PDdH2h08hwyd4UJAyoRA9PWkYR5L3jIXlPhu+9o49svK1fNIx5oc+MJ5UpMRjr7yUcafPRYxUlV3/qVPwfxpc3to5Q/nFRHfJme9NQ7aFDnqbInNa0sWir9xuuKObk/fh0IIHV1e45H7nNEHU087WADF9izc1nHEY75njJbY57g6OQBfnaJ3XtQpUIbQliHtO055P8CxPLaklEa2/TfA9qFe1g4mIzahGzMft8zGIH087DthYEiLiXnk6XvnApRqxkt93Y0La+EAY6Z14UTV/r9EVyDfg3f/vrxr/TjvffeS5TO9ZejyvxdjCbuBN0OjB6VnHtCKDLDQFvqdM81ntb5xlATgrM/46MMWwSGzmACkRqr4YXUHs2EfPks5FRkqoJz+5Wj2ifIrFeSKpfKyqYxTq479zF0ENvJoK7ecUuHn/b06ScTfXE8F2JcWQLnej6qYgLymUtpL+UxG1S8z8nG0Dt9CN8sDzCXNUb5tzNpXUKWBgSKg0xEzyFp21lIGAFgRL18rm7GuI1DD3m1KPNo0AoO+NIorjWC3QawdD0e1WaC4AzJLKd4zXiqy+MVIyUWXhvnKRPQPNIjEthrCCoE/4h/NtmNZzTPZDXBkSawnwVk3NNzYeqDYD0HLGYE/ElvomGjr+7ZQPVz7zjGySCicQiHN1OUI2OtzIcqQAi5mjJq0+aXqERPyRe1KGcVpV0i9MPcSxK8sDtsUIL4eO1hpKwBwaRPZBwQ4C7P4zo+TerZRVyfwzXfGyx0QKCd01aRtEknZJ86+aScZRJA8UJzYzF45bmzbDqlDdpzlfeSBKHxs+OQW26X94rVkvKrRU2dyqMIaYWQmgymAbsKP69hE1kIQQJxMvK6xqMTtU5OVTs8V+2ooct6DyKO0KFvFh5t8RPQmqCavRM0bgLm3wHhqQMO/eQXiwuv03TqIo/SJPk5A7kwYS1Bmr1BJ8u9ywTRFHUwVQSiw9NT+s43+3yR0E8WJfWiBe8d4AmQ9jqKdBuKenoR248O6wRs72GmXa4iVlgn6nt73ehXo6Nho5MRFXD12qQQGBw4+JzXmNp3PHXs9VyEOv59eS3q+RWh9QhFSEvlv/OWk8xjWCFYLQBi920yAsnGvjzq4bOuc95cslHWGd97Vqfc1FuIvgWEJnL/ufTiTJFKXoVf+oYmu+saQbqX502V+Pt3Nlb1KwTH7SnkfYh9XkCmaj2NWyN1a/hnD5IJ2fNu3BFk5Wr0mXZ0canTgmDTycfU3K1q7/sv6803b2rHKXog0G3a8unhse799BOd/+knmj9/QX37WstIcFG9tpvV1kpMlWpSOUhZsQgR2dhQslqEIzhVEZIAIakEgTPqFD2Qv2UhCBPvLHawXSBeFhCpmad0Td7xh3YFIlvdUB+brVHHEwSQCbHXYicJ9hsEuj18dBUyWsRGkVpKDsZXRHTRh8wgyMwCJ7ZF+sHtGYWYJcEc7HuC782dEog+nyKSZ8c9jR4MwrrKOUIhlsEenZmggH9CRKMQ2zh97wTwGciSheu0SKD2Ofr47sQzOBN8FPvz+uo2UNIj4I6wT1uC65U0o4JQJRNz5cAU4A7/omzGsy5tUB9qtXapvRcPVD39HO14pOgt2ukmop/+jWRXNE+t4zMQfeo1G3BtMDTWxYYRIyaGMwjapJ+EIEMubnhTD59xAVwG+yam2EXAPD060/P+mSrpjl6t9HRjZazc1ipYgg95XTwtOkMsJC7uK/qn/0yjP3qk+hPptBejXtQdEWFfiSFSPdXrk78yg4RKyR1tfPc7yv7Vb2vxnW3FKhAaymXf8D9vRJu/qKv/5AL/hRjnnYMT+8C3PboadboxIWyq+JfzoPo9bhDW4gZf833tryaiEFWEjPHmyg1dVxNRfg9vhP9cOC0thhHuvbOOjvoDHaeX6oKbQwuwWl2Nn36ozdOBdtK7Wt+9qeReSdFsVLXnB3p68Uzn+7TJy9eJHzP1nj7Ukx/8gXJdCx7afxFXlT555dobev0731W5sqoR4uKM/m2sI5zzSYQ3Ip+AlaBA3uw57k50/ULaSucoHiLKgsHlxrZPf3yg9/6DP9bFrKFqfEWlBWKrOdNbbxe0/rfeUuzmylWdrHAMMMSA4WFbZ3/0QOcnB9r+SyvaRAA464yxa4Gyj0YRGZ0LXf7tv6sf/6Mv9MfNlJ5k4+qViTvJiDYhjH/jdlK/+dsvKT6kYBdc/4K/DUrEpQpt7dkcfsffvKnKM090LI1Lmxv74BNhsyc2AQAGXF/a39w3iPA5vGG6sqr+JKJ2zd/6+vGv7GO5/J344R//4t+YjTL/+8iyVAyjK+5S/vO6rhFOXhv0VUPJ1pdN1SAl9ehUXT7VxB48vRrM16NJfMnJbMcGE352ihEH3wKgjh7WJs5RwEDLgEAGyPCRmNnoMGxUUOscI23r5HFfD55BYuF0Hji4vjbTKy/HdPu1gso4chziGY8D5D2Ms73Q4Gio5hFgfZnTcSer826a+xOYcOZeLKMhBHBCgGnjIC0CxWEFEpZLYP8eEXMA5ybUNUs9vGFmBvFZncV1fQAJnUe1B+huUN5dQGYtjoKEcOaSU+XiEyUiI0DD03WoPu929Iio84ZCTiP+2ethHCgIDM4duYgRGLMAZwbSyGsEoPQa1ZBSCh/sdoYanPXVOxyrebZUB2I9JdgmqhD1FYIx18l3eiqPvPZrQBt24bhNRYrca4W6rOYhohkcG3IO+F+NlHm3fJb4meIJYfe02jKt7iCqy8ZCF7WYjs5jenQZ0b1+TA8IfOeA19C5SHNEmITTXvSp44R4B1GBCHt6L5woA+lJofzXAIU8pHHw/Fypy7YKkIEYIDjPpRUp5ZXfqkIkqqqWi9qDVBQhEZsmhFwmNacdITMDCN6gfqr52bEGB2dqnzYJMJAO2mqUSqgOMHXggq0LQNXrZrFdj5bGCVbuwBBcaEur+QTPNMTDijvNd70xp5TLYXvOLWliiqXynAO8c9roAqL+6TKvp9F8mHYMa8Y8Yu4IO7GSpw3GsPR4l+DNdz2q5EwIg4Giba+LaijjRNmdfli0H5uamNLXfN9E0wEzjHpSnpDyiZ/hEyG4eZQiBTHi3fB3B4HgURZ+PG0X/nyYwsevTEj9Co8Oj3BU6dWP4bsmg0ggQJ77Yvc+0WnE09/x6PVya12iH6KQyeUZtuOUKnevQ1gJDk2crtlXiRLcps/+6s0bupMvqUqgjnmEESzwYQN9hFKf/h5e9tWxWIDA9nujq5Frgt6QvmhVihrcXtXWd2/qpbs3tFNdCaTfmygOG019+P5nevqf/lizh481nvRwEeNElCCa1c2Vil7eXtWd25vaurGu4jq2X4nyfRiZ0+1MO2AA1fW0PaQe+sUv3tDltX3e6IeNjxEVQ+fqXDh9L8SkrH6hom42r04yRUD28bJjXXT7mvM575K/hljZy2VVhc3lbScE/mx3oPgAcjCz4OA2BMyQnol6uhAR+m6BbY3Lec2w7SWB1CN7M+9Gvt8kmA8h/phTDiFUSimK7TgbQQxc8bGgiV5PueEQuxgFfwnXSmY0hoT6GNyWd8pDrBuLWBBIQ+7tpSm2HYsf93g8ApmFhOYht3QxuGZ6RhkHiP5nLa396cdKPfwAsnWq5EpD5W9CYF+FHPp0JNpbKUhBckOL+C6BfkNRn/Z1NoLIQzwL6xoU+Qw+bpnk9Xa25ekEW2yMQ+q8wXisDn4yWYxVRBhnlicq55vKbSSUWC9Rb9olSb/Er9agRmsnSnzyrkY/vq/6s7zqYHi7CW56+tVY6Wl47l3Jbavy3W8p+1vfVOzblKuaCf7jAQ/b/BKb1ItTjc8/BzvrlAOSmdqhOhthuZPJWIxrxpZjxdMDhIx9l/fB5ZCBxWTUvgUJXQjf8GgeT5/GhLdwA8pCP9v3PBrqe/PxQL75oz0OW1uqh6CpY0sNv3a7uvzkvkaP74dR6dKirJXMttZ29hVdzagxb+sI3L5YR7SsYTOeKfzsvlIfPdadlWt69c13VF3boA8hfNzfuXibl03d717odCeh3bdf4574ocU4ZYy1xrpZi2oVX08SR7z0J+RepizLJP6SRkB2qOc8F5aECJEaBPoAWYDtpdLUtEg8wh5Do7pOxMBBe6xud0R71FW9DvG/voe9g7GuNjBlIbbA5wcvWjq+x/MYn0wMtXdjputv5vDnMz44xMbBT2KVc7BqZLENeeytI2irCDvKTIw13tmPwhGbtmnjJdhsYuzfTfjDsbnUK+I+t+B0/MnCA0KJv378K/VYLn831vq08t8bj6L/8+i0uNO+xJTDDnV3OvbiNDrjmertro4GXT0e1fQkUte99FDPMjYWSCDBwomlbQEOeKkIYAnSW3mmuI5HJeCaKhjIcaQUhlTBrVf5TA7VOGsBGLUzxVtNxSCeo/qI2AeoYeArkLPXd2P6/ttpXX+rqgxqOpFZ1SK1CuYD3gBKbAKwY9SLJt9FiTZfEEyeOR9tSi9aBJkB4BqvBEIxiRcgo54Dy4SzmweZJIo1rlouqjOec8homWcckMnGkqHsqzjG2jiiCsEXWIZkRbWC5Nzi6Tx9KQ2UJmjEoXXeEOEdnBEIaWTOEwK6XHRoaU/P0wioRhPS5bQL8QBoTWAA5anvDUAuUM52OoPZyHnTTkZqHS/U60IxZ2kI8wogUVIJslckmhXpk9IAogcpyi69U7WHM/YV2cKVt0taEgyjfHZOEItAYJ243utDPV1CSOWetAPt0gefiL9qNiM6PY1ASBM6aiX1w95M90GaenzO96iX17i6/D7Fw8Qa8uV1nyEvKu0WXauosAJRoZ1yZ101Hx9rWmtdTZ3T3hlIzmq1pPJmVaXdNa1DRlcJyFVAxEdYliBLeYLBfNTSEqGTHDWUGHpTAUEZexz0BhofdfTgxy19eLLUfUiFd9R74iUBUAe1TPuFxPK852BRyGTDSGMKlZ3hM+V0RiWIqEfilgiYUSqv5wTFe9Esoor3UP5h2sfBxvWa0J6zvpYAeGw1rsI6RBsCUYU4e5p/ShAYTMZhbeEagO56nPeoe7OlSb2p3vGZss8vlMG2FwSRMKfFMwQwgze3wlXCwyQ6LNw3meBanq73VLdHhDzqYB8LiaMhtB4NpUmwFXyFz/sUIRMCP9wOX+3s/2p9akg54+txM39sxnsTAtHcgE9bBFIBMdRKQZGNSigXEVUxfKAEUb25vq5f3N/V9zfWVKWOUcia6zOCdDg4GivmCA7jRbsx0AU+/Ij3nPKrXYqqfKOCgNzTjc01lbhnmvoNKdMTSOhPf/qJjv/JTxR/dBBSb/lknwRlLYMr19JF3alu6fb2jvb3NrW+U1Emg7hImNQPkVIdcAYfRCSlygRriIWPT/S68lB/KmsznUFmJpCDKaQqkt5QP1FWM1NSI1fUGXZxSkCrIeoG3R5CeK4tBMntQkmrkNBVbCZOWfOQrRQ2GOt0lISE26WX+IeXA4VRGQvIQl7TstdAIgD57pj7DxAng6dd9Z90IXURZfmMCWgc4ue1oTHPhCCykt2OsuN+IJKLNHaQz2kGxo4pywjc6uG/DWy+gY22AEivs3a3uu+ccYEeBH954q+emk84hRPqLgNOxSBBmZOW0vdeKPnRA80ffQoZPlf67kz5b1eUur6qaBbxgR84pVwkihcjxiINBGSNAJ/c1LwMjnoUFMJv/7LIWDh5uFNRYX8Gba+t9WiVj0Ne4pvzYVfxGWQ011Bha6LMNn0D3oUjKZNgeQRcsq47W6j/vKvxJ03Vf/yFZkcvlEbMZyG8ueymSm+8qexvvqnlNxFOa5TRQor+tThLnOGnf/s9XZ5DrjcuFd/i+rlVzaK36IObipWrYUMdloCt8PnEGMI9/DKNE7ZMmzlRXsQHMNBfbgNvGfcpcwsLUY+ILi0gIaj83euM7Vee1fA/21l48DIDB7ycyrMD0+cNXbz/SDXEdH3Y0QTCW45VtVHapR1WNF5Pqgn/b3G7PHFzdxTXKrEphY96D5Cd0Hlca8+O9PmD93X/8r56ebDyjbe094vfVSWPr3J7KKXS7al26hGVXE5ilI0zCBMXjX6Z9aeadaZqPb/EP0/VnF8ikBAMEPfycU9vID73f/MbSt7aokbULbQDcQmYH3wMjmF7qWvExVUI5nULFXzNn+QG4fMIoxllGJ14NtTrbiHB9F8s4e11TcWXF/hQAxLZ0hQSPNJ1+qfqJqOSE/CE/hiMlRnMQ2rUFGLAxHOZBL+8NMKLzfEDDxjQCeEZCCmvX7b+149/FR6BdD5f/e/PR4t/OxfJXr88Hi+no1wksszR6wYWiCcAPBvO1W32VTuv69npid5vHeij5ameVRdqb5SkKsqlUMCwHEi9MB6CBxjnIJm4BW+i6jHNtJ0IsOgRpDPDkYqopbN6Tau1jhKXbYy2F04eCUqaz3uKdg3wvbOV0DfuZvX6W3lVcNZcZR37Q0WnIBTWSjb8JV76JVEI57rj5MPLljoAWfPFTKeHET2/SKvVhyZO8hpECpAuwItnH/IxgIhECC5RnGlOwFvwunBA8drAOE6NsbteXmOYAnySOGWZ4LANo95GRK7Cu/NR6M9ioAKgn4x4snwadjbGeD8Ww7E8IupnBJDkPVAZYODVijBOsC1AQnxsWtajsJ6KJZhDesZ953GDGNakzlkkpKHqRUqUu6g4wJOFPKxSvmKnrSoEPE8bmAwnEm1Fcx0t1whiK1x3fRPSSiAh2HpTktdgep0O4RpSBwEBXK2hp974NImp24uo0Yjq+CKmz09neg/V/CGE2Ju5QmcDHU4/FXHakEFLTjYa9zSmianXoK6XlF4va5xDnGALiTrB+uRSSQhYHEKS9BnLBOflWkFrexu6eX1L11bL2iwUv0yNI2Ug13GuZwBLePzHu5IHDUVOztX+vKZ7j3p62Jp706suCID1hc8TIRjxXQcGb2hzQE5AchJJ7peFfHpzQDqvTLaoRL6kCwL7k0RWFwRCx05Q8SqaQyh9MIJTgiQzc5VLEIb1LO2dCKQzA0n2xN0I+zbJK3CvHESjiu9ked87NL3xrt1oqPH4qWIE0kynpSzt5UTRUwL0cDQLI1pjj7JQptgioew0rvQ4Sr+PddxtqD4bUJcYvWTSiLkQULwj2umqwjpM7u31XSE1FO3s0SCT4bC21ATXIG035Gc/HFD8DIGTf45MDl7hwXWczsQnjc0M8NiWd2Y7f61TQoXcpPhHpVLV6zf29O1rO3qtVNIaRCiGP0/BinA4wSKuRiIP6eT79GWbOo96p8rlF8pvlpUpFcJmpBJiwOuAPY3aWc6ws0u9+ycfqvNnHyry9ACSOAhT1h4NTWOvRQjBTrKsl8q7emXvhra3tpQrZCCd9CkBKholeC2xM4Kdj0HMlGZKl6PhRKg4InaJgNCY4Ne6RBB1EaoIvHZGvcSamnu31dl/SS3w5YK+vEAUd1o9RUZTFWiXO9jlNhixwTOLkMkSzNN9+rIB8UWYh+N5vanLI+UeCaW9TNA8Fz7BzidgyYwyOkF884BA/qxPsMVvIb4pj4R6FNSbkix855DEQU9pkzZwgkZC+OCnJqFpgnY8zdPn8ftYT9oOc23RByMIXyBHdKWDsueuMvhqIo6XJxZhWj6eQPxTTpiR4s8Q/B88UezTT5XuvlBhZ6Hsq+DKrQridUUqQDCcTQMCOq9DQvorioGhnhKfl7IIF3zGPtBGILcG4cjRuLMoUP88fgCfC09vfjGRWgTyQ//Ma8rkW0ptjpTxAvsS10cI0NI88xr7EI1eXIPTuer/yQ80+eh95ei6anZXq2+8quxvvK7lNzbCyUd+hJyp2Hn8Rxda/Id/povP3lcvdoL4hlDeyim6vwlIQ0KztyD829hCBkJEu5igLUGMKPiS5/ulZJipoabYkfHN5Nbt6bXbXlKBoMBHPYvkZUAmoFdizyPMX9EfE7GrZTNhdoOHd9FPvfnnuKX64akuzs7Vw78Ti6yquXVV9ohpWxDOFR8Dyr2wranXLnvgpwsOPHqqh08/10kXIU9siECKR4s05V1V4edf0cs/92rYVGlqnekhFM9mqnSXSuKP0643CDcpS12z2plOfvZUM2LqqDRWy6nUMpR37p0BSa3M0tpNr2vnxqsq3KKtPENCWcIIJGbY/dNDPfuTI53hl4WVM13/5YJWf+0dRTd3w8hwWH5kEWb49Eand+tqnmD3uRXFN0tK7YJiUAaFTBngFM+l01AtiI8W+bDc2XjAs69FjziBgM8mZyrdvKbk6jb9gk35iEMf0ekTCL3IF6wMhDS09NePf6kfyx/8IN57Nfrfns8W/8tsMrvVOu0tp91YZDrEsXD6GGDj9TJjVPIEp5l0xhrU+zo/PNEnDz7Se2ef6GhcUwximKsUlF8toYQK6gA2HQ/iLeMB9IDhwFHyBC6gUxMC8ciADlC3mgONAOFhb0zQnF2pSILeAsD0hg3HOE+L7hZi+sZ2Tt98bVX7r68QuNLK5iEUgGcmXYbsWpF6EsxTIXzfgZVg7PuZkPrUllmnAbEdqHvUUxtFdn6c1DEq/qKZVH9SVB8AmMbyXLNIkM0Q2CGeSWpgdW/wSKUgNFMlIaRJAks67WMPKQNlNvSV+bkSX2if4FZJLiAhXrRPUEJdm8LHIZhOQpSITqiXAQmSCplaLpymAoLDtcPxa/ERCo9X2lTFAmWAPOCkEUjo3Js5BgMNWxN1L5dqnC7UbaTVIHAup17jAxGHeBQhRF7PWCDYVL0jOjIENgHXNA6e70H0gNXNvJYFvpOn/UKKKo96eaQbZe9NUp5yQuHOCGxTiESzN9OgE9Pzo4g+O5V+1kzoQ4jeOXUzAfJIbkCmfkeqX3hoMkxNRwEVE2jl6I0qsh4bSawUg1qeN1HChxeKnLcUAVy9di1pErFW1va1Dd29vqPr2+vaKpchoinqA+mnnWK0a9ajOYu+EpNW2MwwP69BJBAbjYFqtbHOL6Y67SA4AKiGU04t6GdU85B+nRG4m+mSipVV5avrOsjkdYQNzaYAJ3YYTuSa0GYTCEW0p5UqNribVTLvnd/YN+aQi6M0CCwe2TGpzXo6H7vw6L8nyr1ZYEkbTC4v1XzyWJHjF1p26hDScVg+EqarCMbLRVRT+qzhUZXKll56465u7bykjfK68qO4Hv/wnv74k49VKKb08zduao3g1zpp68HhM/3To4/0bNoMIo/Gxx6vRku9ac/Tz+GsfAJGePAa1p36yX1NlCdj+oXPXX1iSVV8nX/xKybuEFn62EHVfhWh/Zzn0rMFM/xiRns420JspaL9/Wu6c21XhUwRmy9pMPfmi7jKfNYne0UuznRtcKEytj8spdVBmAyx8xnCJJsvBhJasuCjHP3oQg/OG3r/hx/p9CcfQ5BeEIToZ8riUeAYbZZcRlVAOG0kKqokCtoiuFWw541SVXn81j4aZuIhXInEROlIh37qqFDoK7U6RnNBvNTUvNPUCEIwPsLHml4rWNUIQtu99bLat9/QWWVFlwTSc4Sxj8wt0mb7max2Eb47vK5AYrwWOw1OprDpDII32u2GKWP5CE76gaJCSFOQUe9sj2nqE8goXwcRfn5cV/2xBUkW/rUWSLTzhcbxmXghiQ95Op6yO20WhDRsPYI0LSDAc8TKFHueUt8BYtL5dU1CPSXfRSSOeaXXAilLIDycQa3stEkp7NMbOLBFz265fBb9secXSn3wWJmHz5QZQQxztHiBz+2kNNrY0TS/Dfu7gy9UlZ5AvH0AQh9sQWTN8PUWIvEEDLyElBk7ossUQj2FcE/QFClIcAL880gY5fIIeXcSTnCKji6IH3UVbiCmKmBnNkc/lPAWiGikGDBl/tlPVfv0iVrnYETqtip33lD+524rfq1MvPLa6Si2g+Fi34n/5EDj339XveP7GkVr+AgChlgQrySVuAHm7e1oUYGIVq5D9ithQ1jUhBO8jkcGiqenihZpf5/OBJbjpdTFAwVXxH5pEuqnRTtPE1NvervyIJNZv/I/+w/9F370TIN9DP8JI7UQ9dkhsYk2mNHPMUherIFvtmZynuhIMa5pCiilz1un2ClPOpT+ohPpuAEx+fzpiV4cQQZbZxrs5fTdv/Wr2n37FqKYNudWy89q0gdnSreeaePlC61/v6xmu6CLv3ugwR9/rPRuSYs7CV0Azc6N62JbVKRmEa0sUtqrXNPWrTeU3dvlvkRzK3P6cDldqP/eCz359LlOuX858lg3f2lF1d/4BUV2X1PU/MHeSj97TfTYG54OiVtfzDR6Qn3b2LGvRx2jVZ70y7JCG+Y8Jm2MGkG4iQtg+3IAYe61lGkfq7qZUukb31B8+xYNhFCwb9HeyxG48OLoSyz7+vEv5cMbiXZL47+cTkX+g1R6WRh6ymyAQutGNemZxOSxayyeIOa1LLPpXMP+JJxA1Dlr6v5DguHTn+nTzgEAF/YBKw9puEYAeamY1grPMIWBgnfAiqHEO5BMH7nYG3AdgMHJlJuTmS64t1W6d0bPCORX04I4jEdqAIqwVg9S55HP1zez+nmU+GsbhXBecWrdOURngCABBvDwGiSX28PyMDiAwU+M0g5oMsp9AskLx2R2NTBROR+ofTDU0bEgojm12zlNJgVACgIKoHia6zJBPVKofk9XZ6x6CXwAlUeAwCAAz9OZ3qUZBVhN+uBXFOEGhHkNNekkzUR5OWF0koCa8XS8JvKZ7nFPiUFEtXDyYYio1feyq2WcMsZwPJ+WQlAPp6Z4Kt67Yj3FDSTP+f6kP1Kn3tH0nGDzYg4RzavbzWgxRQHOIWqUNUfgz6eiqoJEuSgEzyfZJLhfZhwOw46sxDR33sI8ZDTrXJOgUJTv047eTDHBtecGUMhoSAM1iqnRiur4PK6DMwF6KR30E3pI076g/vwIOPHLEFLtlE21Uy37BJdpXzGP3gHiM1T7PI11+JhDHyNaKSoCmEUOThU7qmlBvTw973bOVyra3lnT3Zeu6e7NPW3z2RVISg6b89SY0y/nuZbTPTlnXmJB4PBJTpDgRaetMYGtf9ZW42yps1ZeL0aQt+S6nmWrOixX9SkE2yltFs6g4ISSfLeEINhLD7VN23iNYaQIiaJuPYDX670wrEDw6Hat0EbFRCIsK/Hueo+WzoYjHZ4fqfPFAy2fPVGidqks9mefmuMTJlc2TL/ly5mU9BAAsesv685r7+hmak3J511dnkHtN5P61i+8ojs3tq/WcNmm+XfRqOsH/+RP9e//4R/q7KwG78cX8Zsw5emy0Q0ecQlTsPSfg7O3A3E7xSF49jV/NgTG8PQoDVjA3w3gDpJhxIbvmrR6JNVLC0xWsPhAXv1Z/93CzwJt4muaEK2tKLKzo52bN/TdzRtK87HMeV2vjDqq4AMpk3SeXtXQoaBnEK2zalGDXF7lSgky5w1yJuULjfAbjz5+8PmBXvzgXSU+uackQYlW5qpuC/CDgji3agoBkYmnIIeQ0ewmQmaDeieVpk8TPPmIlyUjxtCSHuZddJSPYKcIs2J+rmx6rMxiohQkzKOsKY9uFqoItRtq3HhNw2s39QI/uRginutdiNNQm5DPG8WStsCGNexyDRzMUfYYorpY6yp5WQ/khQtyUzAJkWK/cpD3kTk+FawLuaiBAc/aDdVe9BCva6pWNlSERKfKGepBf4EBznGbHHs6chjyt0YQYT6RyKPC4ejdXFljyjel3BZZLdqlTjO1l3GNsYMZ3/caVawCYuIzu2cKx9R7YyHt6eUX3q2/REBNJ1MtjiGEnx8qe/8YG+5ptlHUaH9fqTdvgvH5MBvkDS9LsDza6kFEm0oi2CL5ETaASSE2ZwijsddBQj4mM8pwhm8fD8ASxC1tG80hRLEfjzM6NUA4SGJSA8ovVdqPIERpyxztlvQBDWAb/hoZ9DV/ca7RCeSsfFfZV66FM8o9YBHsGtvUxUDpPzzQ7IefIRgeaxRvYCmILeLMjBjkTS0T+iK2t6Lo9V1Ni9uKVa+F8vjI1Lj/BqZEE4jQ3ATSarJJTPLTM1YQbduoT+Hy8ILToy2WFuvEIcqI4uHztA2+6A0/JpuedXDZ7Fsupx9+j2h3NbWOmBckajyg7R+A7Q9ammaw8HVI+5pZ6CysqWwcN3TZauikfarHl8/UmuP/Ps0M8paDwK7u7Wvv139Vme1NFRDt3lCb79ZUXRyqUhkK89EFgD35P/+J8q0+IgebvF5UM49Yj43Vxkc9oOAye3ncpnK6Ubqh1TtvgtnVgAvBfWhDeXnX5InGFx8Qj54jmhBhO7e12HoHcXSDXqUdPBuA/Tkl0mKE8IQM9y/Ao8KqlqVcwIH5JfHs847GD3y8KXH9Vkm5u4jYnYLmmajG2KuzdEwhoW6z/Doicz+rQn7CPYaUBxzwIFRo1a8f/1I9TDp3YrO/EI3P/uNELpZYOgs2jjQfEwS7QHkfMJiiMBcEDxuDCRu+MB1N1MNAh7WW2qcX+tEXP9WH55/pxbCpJkHJ6R7c417Y7LQ3FUjLGg5QzWfxP4hNcgmoe+QDPjAc6xIi2/M0AqR2MPUaPfCAa3jEZjJBWbqw3DiMtfCLp+K28ym9vZrXOzyd7DyTxKRTgPAaTl6aKFcaKLcSh4yWAQqUXNy7FSHRnioykfL6PcioSaJ3h9qpPCUZhvhHfU3rbQ2OO2o+H+viJKazelb1blrzaYHPFDWJZNWD3E6dRDkFyEHo5hCOPkF8DAn1RiWTIW8a8LnOJpmVTEIlSNY2wF4GQPKAmZdDxyAJEQJcHLRJAf5JCHGCn2M8lwSgeGREPwDgIYl9DyKK2s1CdEsrsHxvYDBUQZRMWnG62ZQgOBuGfuxfTDQ4GmtwDthfemrPefzStD1tRp3TEKTVIkAGSUvTL1EvEUjQBnkTUYLOKgFsBRugHSMZrwvlMybX1M8bJzx2G5KDQ9Zm07haFPGS+1xcpHTUTOpRL6YPh3G9wIDOAGXnNYxYfvcbUgOAvDxXnAAbG6JmZ9RxSbmdvIvPLcrcdxUSuuG1rJBgn170pKYEZDRJkM4SsEtEys3NVb0EEdvf39D6SgkyWlaRdie8ArQLiODCzUX72i6N6J46o608BQ2wT/txdUZJtbD3S4p1fjnXi9ZQLzotDZ1WpxRV9noJ0KtokvE4K0IJO7XdmHyNIGjuxxxkLosNpAF2b5yx/Y8Bx87pqUYPHmrOc9KsK+Ed1wS7ML1Ez3k5h0+jmlNiGlXTSFqN/KpO925pd/267tQmGjdr2n2rol/73iu6ue51kZmw7jGkacJXTs/P9LPH9/STQUufTaf6qH6u5ZMzRZ6ehTP2M9zT6xC5Mfcw3Q1OFQKhfw6bjfC3f/HpYEhIoU+wLgKkd9Aa5C0ETU3ClBv/HEhDEPU1eC8IRq7pn/kf7eQJ2AjlRYDSPl7fm8tmqduqdhEOYaTQBC2bURy78vpnb8IbEuTakLezNWwA8hor5pSElBfwNxMiY8QlJPTPPn+kz/7Jj1X64Aulx/gHMdzClT/jfz7AgbpzX9cmCgbMC9uKrG8oBRxMehe6QJD48IcF/ujlMzmC4bLXD+vPvb6Ou6lI/av8voVd3i6ndPf6NW2v7xGQS1pW1lSv5HXK84LPH3UHumx2wvf2seHr+ZI2ub8PYygT+HPYR6Ldh4S2IWdtmoh2g0gus5AJj4BRbuem9eau0dGlnj98rp9hQy3nHt3c0e72da1u7qqw6jQ+KSANsY0vehLYqc3SzVZoB814gmdu7wWVnabzmkGk5oW8erTLxTSiC4J/z2LE0+X0oQcGnNuxQHtUEaj55CysCfWOe4+BzehSvkYZ+VwT33haV+oZAvLlbcU38dcvR/C84WlW7yny6ECJy+fKgCPZVfowzLaAXxtgcBV7j3qDIqLFeLyAgA9nmlx0NTyeaNivaFa8yee2wDLqRtl8Etai21A2AgFebSmzn1aiAltGYCjhxVx5dD2E2wMmxaq81tuj9cEOKZNOBhr+8EDNdz/SpPZUKTAnHo7ixOYQW7Zsxzi6AGGATzqP5M19ae825dhVHBzycZ7RJLiNaIl6XXGOspUgpogJTxNHwOAYGO7bcRF8yfVEjM0hy2Nw01P1GezQ5fK9sKvgSb4pbXvlPx4d9ea8WRCJnkDSIXHgvY5qn9d1GZ9oRNGya1lFN9IaRsc6fPJA9z57T+1ZnYt2NSBuTKk/FVRlmdVW6oamqzdV+YXXtH93U2uIPR+bXIo0VYheKHn6XMO//5GmD4lX+KEPR5gRsweFqQ7iLT2HVHbBD28Sjk6jKs3i2orm9crea1q5c1ex1VX6APLpintQJD2QCj2w9lRqfkQdLrRc+w4C4zX6HFsJSxWonwm5bWpM3/zTn+np33+ix88QS6kVFdaqqoDrpetVpW+CwcT6+eUAUspnP29iY2OlNnMq/tyqEncLWhajyhBf04iDJOQbnekm/frxL8vDJxJdj1R+W8n5v5/OjPMJq9yElYiNxg4+1bgDSRxA2GZeYO6pB1QKzuHUDUsUaw9w7V3WdHb6QvcPPtLDyxd62m0DaARKettO/NW0uR3fI0AeCVzN5FSCiJYI4mkIqINeiwDSGnon7DykNgIPAQ+HZRNYQga/h3VqfD/s/AXgtnGKW4WM9jNJbQKuIWVdFiIAmHVR2p6u3l4daP9aUtXdvHKbFcXLqwCfc8xZWXstGHVzPk87uoGCeoZNIk4BhQNFJlfH/k2aQ/WPOuoAiLXzpI4u0ur2spTRqa2z3DOjMaTWCbGXECLvyptCQr0OzlOvMU8bUgmaIOzWXQEn1wgYFdRbhWDGj4AfAEaAC0+nSInPAhEGHwia3rTj06zHANMEcEQJRiFqSeSqp8ryeYIXjgcgRgAlp2hamER7ehsgnCBrpz3IvXedAmC9o4g6jZS63ZRigHo+ijoG4HJpSBPlgQeAIW5/lDw/Lyr0PUQ+tlXRcoVnNh+Cv0++8KhvAnALo8qEFk+rTQCmQT+hVieu41pET84TOu9n9NkoodooqmMCZYMyziGFC68N9WjoxSFE9ESR7iVl6iqxRPV6DSwBcOnNGTkC6EpZXkcs+j2KUFke1ZU+aahCRMwm00phVxvlgl6+tq7t7RXt7K5ptZRRGlKepz0rBNICbW9gjZocukMIeiaCUR/rhO3PIIuTns+TH2gwGKkxj6udKqmXzKlJTzSwvxrGcoqddyE1niaytuYqYWSslKAcHsCAkE4bDbUePVKTZ/Sipsp4QtvwHfivdzs7hQzwSK/GNCY4jRJ5tYrbqq3dVD9VVpy+yfZrWkV0/Pav3tWvvX5Hm/S16+qg6o1Szp37+OmB3j16qs8QHE8hCT4DPc61N2IprdG3Va5fok9Ojs/0xYMDHV7WCSJOJTQMG2jmvUE4IepqNCI0A/+7Am0TiTC1bj8MGHBFWMNuXo+E4pPeVeu2tL86gvo7YWbhy6cf9uMQ/PmbyZVHyNxMV2fRgwXYUYb6eCrWpyplIGLZXEb5QhFyUdJ4e1WTG7tarFeUgzwVId9hVItreYPVc0jcxx8/0tk/+7GKT19oOkCAgWfh9pSR21IffND+7X6OpJTIlhTj2uvrCJa1ku6dv9Bz1McSwhtGIqljpI+PGQsgIRGEUCwV0yok5bt7m/orb72pd66/pHIMewS7xv2RBuBjAwL4ZDbW4+FAF60e/G+qNUjLjXJZW+DfOgR0AyLqY05TEN1se6AkYjfWh6zBFZZ5bDF5NZLkCiwQZ4PHRzp6dKinqLsG7RIpVNCDW1rZvKbS5oayK4VARD06lbKoRWykLi+V7Lcof5/LIKxteN4M5ETqEOJJroBYzuoSGzycIk5pfwurkKqJfvGO6DRtWMBNyog4J69PeF0h/m65O+UzBIaQosvrD5OjJYQbDIVMmMiOzjs6/+xTNQ8/gOD0tV0oaWvvJaUhzfEk+JIBw8r4AIQhkoQoxyArMdsItjIHPz29vlwDhfY0GIKpI3ylgygfYV/tqWaNFm1zqEL2WJWbkI1r9E9xizKtESf4XqKK2PFgg/sfe+PVcWTxsKXLH3ut5ANdjJ4pOakpPZooP1ioiohOgy05Yzn97xSB9icaTvPyiua3bmhx7aaiFeei9oYwlxPMTlKuFES0YnFlAotXL73RdMJ96UPw0QcfxPDHpU+UgrQRXjSz7WSJszZT/he63D9/+Qw5OWlL+85VPejOzkSdk5aeDIc6bEO+jsZaH+EzxRQ4MtLF8TMdHz3USfs5OIsYA2cLYMFOcV+b2Tua9bM6ySxV/PktvfXt61qDNCNNVI53lXn8kRa/+6EWA+rt4y69WzyR0ig91+HkTJ8OTnQ4G4SRa0+oGO+qg6juFrZ0/eYbytx5iT4oUXiIOLYbcarBHHEk16ayp8TUCy16p1o+fERcheD+lf+JFtmV4MfO/jGnvj41afSjD3SfcvzsSVb9WFkJcDgyjxGrEG/lktZurqjIs/QypBPiv2iDt4ig8RcdzZ4j7DDa1Nt5ld/eDO349eO/4sfv/u7vxt4s3f034/H5/yKbi29N1UPdTFHOdDigEiQfjjfpQ/b6XufpxLVXqsSu4N3dY+dX7BCYcfyLw+f64vBTAPGpauNO2Llpg+wCts0JV7ej882g7Ow4vPqfCV4llVUJEPbUmHMBjniO+bI3HvmzgQ36ewC0v+NjGEOwI8h5FCPDawXyupPLIaKRNwDAwPcdjzUcD5WmLiWcbisf1WZpoWtbM924ncRoi8pslnGQNUhhEQWbB7CzgJKdPgGW8gSoTPlMEEIZFj7WbBiCyARnH10M1IaIXj5bqt4oqd1OAZYltZY+R97rt1C4EM44TM6joSOTbH7PeecwCOMZ80ImoQIKugJQlSGQ5XQEYgSRIeKgkSFfgA1BLB6HlEZmgZBGIaYxJLBzh8a8Y17epGTAhsAlcfIMxYWcELmpExWKQXRQ4HOTUK4X1roCWIPLTkjXNDqZqXuyUL9eJFhDyMazQAIKAE6GcmVytDXXjCQ8GsoThb9YoX3WMijYokbVdcAT26G7HNhMwEwIgB2+ZCIaV2cYUbuXULOd1PlFQk/rMR10k3o4SeoLgtbA4Ar4eTe/PAXWR7WjwCOnh/DrE+yxqyTA6ET8U7N0jw55XtCJ7Z22hiAegbBE20PFatgzQmGTQLpCAC7yudWNina2yrq2u6oNAnQpG1eRds9DPgu0eS6NmPHggEe+QrT3CAlk3wFwAe0H8IbTSDjesDNeqjVaqAXwNsZztfm7T6SqQb685tEbzygdZWmr++Speo8fauERSE9XItg8suL4z91oG08bJTVEuHSKm6qt31CzsKYBbTYfjBVvnys5PNZbt0v6a995Xd/a31c1X1Qav0lh7w74xweH+vHTR/qDXk3v03ZxRNhLqYzeyhS0TlC4BrnaJ9Bvr66EtCxOS9WDWJ+dXureg0N99ui5jkd9fbKa0GQ1T9mp3wEB4sGpErW24h51Ieg5AfdyPsb9rsg2tQAXqAh9baLiUbcwIso/T8d7St/Bx34ffg5t6v79zx7h2FFsLYzy8BFPO5ocOlG43wuYQXfYE21TCerTg/R0Vqpa3tpT8vWXdOvlW3p9rapNEwWu0cFfTtodffrB5+r+4H2lnmJHJvxgAwUJZXB5XSavC/Mu9DkkfU5gnmcymqxvKLK1qp0CZRoN1Kt3NQAPO9zXp6x5qUyE+nltsso5ZWjbKrb3y2vr+iuvvaFX9ndVLYIpED/jY6PT0Qk++5zI+rTT19lFS5tJBEGxoF38dAvn8m75KjacdR0ROylIaKLRVcyJy61iPC1vUWnDiRtPRxoN+2p3eur0Zup0kYhD+1wB8rGuwtamUislJXKUkcbzJEOi2VGGfo95/fgMMgJ54Av8MY2QLGiWr6qP8GlAyE/w4hq22cXVQr7ZoEboY9qOMIHfLCkrxNZPbgEoYfsQM0R1wE3ad4FoGnYQvIeXanzxmY6OPtVk2QHTptqgzbfWr2n3tde1uoAg4IuRPHUDo1XE/7NeXkT5vLPcFfB0tUdFAbcl2DqZZRAOlHlegJCCDHCa6cOnGj18rOVwDAFHYO7h56+8JG29wnU3IJCOD7ZHl5dK4L8L56c96arZaKuGMGxcHKl1dqpht6Y4wsH9jxmoiH+v0B55imdinYzhe9jKbH1deumGlptbQQjEEQQeZIglnPoN287yzFEDbu1lRV4OETO+EUtAdOzVMwRcC1LlJVHTPt7jDUuIAmUhzC7sly5jv7Kg8z/7DaYSfnce03YXAorAOW4jfGoTFS/m2gExk+WEhvh2o36qkxeP1Oiegh05vfL2z2l754biE/B00FaUuJi9u6IFZNiDB9H6ofJ/DwHXHCjtlHzB/vAV2hA9oJPBqT6uPdH9SUcd6pKkHE6xFlvGtUH1vrGyqTt//jeUXLvONV0PKuCZjxh/TNO36QE2R+yC8KtzpsUx/eYlTnf/hpal/VBvDzY5hCzx3dl5TZePn+v5o56ePe3p6An226PNZknwFvLKdxNLx1aEaiWn8l5Fa69sKM+r28i593y5rx//FT2Wv/M70We/8G/8d6Eu/9NcJntzOGwvo5lFJAqhiMZwCiKmF1WHs2MBsjHkAFnMNwEnLN0czMTTC4rHGHvnoqnW6bm+ePip3q99rtq0qQHg/NWxh3N6e0rwNpH0SI9zLfph4mjgtz3akbCvELiser4aFTFJ8tSXR0HiBPQBQDEhAHgHsP3RStD/HKR8PGKa332UooOVF2GHU21CAPSIFACA9VeSMdSdtAsg3Fpf6ObNuPZu51QBpHJra+Fs4FiqiOoySEFkUKdWyuFcWMDS13bKDo+6XhH0mWbtrmatscanOPjpVOfnKfVaRQ0g7eNpBrghmAHmJqMd6uKESjGTT4JNDKD2iTppyGYaxy5CglY9CpqB+Pmc44QJEfUi6Dn4h7OIAW7PaEBNFJ2OFSU4+TSTMEIKEfUal0BEEzi3E/NnKXeW/nOAcOJfgsnCJMIEgmtMIdOz/hD1SZB9hnA4FX0a17BBMBgDNhAujzBnIaA+czlFGb0LVChgR7R4JaLpLuRvraxFxecje9PAVGnv5ifgcjMbFQU2dYxrNIXEjeKqNaMQ9oSe1bN62I7rXk+6z71OETkzz5caWakT0luRzoWWZ4eKXBwo0jwiqDtZP+2fS2uRc+5EDJefrwgpJJSnCAxeK5q86Cp62VdsRNiiD6r08ebOpja3V7UOcd3MRgn+M60BhuVUX5t5lH8RQMt4Yx3XNqP+8mlaFHaL87QdjnkOscl2f6FGfwJBiagPmPcHQ7VPCGJPDtQ8PlO/N8CucSVs0ufqe2mCIJcOpN3shk5WdnWxsaNBjjbk+/H2QKVmTYXmU+WTbe3d3dYvvf6a3tjd02ppFa5dCOvpWvWmPn30WL9/9kI/GHdVp02K8YzeTuX1nXJVb1TWdG0FEK6WVS4gRugLn7Biv5hhS35OJ5Sb/m+ct/T8yak+hHQ+RbQ11gp6vlPSEHEUbQwRWn0tWxMlujMl26jSdlPRQRfwp31noyAMLPwinmbD3wLgU81ARAOh5MH/rnbW+wfedwDFd/lI8C1ewue8FtXXCN/Dr40Vvp43DHrjU3iPPgjLPSBvvc01Jd5+VTe/9YZe39nQLqTcxNW5h581Grr/swdq/uxjxQ6eKzoacV/s0j7Mza5GkXjyaxzRYExxRoFZPKdJaU3feeOOvvvOde2Wcro8r+v+kyPdu+Sa077qixEYQFCbEVDxbY/M48zh+NEt2u0aROTNalV3y4gAY9ACgV1dURsRcDicqg6xnyBISomM9osl+TjPNex2FfstZiAOJvR92hbCmvRaZwQ1HR92zPs+C9rOy10mGJdF+RiyNJnhy3NPYXtTGTac9DIZSGgipwTilw8r3hko2+0o5XO3ffAFr2G9O/jpDSOLbEVTnj1E+Yt5Si+QI+e0+ZT7JWlzP4ERhPBSSfojuUCsQootWtJuVEiyshElwQyf1uTenPmQiMNnOn/wmS6fPNSohd1Q9vjeNd343nfDYQVrg6kq+EiqgIioJjXLUt/ohZLJJoLXlgEe2EpMbiG7sBp+t+CArHl3uf86GYHJIw1PseunA+w2rezuG0p86zUldqpUz0B4ZU+BTw+5ZgNy05lenfOPIdi2xv0B+retPiKm12iqe3mucaeOIGwhzmk/4lEFPy5DnHPYTQ4bnGxWwqh8GNDIlMOO+ShYGUvR5hDROHEnkvYTeLaIcE7kpbNluD7B8sIM0nxGrG0T53qQsUhG81xJkVIB4sfnTOrtA/ahLx/hJ/7n19FwEvLRHhuD8Nfk86EykNHqWkmpssltT73TutL5rFZe2Va2Cl5aXMY6SuZrmicn6s7yqs9tN3kVPnum1fsvlO+DocSrBXYJwIelKefRkd47u6fPjr6gzMQe/DkF5m4lxvruX/iWdt58E3FSUbSXh1xXqCP3ouxLL4WBgHv5WLTkzCe0CaJkMaGfwfhl6poW1dexoY3Q186z6tZxLJ4RCyZnR2rTN632XM1aX5dnCLDWXP0m2Nylf0c5hE8qENLY2PsoiF0r3Nvt9PXjv9yHRzq/ub/xN5fDwr9bSFX3B4PxMuaFaAT3uY9+jHsqZkQnE0C83tObDUYEbyfixVN8mgNhIowWTDFuJyTu1ztqHl3oiy8+0Yf1T/VieBnWgfi0mTHGPOFnL9z2DnWvEbLD+LxtPxwYuHB4z9NuNoowAgJgXj3hEom4KqmUMpCy9mCMcIHU4q8Uhv8ZOIA0A8WXgYmrOdbhm1ejrIF4ch/HGI/FXI28XAVBH8JT4Sa7ELNb+MSt9aVu3k5qk1+KG2mlV3zSRAngzofpGu/s9lqoaJhS5k5cy9d1IDXghXVPANLSSwYaI/XPh+qdS5cXMV02s5qMK7SnE9qn1OdaE2TwwI5EAHHQMpt0apwsAauST0JCnXfSI3IoOkA2x6tHPTMEnRQAELOCNBGljSM4sne8upUTMdR2yCHKaxgJxWmjEIUEPeBRbQhamL7mlj6DO4xyQ1gWVuEGNYB72h1AQNsanXrjFQTnDLIISXSOvTiVzaDqXc50nn4j1kYhock8NpGlv7ezim9Xr3bjm1xzbY/c+OzkCD8HsA8bliDjkLDeMKLOIKkG96l1knrSiOuTTlT3IL3PJ9zbi8psDC4vfb30xpDepXT2VMv6cyV6dQJBmxg0g4BStwK26l0jBNGITzHxtGSesmR5esRkmuVvRQI3RMz2MO5rpdfUq7OW9qjD3lZW2+W0qtW8qoWEVlJLrWAj3pSc9q7o0G6ECAKEX33Uazj+z8EDo/MJX7HRVOPzQ9rvkWrPj3R4PNCLy6iOOjE1xjENlEeIlNXMrquxc0v97X1FkzmdeeNd/VKZ+rmqjQNlB89p16k2Xt6HAL2pb+ze0Pb6psqQZ4P886eH+vHJgX466uhj7OGCoH2T8P+bmYq+hZC6s7OtjfVqOA87+NqXG4gW2IsF3mQy1gwiOoHQjAbe0OYNhFN+HiM8F3r2vK7Pnzf07kVdZ5CB6XZZg/W85vhkpBdTmMUlQIaNEF1IGME4pJ2aoCJGPcWcLopn3GsOJ52rdFgRyK7G+A32Sft5Y5JhaEY7+mf7sVPi2FcDAfXP+PBVsLVPY08WrnzHfhc+ZwqDX07onP7ehuI/97b233lNr29uaDORCqdbtRBpx62OHrz/haZ//K7i9Is3kHGLq7bBMJ22LWAJF/baOgrCz4gv2rSQ31RlfU9vffOOvve9m7qxWtDsrKt3P3iq33/ySB9A3uoET3mUsoejUFYMSMtVMAQ7LAMWNyCZb0FSX4YQX8/kVICkzF56WU3ss9YZByKaiqe1ksuHNGI+U94ktIxde4bH65yz46mSza7izR5lpaApymki4LYam+DNNGyO1LjogDt1yGJX2XX6fyOj7NYGZVmh7bKQR3ANp0r1uabPXx+1uYzxH8zApzRqhlgQSRcgPuvqJ6q6iFX1DNvF6/gZ0s+9s2CB1xuHDVhUOUUf+ijdAiQ1S9+lQjYOxHFmrrRTWVl0U+zpoKfLpw90+elHOnxyohEiKf+9d1SoVLQxmut6Y6BNXlOIybnNt/tC8eEz6fqaIiv4crwNoaOdwQafaOPFLqEzDTB+UB7nkzTZmU5zmrXAr+GaFmvXIHFFINeDCVefddxZ0Lbz5hDs86582tK2QFyyLYYlORTaWD+DqI7bPXXPLtU6ucBfEWBgZrWcVxGfy65VIWFLNY5ONU52lK5UlSluKl+sUhdwj2KajEZ9vr6XxXq3PEQ9uqA//cSqbdcBTNxQFr/EjGUNEl7Dd6JFLTfWNavkgl9Yf/tjfgQyHSKffQU/ory9IXYFCW0gwBc/OVOqHVV+uxLWRqYLcSULPjjgKv46u0o6fq5CsQZG9NR+dqrjLgC/+20l9/axkaGKxw0VDo7Dz44fE9r8sJLRD8eX+vjTnypbe6zXk319+5df1/pbbyibgnzTLRPaavRugzh1Q8m3vq24T7PDl511Zg5mREeHiuxSnxL9smzzBcTQhHgSLSCEdsH0TUrofuA97J6qKYIQGD75RO2ztmrDvJ6MyvppJ6N3W+Bsd6jK5QtVDx+HGY+VZEnZhJPbff34L+3xgx/8Tnyv8M5vRefZ/1M6XV0ddwDTiRc+oyboxPkSp/PULcHV07JLlLOnA5azJAovBdnIoXYAAIJVCAAY9qw30fQS4zw81/GTezo8/FyXo5rOUdsdgu8QY2vjtJcYVt+EgW95tNBW6KARHJmy+f9X03FXwSVwYUDLBuKcj06tspHHqTMpiOdQBxc+xQYCQHkMnBO+ay7qa/k7HkAJxumXcL8rQhD+jjOGX/jNNNVOzl+V4Z4VwHsTQnazsNRGeam9jZj2PC1/u3h14kaxAtDhLHEcyRslAvFIUGYuwLXivOcRJCs0k+Og7CbepAWYdYYaXqAkvc66mdJlHRU79vrZjPqThNqLlGYA+NwEneeMoBcBDPKQu2Ie4s3PHqzwes8sZSxkPD0VgQA67tB2EIqQ/mfKE2f1dK430GQgmwmeJqKpjOvsKQeIW4wAk6RFuD5Iw8+0iBmlh5y9btMBDUSbESAXOO281QtBtnfok6G4wnksHN4zhUQZlPMUpARJSxIPIlkETGaqVHGqxCZkeRvhsroSTmFxU/mouoRHnHgNp/NQX594NV5ENZpCHPoJdfpRnTbS9HVSz1pRPaSNPh1Kp3Srd8YGgkNfmsiGM+VbJ5DQA6lzqujQSeqHYWR3nKJiBC7vlozkq7wStLx7MrdCSQA4H4UJe1p2aor1aiosRyqtQTxvbulWtRTWt1Wxu3WuU+F6eZqrlJoDYmOeHqminkkIFLYTRnTd51w5TB+7fJC85dRpQC40vjxR5xgycBrTab2g49GeXmSv66S0p6NUVk+7c7Uu2+pCOuP1+1ppHSg/bijixN+7a3r19Vf07Vff1Etbe9qsrmo2GOnjg2f6SfdCn0wH+BqcB2vemif1S6mKfmF3V7evE/Aqpavg5H8YqzM6zCCe3gw0hWR6gf/c67LxLff3lADsZyCpkJwEAdobBnuQgCOEyJPnLX1CEPtkOdXlRlaJvVXa1qeu4L+Q0UiHgvhYyXHo7RArguHGaQ/KrDrt0Wwp0u8q5ZOHnEgaMRGbtyEvdPDiCnssMq4wwi3K//nZ7hswApsL0/q899UjkAMe/Dnsqp/lIRw3dxT93jd0++4renmlotWkESOqM+r/08Njtf74Z0r/7HPFapcEd+5p3DE++XrYZrgP7RV1WjH7OJWJLvG91KoS5R1Vdzf13bev69e+e1PXyyX17p3pTz64r987e6F7k7ZaELmZ7dMjlRaIkJMyZbqxsarrkOT90UjXm01tDxDfXvO5f00z+q3JPQZ9rzOPKA1RK4J1JcSalxUVEVY5iH8SzHKi+TS+mbykPekrpwFyEvvQZl6yVO+oEwhSQ2fgZrPd13Q4DTl/M5sImGs3ISHryqwXwDdvrpoo78MaxogEfGM56NBPNS3bZ/QpuJH07MKKBolNNaNrOo2U9UIFnUKOmsm0Rghi58f1EhZn9SjSYXmeRaSGEyLlo2N8o4dwmUjO90w5YlzTI1kjSMT5px/rAgHT2tqk/wrKg/+7Uwg7ZHrDa0ghmYtsAgxYqL8BoYucc58TyBzi04d1xBCWEGOPEoaThxANiykoDwH1LurZhPZZ5jWNV0MieY9I2o7CWmGec/vFcKjFZV/zs6WGCKp5Hgzz7kSMwmn7otQxDHKYTdk+TZ4sUMBdXhQZzjV4Qrs/bens4FQvDp8qstbTzXeqWt3YUSazrWxxJUzLhzRb1CWV4/sIzFSFuAJkWeEnvIQqjAo6Nn7pA1jgbJlWxCmDHpxr0cxovAK27myFpUc+cch1sVuYTNtf/kUf8QETAwj94KeH6n1ep91ySl2rKL3j/ufGaVs+5VheqpQ/VryEiIwCvAlw84cPsaW8Jtdf1ti5UHNZFQ4vlXsO5k5HYWbkEYT2kxjt2TzUK9MP9NLbryHY7bQDdRBn7/+jz/XB/SEhZ1Xf3ntVr33v55S9czPgQ5zG80bASIPrRbG56xlFKibEYAYkdDl2TIep53e0oA3NQVw1j0kE3O10dPRpW3/yR2f6f358X/cv7sFbLxGT9ImFBZ/3M45v8ZWvH/9FP7yRKBc//vVCNv97qUg6E/VJAgsC8YRXJwkjSHrqaer1W8HQcTYHI0hUFGeNQz5jOLJ3gjuUBJVIR88AiAmqund0pnn9VO0X91RvPeO7ozDa6V17fZygxrXaOHeH75zzPlqK9z3CwGW4nneneqQjpGj5Mnh85Sx+zz96HUcxndNLa9tazcXV6jR1dNlQD2IX9yaBmKdEI0DbIqwVNcgng2F6NCVK3XAG/g58hFGWMIoCqHltikeO/L6TV3stFDRJhWQsbFZyPs5qbi4wThu70totnO1mBSJaDnkvEzAtg50DU0gjA58yceZuV+QT9uOpWVNc/9FLFOajpQatvmaXAOzRQPV6UWNU2rCXpk0K6nszyzQSzmueQkCdxDuWScNrEmEphIlhGTK1VkiKtwIhzWe8iclLDWgruieso6XtHHzmIwgeJCMFAc2mqbfTgnjnvE97ceoJb1byaGiCtk5TVojWgus6DVKU+lNi+memhQk87b1APY8bLQ2Pmho8m6t9mlSnRh8O4xoBiJ4NKkJCS8U4YEbNkz2l8zy3saPdVcU31hQrFVDKlI9mCSTU03y0T8xpmnhzGuFavD0cxcIGqHorqfNGRi8aUX0xSujdkcmoAwlE2+Q19CngbWMZANgtyMygrXDKEPYYBdwXFTpxc9WNRaNRwQGEYEhgndQpxEBLyhyrFpRbKWqdILpD/xcI+GE606OCg7FS1H2VEq5jHys0dBGi5LRUW+mZbhE8KskJIqZNfQmmfGbuOTXsz01Haamil39AYhb0+Syn/jCtFvW7PJ/p9GisxllPz58/0P2zz1UfXXCnGe0EIFeL2nnzNX3/9bf1BmRhm6BZa7b17tmh/hiS0HV/W3zQFtfx71/Obujnb+xrj/ZOhLXP+JJHOm0TOJ6D0hiS6fdcN+9k9kjnGCLk0U+LDS8jcSD25922HhG0r7YIAEftsR6cjfWnz5q6VyOAQdo8ChEp0bZVAqAzEUAcvIli2cOmugRDyChGd9X2YUQacdWDkA2wP4MB5ZHPQ2/UQr8Isp4Y1JSat/DlAX5KUHL2BlplPPMoPrZF23o9qYOyvcy+7rr54bYIo9KxhIa0wQCCNf/lb2nttdu6ubaidd4vQtJG1OfdR0919EfvqfDhfaW6Ta7GFQO54G60ma8b0kfxnqf7vRPXMx8JCJc3KbVSVUW2b+l7lXX90uur+vVfe1MVCNjo3qX+6M8+0d87eqR3Zw21ECo0lrgpdaS+kM/01oq+Q/C9VczpGrb7UmugFYRqslLQ/OYNzba2Cb14as/rtInR1KVAGUoIgmoOEuopeY86UugYNmoSmvQBHLSTBaVSeFQSAZxFVDhJeO9Mo7MjtZ6B3bUZ/Y+tZqqQnxWuk1UMQpTegoxsesNiMoiBkPoMoeC1f9HWoSJtj4jS5jFsGZEzSGyrpR1dzPI6i5V5FtRwKrZcDPuzOI1CAJYqgMM+yaxK2QoTHwKB3+dmGpbop2o+HCIRh1TT6ODnXM1eP6Tfi9FsebCwTD+sIToLtZZSferCdyaIyjH3iCzqWrZqmjSdli+LkC+CadSHPuLu4CCNN6dPafboErysUL+tlGJb6ZCe6mpQwpB09Tp3doPDsTq/f6qPf3Rfrd1BmKouFPKqrJVUvbYKUeT63Dscz2t78fexO/vVHALae0CMetHgb+DiPmTfyfHrQ40Qi/OMjzim36IQ6FWfwpdSKk8cAXcT6bkSJb5jMuiBBQSM5l1Mx8Sdjl6ESmCkJuEFxPNEiQenWj6h3Va2NLmzp4UPdKFcIZbytA1fjYJe+UsYLT3pKPr+scYvuphkUvNKUYtN2q4EZqVmyub6Km11MFOETaRHryHbHuEfzyH1tPE0lVH/+q7GO2v4zUD5J6eadrs6uo04KYy0A3EtQ1wjnVN9+A/+sX7w8aU+HUSwFWe5sDBJ6JV4WX9x73W9+s1v00Y7YVmYZ+/m+Ebk4ABB9VTzVyG6G0X4SDOMCnsk1Nuh5qltzdOrVwNBpiW0i8l/fNbS4A/+gf7k997VPzyY6TOu16ENEvTNOPACuiT08teP/0Ienl6P78T/Igr072QjsWw2DkhFIWqQyajXQMyy+IRpF53B/536xCTDIyFecxly+4VRD5+LS7AAfD1qabIWHRO02h7Ja2hycqLByUN1Lw4IaJgVgcijiV7n6R3iJi3eQNKmt+t8/4jA0cLwzyG3l9x3AKExONlJvppKc4mu1oNRLr/P93wsWwoysJ1dgYRCIlDnjW5H7QlqF3Ub97SYySvX8jrGCErMu8Q9wJ6jRM4D6sDkSSZv8PGgX8oBinsgFnErHJJ7pgEmB7irNaN8PzaHjEKoYKa53ELltahK12LK384ps7eOei4C2FVNotkwlWSS7tGTaARn5h6eoqdQ3NtX9VpZbkY55g7wAJSTJ/drAzWPpup0siH/pjMKjEZZDWGBfW/Q8ZpAru3lgUtPu1OXRMoLqmMEDMoFeOYgnysQc68RTRGJEnHqwefDEYowYXM8K/MkAdzJ65OQzWQSOIFgRiw6CPA+5nMRxw54z1vAoxnvdCX0AbBhtzzgZ4z21PJ8BCFDaU4vWpr4ZKjDqC4vEBw8e10CltevIjmJDSqsABXlmTJZwLMMqO5meK4pXimHE21mBHOPdHkDVZy2+XLAix7x/ZOQjRjEKKF2NwEJTenhZVyfN5a6P07rIQHFJxaNbS8BWHm44vzny3okIAI5vxrFxy4Iomp4lPQFH4R8bmUVvbGuEsT0GgF/B4LkROCZBGTZ020QsBMa76Qz0Hmnq57XCfIsQs726eddPlPm8tdwkZ3Ykp+72kxNtZoZayU7VTbv03JKYYQhig9685pHld3qDh7TKV+mfyY95xp9of7JI7UOL1Q/X+iQGH8wT6m5e0tr3/g5vX7rZdT/VI/rl/ps3Fed+o0hZXSlopDxN6I5/eb+Ld29tquU16liwyZPIegAwBYkHs30yCH/D77ukc45PjnFHk0+Z552hIBOPPLJdzwGaD43wS/as6getQU5nutdAtcjiOJi2IDk0wFGf/yai4UNKV5TOHQagTzv5zGCYoWL4B8NBINno8GVkJu26OwSdIXz9QwIKkPCg29I0PUyEo0gGQgJdeuK9epKdk+UGZ7SnwRO6rCEHAXiwD19Gf9oy7GV+rquaxC14NAinVZna1Xz772h4svXdWdzQxuZrAcXdUjwfPLZQ81+8BOVHx4EW3GgDutAfTXXLRTUZnZlZ2Gqn+v6KNMY/p6K+VjWnDZzm3oLgfqN79zRN3/9W8puVPT5J4/0f/jDf6Y/OHyiiUfR6B9Pk6s/UgRRQ2cptVLQHuX7lZ0d0dPavWxrrY9PrK9pdOO6RkX8ZUF/0CwWtCYQaert3KFh+YuJKO95TXic66ZNRPs0tplpBkzN8ur1kxALzSH4kwZuAamgL+YQ0GmizPtQtdMTLT57ru4p4qtwDWIN3hbpuyz3y4AfaeICRDbpgxsun4WsFJGJN1K+pGH6unqzdQR0Tq1pQgcIyDZ2P0L4DpIRjam6qw31U3m2wI+mKtOPPgyCm6sHWR4V5spv5VUqO0YtNe6BT6eQv0cQtsctqVZTedzUympUmX3kIMTE67yj7ZnaH5zq/gcXelqfqQlmjRJeBgTWcc39l8raea0SRo6T47xi2S1l7uwqtpMP5C/YOrbn0bGQwYG2j/ykq4f/m8/0t4//qT5PPlUyH9Od1RV9/509vfrt6yqCLUtE42IKrd64pdjqFemzvQQhRL9Gk86kcSWWgh9S78hwqcFxU72DI02z2HcKO51XVVqlPPRjDDxPZvgOfRUv+gnBJg55sU4s5HkmfliMRRz/MM0wyotPXYJvn51IJ8SM7LamN7c0fWmdn03QkG/4/1dLSv75g7gQuwTXagjRYVwzCKKPv9UmneVZrERP+VJXyRRC88mh9JSWgjQqTf+AtY7xQ4hrf38zkMd47VTp4hCOfKYXg7g+0YpXCujg84/09L0faVqvhawOjr1IDr0Ebv03rr2pN976Jn2CP26sUlcqSx+E43sPzzR7/JkW12iXP/cquO4czefYHH0Ldvn453npm9QLLKH3vHTM+xjweE2++ED3//Y/1O//qKl/uogh1B336Z8vq/714z/Hx+8sl9HM+3/81yux2P92N51cj42HiF/oAgafxnqzi7RSUwIiitcDFiZ8AaztKDh6AFp3oR0EI4WShXUv/ovXY/k85hkKe9nHuJodDQ+fqX3yADJ6RrwY8Bn+jtF0CUI9Xof+mWu3AMQGf6uh/Fs44IDfnax4zM/etGP1GE5V4V7+53UgBv8Zgd/kMwQYniZzOVT1HkHDCjoOYY4ZMAnkUe9AhDRsFDLKpyFR4446ALAJXxaQ9tod1yHC9TzwHurqy5os8jPcIQRQh5swleKAStl85nySDxggixC2MiQ0X4JMrc5UuJZS+lpWud0tiJUdsgLY4AQOeE52HK6GE8OEQlPz6nVkBiZPBbnZ5xMcZoDjD2iX+kTd2lztWkydOgG8nwmjZAP6zOcPDbnegsC+gMQ4NVACMpqEhPo1D8AYDPMQ0kKKV36OUilP21Aa+pp60a8xk3w6PwkJTcBcQpJkfjYRdTol56TzaMkiBlFIcw0Cm9eGLuIEY8j4EtALNkPzeN1gWFbQaIVz8ntP6OMj1G1N6rUgOJAKb1KqAJ6lEkLAO0+LY6WrE8V3EorvbSiyuka7EegM2v4HCfVIV9RTr/SVbz6FiE9nACNktNZZqtXmtZXUYSuup92k7o2iesDzCKJuWI4QeLym1R0biANtvOwC2s0mpP+C9yBN67y/X1R+s6i9XAYCCfHEfjKo7pDOBAJy3u8BoGPVeG0PfSQkTgNBqkwX8gFuRtBRKham5YvJhDaSKZUh3mXavIrt+kzztVxBK5DQMkG7lBggFAjcaeoP2V86nZm5TCBRdkPsdoofDUYa9ee6JEieR66pDYC3CMKntOcBfnKGb9i/5hDXV2Np/crmvt7cuYZtAufYXhjpoItCEOU5NfHmn8monw6CkzD6yf3423QC4YR0zqjb2Os+LT75DH+iXDGCR1yP21H9sBfTT7y7f8T1CFARf7ZLwKN9lrMhxGeuN+Gav0rA2/QaQ3zLx4I+aXX0Yb+jp1ywF4HIOFD2qO8QsQZh0wo2UF3B5zC0Hg3iKWfKbcONQJ7C7m6P9kzp3TaiwblgTx4r234EVkCCwnQ9bYmwNFZcwYWxi36kDF5+Mcr7jHGTPi7qrAjX97T2xh1t7Wxqjb6f0hEHrbZqnzxW4kefqHBwSP3BOQd5+tGPMMLONcPabn72rI0f3iwVBDP/2S9S1COLrVYSWW0Wi9rZXFMGov1k2NZ7BGcnxF/aj0t5LZ2pgZ/5WsADHF5ZfPm11aK+u7WudwjyO62eUsOJUpubmu9d06Syoia2iDvLR1RmuB/8RSsQ0Qr3CQn6uWICkZSg7TNusxEN7nNoC+DACu0PuXGKtiVCHoOj7ahTqoBGWAnrHZOXNc0/eKrGFxC5Ju22vqr8qzxv5JTOgYmTnhK9S8UHXeyAdphwbewfhsp11hCEVfWwl047ptNhRJcImC6+1aRsLc8MYKMBEnszFRsTldoj7bfH4YSq81hfza2kJndL2rq7qr01RD42OT5ranJwpvlFTSXsvEo7rU2mKmKj0WIBkM5pnMhwn5xqF209+/A9HZ9/plHcU/0zbRWSWs/io7mSiquvKrf/hrLX98Fu6DDXC3EmFMqxDz8Bl2c/qutP/91/pL9f/4mOii1Viwn92p20fvE3b2r7u28qUrrGdyifc2F3+kFcLRY5zZLEA4iR7Q1zCaZh4ucfwmwC9jLp4G8nPTWeXKgRRVgVG/RjRun4rnKlHURkRnGvBYW8x3JgdonXAuX0UqpFn5g1wvaNeAgYLuw9CcK/NOWeF01F7iO0n1OeOHaztaHJjQ1Nd0pho6ux2w9v1LXRuv9thJEZNt7B988gpE3E6BT8WKHQtN+sey59+hSRvVSumic2eLSW7/u7fHmKn4wRlZ2tiloY80ftlg55dek8yBMdDtR/fE/N+59q1O2EmRmfBHY3XdSvrb+u3ZV17BIMwIaWq1XsidgTeoLaHV1o+t77mNmpsn/9LfB7E8KOQp+C5bRlOEkqtaN5fI2+9HY3f8sDL4jqk0Odf3iknzS31eO6Lu3Xj/+cHiadJx/82X8nEdG/U8llbxZHQ60DvlkCiDUdXAIgwjdHgOIclb6EgBqe3Gkmd/z7aj2YqaZx30+8JUxpmziNIZ59VFKTwFPvjdRotNW/ONWyfqh54wQ114HoOkPhQs35RA1UbYtg0OdCHYKcD73zon9vxrA5OZb4NJawMYifCR1XJ2zgGFaJccB24VEYG1Aw7iundbGcC3AVoMvze5HPrqH8tuMFVQFPJ6vPY8ClvIPQQM9fvFC3O8JQTSq4vq9BXb2my79T6wAK/JXr8z4O5Pe9U9939ZS9A40/49HSDGQtC2nI4Yy5HCq9MlNlN6nCPop6p6DUxhZKFWrsQOdnNIFfQhYBIue+nM25FtePeCc39/SOaaIkZQK8aF+T+6l3XKLeO2cLiKh3zWcg/lk+m1N3GqEtaTcvsEclh7O7U3GIZDzsls9Qd68LzX+5Wcn7THLeGcu/IDYcLylDHHaShJzGPXrm0VDjljNMUr8EBDbsn40iNExCTeTS3If3l5ABjypiFbQXRuXrEgXnI/qqXlf3uK0BgFc/IvBcUtbWDGLjXfhOYxRRsRBVcQUiXxwBYH2lb+aV3ofKlSvch3rRRk534y4P034eyab9ww5HyJdTHY3H9OMkpUYXYtSM6Qlk9ItOSkeQmZNxTA/B4/OroWds3OX0aA/k2bvmIX4q85obEYiW2qSdVmi3tWwmbKIyyTzH7i7Go5DDtjGEXEPUZmNUNoFu2ego2uhpD6C/kymEKaIeNnfuUWmIQoaGXMGGc1yrTJ/76enGjelIu4uWdhIXqmbqWiWQpUvUsbgKMuOLfM7jLhETKfsDYmEyz2g0z9Pn1HUU0wX84Xy4VHMSwQfHWk2V9AsvvaXtslMn4dNfBtAwk2D7dSPartwGfqUNwt9MLAk+HsULywpGnnL3CCgEm7p7NHY29ugfFkEge9pL6setiP6QAHvpNsX/uFAYNXH6E58UtTYb6ZcRZz+/m9BLWwTQxJf+hU95LXSf6530+vq03tBPL5v6HNHiYze18DOnyLQIIasogu8s6YswJGkiOrzCJ4w1jPyH48G8aY7rLk/PpKeQxeMHSo0hpLMOBHhEvfkefw9ElODooyE9CuW8u1GExgQCNCWwz7wx5Oaecreu6c7GqrYozyV9fQm2nX34SPP3nih5Sj95RDYE+ykCDR8A1zyzE84Jp45XD2yUJjGW+edANFxu/nNTeVPFFTF2WOQNsMSfs/h2arARX3Y+YF/Pvhrncz6id71c0GuQ1zchSK9xjZ0Z7V8ta/7KDQIpwRTkmtBW0USa/kdAQUSLXlaAaCxR15DDlj7NdodKQUKj3giWHEFEac8VSFfOAX6ghTcXTXh1+Xx4BIRgRJyINi41/eChLt8dajjheusZVV8BZ1/ZUHRjPeBlDGKbGFCSJqrz9D72w/W9OSRrMlCFiCKcqbIXBLQQ0s1pRq1FilcnG6JPqVMaW1rDvtYhmc6letTt6bPZRIcbcVVfy+vN/YI2sYsi/Zikzbyxcz7qqsJnqvRRrtbnSglMyUnznW0jGXaq18H/Z08+1b36CzWxUZ+nX4pVtVPd163X3tHqy9eV2V1RMp/+ss/cV+5HYw6EivvMnpzr9I/+TD/52Q/1+RkkiDa+QTu8vifd2k9o/eauUjde0XLjpmYZkxsEBfEGOEWwEuuo/wLcMqpyVfzqinw6Uf60OVXzZKiz0656nbqSkWMwHILlI4TTXiO6q0y+GmYT4uBn3KPPhXk499wn9y0W9KtzZ8488zgI2Oyd8ldHe1KO7kDRJ4eKPENoXBCD4lsabW1qdBui50MAjO1U29aIZWGWUcXwGS8hm+CziwZ9eUKMBuonadvqAp+4UPbkWMkMlryCeHQ8wDZD24ENM2Jai+8frubVWC2rSV1bCNwG+DnCv5KNlhIntbA+fJFcwy9LeqVQ0V+YnipHPXr3XkDK2yp+52UlvkO7Oq+z/cxE+JNH6v34h1rcnKj4299WbB07nECKIaIRn+wXX6fvd7WIreFnznyAeLTH4V9jjziDY1e9/PXj/7/H7/xO9H/03Z/7NxfJ2L+TXK3chr0sc/F4JIPxAN9KEVwy2ITTDFid5qZx5ScERJzUp2qk6FCvhQidgbN53G+OWg4kz84HaIMJXu6n7mim+mCq096EID/SYzr6/WFLF52mys2Wdpt1pbt1QKHNd/rq4+jQx/AvBL/gds6cSdznvls8EeHc3xnpsBkXAZX4AmD/jL+1AOQcxpaE6PrEmBEEwqDtsoaNUrx6erzIG16ruYXauZNf043yltZzFVXyefkAo35ioEbtSPXjc4gQshTyZuJpnPH1fJyc3c7TZz6pwT4UpW2GvI9gD8HARNSU2XzGIx8eWfKxlFkCbCY2VykT437S9tpSa9tLrdzMKb9bVnqlrEgWAIAoR5OoMa+dhVg5KHvjgoHehMFt49b3vb0wfgnxsLObiDqh/eByoTpxdtzNa9JL4URpzRZpDQzg9M+ItgqbOhJWxQQbypWEyKVRzWuFFK9LZQCujNdHmTRSLY9u+4c0tuJRXe+ST8ZNSPmjc4dCQg00PtrTu5N9zvzS0/JcywvTlx4O/mok1AHZcZg/zcZX60In5321n04goVFdngI+gOxkxDUXtBllqZRjqlYhodWxCitDZa4llN1fg4SCqhADjx4bRD1VHcADYePNSp6ucS68mcGc4DiZxNXpRNTsRHXWSul5OEUprnuQtXv09SmdNiSgwUq4LgV0hmwIaC451CrkcwOC7jWcXtQ/xM7c0z0A8vmIsnf7Wva6WtZaUpOg3QPc8AvnQyQiQA7y2uR5HRLaSWT1NJcNqUvWILPTyJi+HoV1ovmoj0wlsCLK1gYNlQd1baujbWxzq9zXajWtTCmneA6b9RQghB96HWyPTg0jUR799ZrRIe3X6M8p6ypt+JayBDuvRbTv/mdrHbEli0kzoS992RuMwjpO2s8bDzzyaQLqne4m13OefvWUW9iURDxr4Ovno6getWJ6j/b9iNL0qJtPJXKgTiIqNyCW34CUvZ0Z6aW1BCT+SsCGDUBuK9r1n98fA3e5+ib3vYGetFr6pNXRF+2ujgIZ47qQba8pU8rT8itaZghuC+o0wkPskDP8kP7yjliVvSQF++gTII8utTw5kS4OlOgchrVfcY0IPx5Fpf/pBwvPJETfiBdFHHjH/gL/HBMgl9c3ldvfUmm1Ggjfkr54TnNdPO4SCKlLGwztDBTzmkpIQqpXVwLyE4ewJec97L5DuyMcfZgDGPaVYPUj+DdN8dUjvM3/LAbdNkGM8rvbBngJD3/e3w9/ox8TvFGl7NcgVd+k7K9BlnZvbilz9yV192+pX6yob+FGnRKQtDR+kwPTSnynwDMDHnh0NIUNh7WhHrH0zvY8lVzNhdPDPPswH/Q1q59rVjukDAt1PZLpEdrLro7/SUut515nmlV1HdF/ParS7YKie1VFqz5yMqOEp+NrH0oHP8FYaPuIRcWKIgVIQW5D0+S6htGSuvOk6uMEQgrCP6R9Z4kwQOB6xunjZXekQXeMjfT0PDFW4k5a6/uQT4T2Nviw6k2AiIUEWJWaj1SctFVoNJW8gIAhQpceUXf/JlJgeVQ9BOODh/f09PxQlx3kezKnV2+9rpfefF3lOztKrF6t4bTocdvbfoNIw8a9cXB+dgRZfKba8af6x//3j/Szh4gR2vwlBMzLa6u66bRtu2vK5sF04CGxAmGiTVQoURaEDoJxCR5FENDOezpHWM36kCliguemnCILeIBDOt1TB6w/QRie87cxmJ5SMr2uXH5LKYh10qdYeVA1PVTCa2ZzXMHT9BEvN2uDk/Qt2GMbW3oTlplqJK1lsxGmzqMPW1pc5DRNb2uE8J9dW9HC67W9OYgwEieO2O78GoyV/7x8SxfEgC6vtlWEZLR2TCiASBb5kpcQQTotCp2myzGzDpZ86lmovT0V1qtKIR5HYECLuraGM50353p2sdTzB5cq3nui0oN31a490sECXwLH/tyiqL/60it68y9/T6nvvAQWXJFQc5TFT+7r8k9/pNTLQPFvfVPJa1vUvwsRBQMQoYrj08lrmkeoGyQ8LIHDViIRLzP7+vH/88NrOg9bs9+uJWL/nsqFXZ9CFs2mIh4ZiFghQeJ85rlBL4kjJ8coJRhkEhWWGMeUh4RWlnGVAaiQzNjEget6lM8ByyeUXCm0MLgRiGcPhznnOo8xqPdQtj+bDNUN011et0RgvjxXon6iIuo3R4ANUzmAfli4j0F69Mpk0eCCvg8nreS4X9kL6LlPnuBjRRvBAc6ox2fYygHfH0Occ14wPhpfHbVpIss1HWjtF35YpWGWcm7iW9mqfmXvrvbX9wjmORSkj5GbqjG81LOnj3X27EQdANgmOOMaTgk1BFymXMybCTzCZvDxaIljt0clqYTi0SSAREPjVF7XlsSYPVXHB5SNQPCsFhMECOLmFgXZ35hpdz+ulf28cutZJcsZxUtZ+Wg7n6KUAD3sYL6HU8TYIxywTA/t+E7ds4RogFyaUn+fdzvpjDRsLtQ584lEOHKvAFnI0TQJTTzlTPnGBCePxlmBRiChMUhizlMZcdon6xNjFsp6qp6/eSevA4w3YnlAKQexTMEgnRqJS0AmPVJmwjLHprAjj4haZUOsvAt7CXHDlAJgeT/J3Gs5aI8wvTslEDc7YW1T6xAgOoYgns1QnlCTkTdocS2vqQWsM2VeV2daWxuqsIMdbDnDQAWF76NCAWeTK8p4FRAoD+UyOfNokgm7lzDMprHQDr0BQa2V0HEjqcNuQo8xzSeTlD6nDU9p77F39ZuEZvEHiJKPCswBSGXvdPf6OMhSF/s/bLdpZ8D/eU1pAq+nmTP0WTqNPSUzGqQKmpbXldje1napqA3nUqTfTqh3azoABH2qVp2AIVVLaZVyKUhAzAPIYblIajjWymikdK+NLwy1RhBZq2S0QnvwctUXkP1knLanzcOIKN+zyS9mKWp/W7PotuZRSBqB1pvf+GQQVF9pe786gPIW/Qhpo1/COmBenWLJ08ZL2nM8uBrl9cYjk0/PcvQQq415Qk/HKT3uxPXPsL0a3/WmijLX3ONOL1HOu8WZXq0stVnEP3x3DNp+Hwyae5pAeT257227pihXJJS/eUTU9tfBtj+r1fXD8wvd7/XCSMl0xmdnRPEZDejgWVlVpFyhnvgNgXvhUVEvXXGflVL8DVTxekqvEz2+kJ4dSeCRJheKjy+VgKA4p2KcCO8pQJfBAOfk8ibTMYu2DOS+VIDUljSCkM53N1RdXVcyUYKEZzScZrWIukxUwoLG1UQga4Qo6XSVvrjQTv1IW4PjcDxsa1SHf0GiUJJTLyUJGEN7cF8gL4x6uv4+zOCrfMWhr0IrXfXfVw+/c/V3Z4WNqEqZX+Ja302n9MZaRet39rW8c1PjnT2NCkVENwQglaZOmZB/0qOhxnofn5ulzunpQkn8M91qKz5q4c+QFUjobKMKXiKSPctw3lHzwyOdvvtCrdoQgrKu/MY1yB6kru5R8oESmbFKpanyq1OVb6UV218F6xBSkKNY6x6i4M/CKWXy+bixKs8NSOEmfbajSW5bXWe4GCGix/jtNIHNSX2vbQVf4142RM3H44n6+Ge8GlVlxesXsUPsKQmGlei3EsI+FwQR2Dbtq1hvKFWDHA34vmdRiANLiOgUwdqF8J1cdvT46BntkND2tT1VIfHZvYqSxatTstzSHpl067svAp518Yvff6gnxx/qw8Mv9OHxJX2a0evbN/WNb76tve+8qnQxraQFALYRwZdi/Q7i5FyZbE9Jqu6jOWepMN0BuGKvJqH9MRUGRxHRQAft7u9zXz8dfMGJaacBET+HuA0g0xl076ay2RIi46tNT9h1GixZjSmG+UbBNB9bGp03wEmInDcpgU/CdmdLSBl4ETs7lB5ARJ8SUy9zGkfXNM5uaGLxfz2HoMhwHdouDT/4cvo7CCSe0Rm+3AR/8UEvHYoK24f4JxCrmkz5DO8ljVERYmteh8OMPqbdj7CJYbyvwbimCfZW2MRufeCFR51p39qLMz3/0Sc6/eQh8eIQkdrXBrH1N2i8v/ytt3T9r/2CovvrinrzLnE07FU5gKSPnlK3M8Uh0pHtPdqEGD05hOjDQ5xSL7WLsMKfhYiKXC1x+frx/+Vjufzd2Mc/W/76uDf7O8BmsQGZHEBkRiYxVgX5PME1qgkOFEMVel2lDaAPgUtAmGKQSB98kxyhzgZe8B3VOk5QIrg71YFTRhgMPXriXeJWY+3hVBco2HOUyhmG9T4e8pPINGwkslSLEMSWIwy8haHjIKXmmTK9Wtj0Y1LoYGTnJWoADgRfj2Txa8I/4/xWuVk+4xN8fNa2uZ7PxJ2lICuZmGqAy2V/qCzlyI0JjhBQ76gP00MA8dVUVmicMKIBB1KJAPlOeU+//sYvamt7X6kc6g8CdjFu6dOjx/r84EDnp42QWNjl4PZXU70AnlM3eXdryuhp4s5r1BuJ3H6EDH6DoFFuXkNA5Z4p6mRC5B30GcruDT+z6Ei57EQ7q9L2ylJrmxGIaE75rYJS1ZySuTTEgWt6tIECmFiF9qIsDtIBAEP9CLCOcwQDAWw+yca7N0ftoQZnkzC1PWxnNepmNBk7QKbVJ3CPcVqnnJnErkZ5vEnJxH7hdDMpj4TElQJcnLg+abJJ2/NWGKErwkSdk9NJ+z0Ea+Hg5Pwx/ua1oSbZVpBXJBRhQfUX1NvKGZrxz4PGDPuY9HuaN9oaXzjh+kK1o6Wap9SnlwIIsDNsjG9zvbHKlZhKq0sVSvy8NVPeSxkgoVGCaSDttJVH9b5qJ0+vms44F+HSyznwBZ+iNJ0lNB7G1etFddlJ6Nl5XA8hUI8HkFEC0IMFtmWilKBhAWpPZyW9KzjKNXh/5o0gHUD0jNemRzs98utdmvgLQOmTkVKVMkGteLVrFXvr4AefdzrqtVrYVV2bi7qKQ8jrnAC9UqQ+q8pXS1ejmwRC71I2+TAhKNFaZeqUg4wVaPci0qgI4VxNTbSehRSnsH0CRiIKKQ919jSwhR39TdCOeLOIwTVqsu4g7yl8W6Zt9MpH3M4e6fTD0+1Oau6RUI8ihJ3uXjZBkB8MZmr1IerDmI4WOX0xjupRBzIOKR3x+UJ0oTcRDd+nze6uxLRVxUe8ZtgYxHXjYImDgkmvz5l3GqpA9HiYQHmdalg3af+1yMWH3A4TcMXE+Nzp1OotvXtW18fDoep81iO/XjgWmaDsIKLL6g6MfoW+w2C9MaSOLZoEeqTGJ/lUsZU83+n0FfEGootjBDL+PnFCcy+fGNDulJWgHPVoCG1+ZeO2K48+0hceEcX3R/TXorISktiPq7ualrYhuVXa3IHMyst+GeU7dAG3v04w/rcQUN/ZzCpz1lLt3ok+eHSgH54c6B74WM0k9J2VFZXB4HkLXEV8HEMuOoj4AeUZ44vjL6f03U5fPYwIxgO34RWhN3GOhRmsXe5/F+z6bj6j2+sFla9vKHb7tno719UrlzXyqUW2N3Aq4CN9VMRus2Brjj7Khg1KDSU7ba7dF0aoxXpZkwp1p/8ojKZnCMnnU4iiR8y4HuVvP6ipe1AHr+hbi1H8MF8wQZyrssu1bxSUdD5JbCXSP1Wk9glPiAJiZ+klSTnsdvWmFlvvaJaoghwptMNc/T4xa4iQnNL+oC5urSRYlUXsOnOHuz0GDkU8mwEueXTSy5ncH1HvcKc9nP840R0oA4HO1fth2trZPLzWlKto0F6qA9GbgFuxclKZgMtZCJdxmBuGB+hi4slPFnXRi4l6n5zq43uf6w/f/4me12paK6zo9Q0I6Bt3tf7ta1wrrSyx15v7KAb2PrnaYHrxDLL/vpL5llI7EN0SJDBf0SK1Q5wGSxLYtsnmYKgZdjHtWDgmiUcJTbD9uRPgnw00qrc1y/TpT18/qdzKKpiSVRpMiSfjtAv1zg+VXCXGI8iWsSkxtoH4goj56GLq6zgyj5a4bynYUvT0uaL3jrU49PKP6+rvImz3iyFOWKsDOtg87Ubb+FfbnS0x7NdAKETps2VvrMRgrPiJxV6PsnnggidCwEe8LisFbBby/+hEx5890vtHL/TDfktHiLz269dUfPMl/YU3X9P+6hp1g87W2vrwP/oDnf3wQyW7fV2fx/VL1S39/J//nkq/+Y6WiHnvYQBIA44smhfqHzyUmp8qebus1BvfhIjDxMfPFB1DtJ0uJv0Gn0fAumu/fvx/9jDprL9Y+bX5ePr35/NxBnvRaDLCOWdg7xwBBaQuIRsRlGcqR6DOYUQQDz44AVz6ONAYq/HRf1MTUI+AjhZKjVHQqM01wD1NQPZCeY+8LSBdY4hefzjReWegZ92uDlodgkFXnxNougYkAvFVepshhtcE6JvK9k5Vcp5FHM6h5quF+oEoEhBhKlc7yil30kqMe9oQYgBHived4HnqnKMEhCSBZIICP0ov1ABsFgYfjLDU6mk5dmKlq2BmJwhUh7IEIhqQ0Ee/LXWNgP2Xbn9Hv/xLv0VbxDTEIRpc/0HjQh8+farj56eoNQI+lNL1du09Je9RYwO9J3wzXsQNCH31vutsQHLBTax9T/7HZ+CqC4Iw7eKlBI4bzsEZkpIDmBlP8VYj2t6Yq7q90MrtqjIrgEYho5mbCYe+mtI3sJraAnxuX9eJe3va0kDhdV3gKgE9GqZvJqjNcWuIs07D+tBBJ6v5MAngZSBh/Awh6fM9p74CuSGJBmjAAxJh1RzSodC+KV5TkMYcZNS7+wv5BEKBmn9JQpcoedAwlM/d6rRNXkPpIBCm5g02/O7TlOaQEwPXLJBC+spJ6wd9jSCh7eOumsdxtc+c248L+Xi8CW0K8PoM6ABa8TFxaakKhL26uVD5WvLLfJIZJTIe2adZLFQo2xVRdz/YGiiTlQRCwRusPHo2GWNHo5Qumwu9uIzpBWT0oJ/We7z/4TSiFrbn9QIm0CiwYE1eZxLxBgr8wwCX4I+z1EKVQlw3IDdeI+o+8me9jumkR/uf17XVOFer+xzyf4avdeTj50zAlgnaz4HBufG8tnB3XWvlqvYIHCY+Ga8L5uFRKaefKuAfJQA13sOXIE2blZxe3rvDfYt8BsCH1Cchyk49Mgfow2lkthend/IZfj4aL5oluADMdJZtx39303hE3STRazo9ouRRGvt6Dz/uEEDOO3NdTnN6Oo3rE0jA+z7nHcy4jk+9hG1cp7/36ZudqlTJYN+853Pl+XMgnGGk1XYKRgRiaV/hYb+0OV+NtlMe3vf0fhC62JbbMhxfi2P5O0PI/OWwpwettt6tNfVFp6u6Dd9Cb5KBdPKMIUzyJS1KiJM0v9NXSx9bitiGyYKD2PsqbVJBmPN9PT1Q5PxcixFtBkYtwYIlAVkIhOjM07c8Iaden3yVCYC+SXgXOUgAfkVT3mRRUSdbUR/SMS3yhEBFUlnELeShYFEZ1V+mGr99J69v3IIIYi8eqWk+O9fP3r+vv/v4oX62bOv129v6H/+5n9Ou81126Y/TltpPz3T/Z/f17sNHuoeAP1/2NQQL3XAhNzLt6tHqIEpDq9q+sBlevTlvlf5+Gbt8A+x8I5/UzfWici9d0+yVO2qubqiZr2rsc8Npqwh1i1OuMvWrZjPKQ04zXhsKuclB/kNaG8SzTxharJQ09+gh95+1uho/v9DpuzW9+6NDfX5Uh/wUtLmyrVUEwSpkN5+mnWiDWGymdG6hdGmunAfooz1lescq9E8oP2QoxT0K2A6hQN4wtP9LWpTvaIKdex3reELsGsXREIjFXkxNBFEfv6YVwGxwChxYy7qPEIfOt5ua0T/gj0d9YaxXJx4hWLHzzFlTqxf0O8Q+5mUE2aSmkNER7epNNd4gGvUxpJBHY0rAdR4Bg+074EtYqnTYU+u9c/34T9/THx18ogvaaTNZ0KvlXb1291Xtfv82gtkJ/GNhV7eXskSGh7QBQr1IHAFvos2GhkfHGoNJzq+avQ5Z8hGumbQm8RUwew3/pez4UpI+iWD/w9pIw6kzHuQ1a8whcQ3VvjhVs42Mzke0+y0I3N66EmBMkriZhsBFE4jnAv67BiGnnS3wE5Mz4O5CkfmIDsFmEa2LSAXvw39M4J0O6iyqYWyb9qDP7acIT/N8x+BllnYN8Z+vEkuuNizRTrSjB0oirZGil0MtPr/Q4AcP9Uc/e1f3u09V6nX1Ddr27vfuqPoLd7XcXbW7atkeqA7x/fTDp/qw19HJ3oq6r+2r+s4t3bl9XTcRfVuPT9X6Bz/Vn/3oU/Xol79286Ze/5vfl17ZAz+/7CeelriLoyMN732kYfszpV5eVfF7v6SIc7pOz8GMU9oUYhy+8fXj/+0Dw4+eH3z4W/PZ+P+SjM9XfApADCKzmA4xoKtRA7f9FOQnfss7ojsoBK8F9C7SBcp9Hk8HIuoJ0Saf907V6RDyN/YIKAS0T1CFgFYhMykcGwGrEeR0OJhqiHI8b3f1sN3Qu4MLfTKqq+0E9AZC3xiM9/RCajRQFQWfmhEM+fsCg1ykMhpDMAdJn2uOY0dTyqHiigQGn4xQMDhB1maAPhgSgtIc1e8ghKYicC41IAi0MPg2fgEzCqOXsV5Pq5cE5dFYUxTvV6STy/Ez/w+ggSNQD5/37g1Jd4vX9Dd+9b+lzb09zfh9wH0OO9TpyYFOH51pteljIOO00RWw25A9UmuYC2sMuawBKZwz7Xr7M7x4isYjEC6Dp+2cgzBu9f3/Yu/PYmxN0+w8bO15nveO+cSZ8uTJoaqy5u7qYs/NZpO06CZlSrQsGLYhXVg3vvGdJTcI2aYMGYJggLB1Y9CSAdmCLLPZBmWRzSab7Oqq6qqszMo5zxznxByx5/nfk5/1RRZh+MJ3pjjFyT93DHv//ze873rX+ob34/ceQVt4uiMGgIRRM14hZ96JXqby+1sbtVpzte7kVTsoK1UvhpM8nCja7efwYvJu8nIz0nEzOhruHNrNZYQAeY3SIi5jyWK0hIhGmvWWmnSxhV5O06nJXVGjOe/x0gECz5T7RpTfBCFhkgg5iuhTBxcH3nIhqSpKt56LEUgQvkSStN/rqhOwTEJ5cLhMfLwjM2zmMSEySjk5n0dHA3s1AQmLHCByEJ7+SOPLoa6Oxro49kkhWa29Rgsy6DN9TR4zPMjPC2tOiwRISGhtl3LtEmi2i0o1S8oQZHxvW4zt0Sm7qMGNT4SAcWNJSxCOu0FwUPVO/TKQrvopvbpK6FEvoeNFWq8gWp9CWs6xQeiIzYfu5/60h4E2m0vpbi6uPdrJfenbDxB955DOFba417lCzF0BbsdKTNo8egbhn2mAj44hAoN8ViNIRmq7pf3DHchbLSQKz2Q8OxFXFR9x7juP6Ob9Sumn8ylBC7+ClO8lU3qtUtNepRpOk8lAMLzkNuMIj88lPKKxGtC+ECz3SSBL2UBAPZq09pnKKH+v3b45pYzATlDzEXxe1jIezdTuTHQ62OjVLA3xzOtpByIK6SxAhPe4y+uFmO5DIm41ktgwfW67plwUGXOgn6wIaJhAPumDmyMwPd1u4msxdhPQwzRzsB17F13H/23bJp7e/MTbAvlcYuALCNKU1whMmXA9o71/fHlNkJqAQzxnZoEA1nlLVwzR7dEjSKCnWKm8YmCdpjiG+xQyphbvoR4xRJEur5SBZMW6E/xmzPMmtAvv3UyUNOHz2s3lFFukLuBMCkDxCLfN+4bo08YE73imqni6DJGpalqsaVmrYZ8N7RXS+upWVg/LCb2+W9S9vWrIzTmCvH34+VP98edP9HG3rVwhpzexie/eu6O9hkdlNgTOoU6enuqHP3qhf/TJhV7wvuWqjblDrsD0Au23wN5uxJeFllPWgQ20vwepfLKQszG8hZ9/DSLyTr0Azmwrfue25rdv67za1ABbGoLLMz6TxEcqYEkzn1c9m1aJvingp7nrLjiLXWHLKCLar6xlE7LvKc/5RNPzE11/9FiP3z3Th0+dm7OofbD2TnNPFepSKCOEIDTGSKfwS5i85MB/7Kicm6rce6Jc53NsByKaQ4Bk6NMsfViuIzQPILwHitIt9ddlXSKkrxdZnU4zOvPRvNizk4sHwoSd7i+xgulCtSnCdYKY8PILcGhRi2l2mFHidkVblYKq7aHqF4Mw2xYrZdG++ANt5PWEG+rvNcZOpv+zrxsSSrltt3zGcSr+wUhP/5+f6fc//JHejZ5qwXN2MhW9UTnQg9fua+dbd1XaKaFpiIeX76nRPFJxJwkxpD1SFogQ7bhPQUoruorUezHUeIhgS020cwBhb+EHeerlNFgpL63ZxTadX5P+RijGfU5+Z6FxZ6PBxVKDo5kun1yoc36lKuRt+8u3wcoGGIlg8kwX8TNVXCASIuIMNkyd46trpRaQ0Bh4hbDaxHZxmQavGYQpgrVP2ZZlfodfx+dg/Ig+xycmkHvKvSGWr1E9McRWkrjlJWkAGN2xQox68AO/7URa/KSrx7/7sX7w6H3a6jNdrHlmNNUObfqVVEXf4Hpwe1cHP/dACUT5FLwdI7Y3FQREd6r+HIHfwuZ2GurTbx/87R9p9eFLvR0r6pu3t3T43/uWEjteznGDLZ4ZA+g1fv5M3ZfPwL6FSth+HmGQrCL05GNM/+XX/6+v2P/s//zv/2uNfO6vvbm3f3c/W1KNYJL3SBJKa+2dlwCRR6vsGx71idH4C0x0CnGZxPKQUILtmsCeQikRfE04fApeF2CZmrBgHEmPgs4ALEhofhpD+eL3TmnD72bjhYadsa7aXb3sAvio1U9XlxrjaCYhK69pwYDi0YLPj1UkSPoMb5/O0+OZ02xVm3JLqgEkOH0cwCoCFA0AItMdqoziyQwHkNc5XAXSR32mkBRfTnxvOun/Dwne7cxGkU+2QHXF8pC7DffodJS97CiJqjUhc0j4gnN4QNVNGIDZI5UeGSgThP+Vt35Jv/aLv65cvQoxWOiMcn/46liPP3mh1CllWntNHmBEG/L4ADwmmL7vz0iuKamDZxQMnQcZAA2uBFu3/xhl7T4x+Vy5v3j2OpBqgMP1gpCY9GUgdqV05Py5uru91sFOSrX9lKp3Kso1cXpvtKAdPY0ZdqB/QTwDubh5QAD1kFIm0BVAAfJ2M4oIJxk6F+cKEgpAddOAG0Rkhj0sfNZ8SnPeGxFw5vTXkvJ4IZyn2BYEiaWJHPaSS65UK0JEwcsGr96tDscOTzO5D8s0AESTcucBjScJZKiXuNfcQByVgJBS9g3fryArIRUO7bCAVE2dNxMSen280ug8AQkF7JzseE19IU8ehU9z7xikI+apIydxr0SQ0JXqu5HytFe2WVOi7HW02IQLRn97OvrGHm5IzM2Im4MGVyA8KZ4T1wwQ7fWTuu7H9QoS+nIACZ0m9IP5Ws8ogzcprKhPhM21skk1aCeTwxFkyBvvRsMFPjPX6wDyvs/GXgw0ji4gUG3suUdA7AabXsAGJrs1lR++pl3ET8o7mimedzN7RmAOiRpD8I6mU028qJ/A9zUC9xvlckgo7tOr1gQcb6w7SOV0iF3UPM0GwHt5h+vq41XjPtXJu71Xfcgo5fFZ+LFlAOO1T0VBjK4IGA4uK4gTFoV424SE8xNIXae71Ek3oZNeUufXMXV63uW/MF/TYWNN4E4gSAiQ7kM6P2xs4nJlbI83o/NfiEHq94UL3vgkX8EDCNz+xY04oz+o283JZnYj/k49/P6b/rp5bxCUXJ5lmM1ngSxdYD8XtNmPex19BEm6QHTR0FwY6tIktCLlvwicoRC89CHoHhH1umTEVWy7pEQjCwnCzRYzAvpIhc5QSWxy3hvoajXR0MdMemSU4GtbxjvAPurvAvP8sBGI36YBnBxtW4hBFiCkkUdIEf2jUl6pcla1Wl6Nehk/yusWpO+d+zu6tVOAFyPswZ/vP3up6+FIM/DkLYLs1w/3dLtVC+umT06u9MHznr73YqBH5yPqR32y1LHkRRV95S+eKN++QKjMbka1Q5thX1TZSzqqvP0W/fOdTFbfLGR00MhDUJpa721ruruv3u6BLss1QTOxhZWymKDPld+uUF5PzU+mykKG870+Aof28OlEVYQiRHRd9bQ8TTTuafrsiS6+97F++r0J/lSHeO6rtbur2lYT8ZZDwHrkDaICjiUz2E0WrEBYpiGhlehMxatnyvQfQxjppyx2gE/HsmWIIGVN7WoR39dYDbUTBQ0g+VeQ8FOE8BU2uMAP+ETolxRXFn8pTuYq4p8+izw37Wsywy8LxLl7TVXu7qpKfRuDKGxq9brfTRGRTn1WRXCS8ibwL9uoMd//bEduV6/d9XKt1e8TE//2e/pvzt/Vi8R1EF/NfEUPq1u6/+Y9lR40IJMQxdWQmNJTsRSpSGdkwX2LzgR9uEAcWrjQqGAiWNOZKXrVU6Lbx54odxmfbri9eUsO7E6XtEo0IaRblMyjyxTII/TYv6flp68QjB93dPG8A2Fdq7BXUXF3h/s0lOLz5r0pSG0sNQc7aacauE9/JiCiCY8MgiGbBAQ0cahoXNDkOqNNtki9F5jcWJk82EI95ws4xCki6ZI2gYNkt8HqsjcLrjQDR+I+Qc6HThBTguiETyw/Haj990/0+AeIlbPH6me7Kt7Ja+f1Xe3f2lHzdkslhE8WzEnjC5tTykQ7ewlDCiedI9IG2Zw6tYqud7yZCGINRymAxa16KRw5bZtP0CZJE3T804eiRNjIqlxRnH5NVGgD2xXv+5df/19fgG7sx59++lee9s7/lyfz0RvPT443w+ko5sP6a+mUXrcypeVKgEERQC44lQ7BsQAhS2UJBt6tRmxD82lEwOlAPkdeJ5UuaARlGAGI57x65RNxJ6y3zEVr7I9gMkFN4wCxASRyHFM0WmgwjvQCBflR1NXJoqsJpHcNGHscNZzRDWg7/Ux8iqKCVCaA4kksqxXEM1bEAEsokkqNVyIY5eex4TMZDKNE0LjTm6s6mig7nBHIIZ3RmEA8hYAuIM5zOW+oRxsmgOgrAsaAa+X0DgRB0CzkGUyfX6rQ7SlNOXAFtyIB1gSRb3lbUKomofzoQHE/09Cf/fIv6zvf+jnltio6nY303sW53n30XKunV2qO4wR1gnS41c1o44yA5Z2yFIV7m1ZacK81WUUeYAlfU94TQS5dx5sNVg64/Mz/476XS0C5KIr7We4qr98rQvby/FDMr7RbT+jBAQHizYZK95vK1Csh15uPcEzHImUTBGs6zoTY61O5nat78+UgTmE8EhoK5WknHr8GKOYjg8ICIoo46ePIQ/poDvhFiBKI2HQFcU5ASCH6K8oTshRkbs7DDkSUylSyce2gRlulhErgipPZm4iHAvAf7+JZAI8rDlilMhD1FOQR4rmBBG3iXAn3DT8DjAts2iNbs8FMPR89CvEZUa7+DBLqXUwAVhKbSqFic7YZyuQR2HicYFjGfqorlbeXBFIAaxciUQFcTEL5KKWnSF4TFxqb8t8QUI9YOddrHIGxoY0WEZZM/T291x/FddaO62U7rafDlD6YJvUM3Pdo8ZBOa1P2OXWLOWco5XKifYwr9Hee+uZo7IpT1UBCCxsTwCvlSwSFvTKioqUGZDKNLXlpidu3A8BeXnf105MLzS/aGBD380gRJCXrkbN6Te806vpWvRkIZ9YPgpwmuWoExmYWUgMJTREMLFDCCA3lia0I3ks8HBIaX3cgK32EC76BIomH0Ui8JEZgDef4eYOSedQSYrfSHPI97dEXPYTn0H0GWOO39if3tjNCeCQ+iK7wZb8ykaQZeI/L4Ht5diAe3kMv0N7h4icTo5tRT149ihMcyn+nnSGuyVSK8lmI0s7h7nwm/GzRwlt5taAY8zsvI1pA7PqI0g/HQ3347ESvTnyEpNewQm5W3tTRINDSpti0DcOP5o+hrT0qakKbKRZU3ypqfyer5hb94/RblKkwHCvZnkMIRhpe93WK0D2B9F5DgfoE7xkszaMzQijKR5iuIOZnYNlJX1WIQB6SMluNaRNshGtKkF4iKlKtlrLJqkqQh0K1otfutXRr10fPznXcg9Ccn+saYbZNIH67VdUbW3Xtgp8Z7OsCAv39lz39ycuRTq8Qe9QvC2H6xV0fQTzlmT3q11cXonh83uE9PU2My/hZI1rqHjj/Fv3/lUJa96sZtcoIzC1Iza1ddfZv63JrX4NKE4GFYBrPVcLOdspFiGhJZapR4vm5NuTIOUPjXAV+WQNLqjmtw/GO2PvFkXo//FSP/+hcL48LipLOIHCgemtbBS8xAFttJ87t7MMo4harPompYjEOURucqnD9QunBC/qc+kCYNoWSVNymH3fBtG3NxhWNEmXNSzVdQiqOsclT4sGEyxrUS1My4AwlUxHsKcemKkHmirGu8strfGNM2QvctwVhxbfmGWWnyFIwM1YuaVkr0beQrvQNUbF9Gz9ufsDGje9nMw3+zon++I/e0z8Yf6T+ZkL5M9qjrE2w6LVfuIdQruPvfMiQaNzh4z4W1QIOtMbe45A5CJNfve7ca6epaoy2WYMvG+KvZ/qSiJSEsd+DL54FDLkT8WHYpDfSrD1VH0OEOyZYZE+WGp8M1Ht2penVNTF6pES6TgyrQ/a3laFumRKfT0bKFCKla8QjiGgyg9CP2vjGFHFeQZTuKp7zaChYnKHvq9hcDFGbBmE/+KEGf+v7ivbuKffnfl2ApJZwhvHxQk//b0daLjOqHtbU+Mauyt/aVeqAihFLEtfY48uBkj41K4OvglcesJngIzPihTcQ5hH7XtR0TWzoDDZqgM33JhuVZmAvsSoqFNW929LsQU3TAjGKJg7Li4zH9JMPw8mBL2UwvoBI8clZCS/BcR+672jCf/n1xdfv/M7vxP/K/+B//Bfjyc3/tlYq35/0B5vFPIr5FJ+PLk/0+xcnOvZpFThSi85pQai2iVWeZqigjlvEkboXY4ddvACi1RvKf7SO6xLhrlhG40RWxxjnYwDY0/DOCxjH+b2WMcvvEk7sjNJYDxYadadcE10N++qv5nqeiDTCMDwnH/PJJSjo0IkeqUBdytNbEMgN4AR74WYAMgRUeYhnBRJa4GcCS1iXh4FsDMheOoBqy/THutdfaH8wVdGONp4E1WJDmlE3q1mPRPZhcN1iVmf5SP3cQusCAQWy4RFFXXeUO70KpDzpKTX7ewiGHlXxaIAvE0kcDPD1bOV3m2/pt7/9p3X/7QfqLaf66dWZ/u7pUz39/Jl2MPbcykCGyvPnfT8+78Bo0hmCKP+8zsW74v03rwfytL2JbpLnhrVuAI5HuDwymIrhUFxh3Sh/cyDNQgDS9IXByKo068X6WzjtvarK98pqtnJqFTZqpgZqplHpvMckPu55FJ5hADeRcuAP6+gox89IgFmRQ7g3Kt1MpQAO3qjUnWvR22gC0ZuM+P0EWjfLKiJgj5eQD2jeFEScUc8lNuIJ87AMwAHca0IROlvFuLbAkkohFdaJ2hZMOPzU0Md8Y2KaoJ+TqTXAR0k8EhrajDaEDHnQLGwUoNxzAHMyjQeg6fQT6kGSZ4DUqs3TsY/iYkEgpO+4LzGcDwKYtsfsUsX6GhObqLofU26/qCSBI5kDbPCTQHi/IELeBOV0Td79avjx7+kdLgg3Hezd8tE0peEooXYvqZedtJ71Y/psnNJnzg+3Ses5z+8a4LyOy+uaCeoWX6J8XsjvIw1N8nIJypOf6s5eWtvNTABTlztGuXsQgxcnp+o9PdL6YwLsbK5L+iuCbKyqNKrX5HnHtZMs85ohGH5ne1v/yv4tvYOQK9HfPvHLa2R9GlMZEprLOP0N/uy2p3b+Cqd/TPv4o7PCcm1G1H8A/t+cGe1W4I+YkdvB7eHCF2zBXF4ni03D01YQ8xli1O0z9dIFL/Hg74HM+Tm2N9/BNshngy3a9n13+zo2+bNS0eSBWN7Yqf2GnuDV5nrzvV89BU+56DPeGnyNN4dRUwvmBW8a05hj7PFiONTZi5cqz5bahdhVIRSjyUwfXg30/eu5noxims68sa1E/2QJbDn6x7jFsxHePjHKuOUjCrMQj9ezOb3tKeq7JVV8oso2/mhuaXHIs2MXE7WfXevqRQdyN9T7w44+SQ41vMOb3jnU3tY2XH+pi6OZVscjxa8gaB2waXKtLOIdVkB9sJ0kdSSAzsDo5TKvenFLW+Wmdr0pjWcvEVjPxj0d9a9p/4ka4Nw9SPJXECN3sQF4ms7B2r/3YqCnl2BBN66vJPL66kFZd+5AoluEgOJao/lYnx1f6Ag8X+LbhzyrcHShq5dPtBmcq07gfyO31MN6TM3trBI7LQ32D3V5eE+92p7aYMeYti1m89qtVCCrRdWxuVx3pOxFVymfGOZklpCYjTG5hg1BRBdlL/UAZx59rpM/PNLT9yMNZg0linsq1bdUrTWU8bpTmGIy77W0kBLbiJd0QdqNQoXeqUqXj5SPjngv7ejk+B6mLm/x/QE219JqAAkxSeJ+p4j0J7m0rvA1LyMCGpUHMEqEwyqkuJzwZrmZylzFOP4Q6+D9g0BUVrEiIpM4NS8qhf8jZ4MQXFYhqPkM4ZMrzCBgOxhxsEXHvj/o6NO/8a5+7/h7elZvE39TquWSOtyq6ee+saO9b3wJnMrJULVaEDF4DWGBzwMdimjf9RqRjxkORmv1PBI7eKV7hSNt16+Uq1PvkPriiw1JxnTiMQXGb9P4C3HYZ68Tn23jm/QB4bcBGS3jb2mw1T4K6ZpNwNJzLS/Am8sVsb1MfQ+ULDRxeWII9p1ITcAacBUy4VOhYj7o4hxCW9rlGRtl0zP66gosB0OzRdpqpNif/G3e90qxr38dg9vXEg7Ru6jq8rMMeJ5R7+MLTT+60g6i5+5v3lfxN1/T+i6cwEcQIxjiHlxocx8LGrjOqj/QHBI+L6e1yOcUx0eSaeyJOsTgDzkwEiXN8wPQ0hYbLcDBIfxjOJ1p4iU6RvcsmGLhAEY43qaXUAUa3ivD1lP+Tkv+C/8F0Mbf++Tpn0knk38jm8tuOUeiBwwcZO2MPulHAOS429Px8Yk+uLjQ54u+jmjkKSSzwpu2CJxFlE5jutLBJoWDJZXNZ1H0RS1wmClNPcXwX0KOXmLxbTqkl4xrgFN6h7JTBPkUmgJBIIlDeI3UcDjXYDDBvsaaDlD9kLOBGRv3i+HcsTJA7uEvAh5sS84B5lxom5HP1uaaYCBhDRagnKtpna/Q+4AN7/fON/d+WAMYg4Q4EE2GqvG8BkqnPPRaIMBnNAfTAGoDEnX0+jLvAemDC89QO2eA69TTM7ZDN9gSRQUJLZ9cqUq5fV69DdwE0TvavTPPu2m9cDwob36uAzI/t/OWfumtbyuGsX9yfa5H464+6V7gSDiiNyPFU5TUQRSCSBv5KzJ55DXk6OT7MsBvUHJgpFnh/5A5wGnmHZcYfybhMVcPSnsqOxPIr3/26I+nMcLoCGRpQZMOt4G+OxXtHFSCoGgQYHeH16puuqpCZOo7BaVq9HHFefV4ruvOfw7u4Rxll4nvPQJqgmGiEoP0+hx0J2iPrVL0F3+ZQ/CsVDu89nD2cRaSQeOusZvI6U9or0QGoXKzSmbMTZfYzsJNTR96HWQlu1ElTxigP/IoS++I965qj8yC/2HAyaOPmFeYrvRekWTGwEm/oeQj+sg7WZE8gahEtOFgvFSf/l91AZVXU10dAUgTk1Yf11kIa1IzBhV8o0h7e1c+RouCJ8DUEWOtuYq7kHzYcbyYU9pTfBDfuDcV8Vzbq0kOHRouExx7m3fKexp6tcbOFhDwCYJnkFS7ndCLQUYf9jd6bxrTk2VSV9xmyvPDjvMlomsBgQlEDupWwY8KCx2ivW7V057hVdqjGO2uOkfHOnt+rPHFufK9gRYA+MwzB9ioy9XDFmbbda2aTQJCNoiWGK+rQj6MxOzubumv3L6lX9va1S7+bcLkNbheJeocrs7l6JFKEzp/uZ7eeT6fQxKWY8raxscJuj7fP46/QETj8gJ8E1K3oz/ndqHNCG6rJXayzuE7BOdlWrPJxsuptPBatSV+sbbtOqcfgYCHeRlBWHPLZZHmUVJ/mdz6KEqPYoZjeqmXm92/C8skTED55+9tzP5bEHZ870/b22b8v4fdXfP5R+02mNhXcjLV3XxRr223iGeZG2HHvfwM7xjvE0A/u+jr712M9fkAaHKZVeDB4JeniOw0xliCY8znzI8QFBNjg/Qa7f7NSi4kN98cEvi24ipW1qojeqsIMG+IHIF1Lz5+qQ8+fIVIidTZL6j59oEK2w1d9Fd6fD5V74qS4zwbMFWXl2DUqfKjc+Wmp9gchXIZKHcqZcEEmcrVNUGsb+p15VuVkM90qrFW4zZ9SPlo0xp1/s3Wrr6xvQMxTWs6Sml1HVd+kNYOWFQtJpRtJpXby3k5X8hyMrwaq/35pR6/+4m+d/yejueXWiEM8wT7h9Tp27mYXk94IGOtWp067zQ1vfdQZ9WWOrmq+vhFJp5TGTFULZch5BkVuW/2uq+sNyiBdcbzsNQmjr0hmpetvCKT0XlfvQ+e6On3rnTxCnGYuaVibUvFagPRnVW64I2E4IcXMgfnpFnA/gg837x4rOLVE9USVyoVespCkOLb9GG1qQ2kXVFFw4uMribbGjcP9HirrM8hwaOCd73bMzYqA0Z1Yl0dklVKLVUh0JU8UpmcK7dxPtgBj53e2C32vlmUIEP0uUpae4S0WdEcHFnR5x6qDOsKsc/1dK7pe4/107/5+/rdn/xIz6E+brs3t7f03Tdbev0X3lTh1l2lisRBPuPQ5xXX3gG/WcwVJ25aAHmUeeGNVb21OtdYOzaYmUxUS3Yh/JcqNrpKIChUJX4C0SHzB1hjERlbQVCX+O+KcquBx1RxX6cnAzPSRWJ8jffiw+D4GjKaAK8SkwuE1EsNjxYa9SGNEHkv5Qg5c238xHt7XCILhlbLSsHgExDcbH0WRqnTsbYS62sEhveVgFWeaZk+Q0hPNPqorR/9Z+fqv/klVb7+tnYhzuXuTFXqnCUG0Hha0UaLA8rV4P5gFuCixGU7pFp0aqk1PGG5VScUQbhtD/w+4IO/5Z9vE3DGGMw170yJYRNdfXak6NkzZV4cKTEYI1AhwPcOFP+Vryp/exsxD65zjxsL+xf0y3k633749q+sE/HfTWfpdTcsDeyh+ZuG5je0dCB0GOjaqSl8PGBvpMVlh76KdLqe6seQtsezqaYAUjVT0G3A604SAEQl+RjKFAA6iyBpEM9RtNLReKYXi4nQQLrCAXuJBWRiQUBfqQj5KaNCV/iV11X5jFTv3p4RkJ8TcYYEUO+Q9BpK7BgiQiEprxWGE4K7zD6WL8azNj3KOoVgoLZjIb8bYJoGSCGhm1IJ+4MAAQjhlBLnciBQhFxkc2jOCCLaBxg6IxUhIQ8IdvlNHAPnfZ7Wxf+P0ys9QZ2d0nILT8H78lKAEEgAp5NzFS+uVTFYQ05yqKcczTwn0M8gsz8bwXTMR3erGs/ojcquXmsdqsstJgTdGfUYYugvZ2PFx9OQW88Zwqy23E1egel1b56KhA4qB8ovcFzvbvQ0QBaQKhCYTXztMH6mvccB1+TXytmjOpEdj3afACTLWkaDnazW2zkVShkVCGill12VrgbKADBOGF8rLnR7X9q7zfd3msq1fEoJtuK1LJ7ScpkoW5ju4dn8AnshwFOeMNrnUR+/QjCcqH0VNisBNcNI085K077zhwJcUZErQzkBAvpxgtr2SLpPoQIb0Rc3I6+2BexY+fRGNcrndXHhiErq7M0P3phizHbC+wx9nuE1zR+cqy9G8HMuj7AmdLOAvNAvgLM3ks0A5WF/pu7VXGcXCz3t80r7e2Qtz91bkCOn1NqlsRuUzdPSIbeeiWh5oXyFcpQnKrRSSu8Uw7ohE3yrfD5m4+W9tItJKeUMawu5B79Ax0C6PFswpTbOQzhO6KqX0lk/oXMC/KNRQj+crfURTHxsu+SGa/woVlqpUFhrJ7VQM8NnV5G6+GzncqIx9VgMICDTqVL4bWnSVmZ2jl33FIvwa2zVgWnBvcYHBK6vvaU//cbbupMpq9uZ6Kw70pNophP6uU87/nytpt+6f1vfvHWgKgHc0232P6cL8i5UqkGx3F70LzjitZ3D7jBsrklAPFOUsZhz7tKB0vE2fTTk+RZskAf7EvYa2iRhQUKAiBPICMaLVRa78SEHmdBO0RdLF5xn1kJnSSgPSxsowM1mPLf1/+cXjf3Fl8/Pv8G9dbBb75alJ8Jn7DNOqTaiDAPqcr5Z6oT2HNBOToi/C895DZ/bzRcg+DeEO4y+ci9/eXwjTNeDTRPswieJXYFjzy/H+n8dXehjHL3vdbDejBUiOiyNe/LmsIEFxU5A3WCeSUgZRAtCVyjHVCsn1ail1GwldGc3rTutbNiUR3HVJgB+/uJcVzx9fdDQHNHQwU4uLheQ4IVORtg5faTxULGTp4o9/zEC90Q5txPB2eLxJt0Tl5dF+IhecHwB2VyAmxFkeOMhWHwlg1Pdypf1sLKtb0O6vnlwSweNSjily/7vQfD1HDwaQOJedHX+w1f65NEjyHtX8waYf6uoaTGmC3C343WMvJZ6Pd2+uta3IBFfSs20R7BOQDzizZbG+wfqNA51mq1rSJzJlipqNOphtDlHvxe9dOqqB7nuBhuyT4f11qux1ssOJG6haT6uznCqpx+29fj9lZIR5Lmxj2hsKV8rKetcyJ5y5bKdeO0/RqWIeNL+5IWuPviJivMj3a1OdHsL//Zxk7tOeVbXdFDUo2cZPZ1s6XHjQD/db+l0q8J9iYOltGr4xHYOQo7y9wRhGjvycpkqZW0iorf5pUdHfThBan4KSfOxo+BWVOX7HdrBqadKWpZyIQvLxELb/jqGWH/ysT79ez/QP/rxY51HS9VzOX3n/rZ+4bu7OvjaG2BePoy6hUwMxL6kMyPkEJV5+pMYHQZk3FY2fIsxjMnrfWPYfxIimHAqw/GFEtMTboJgiY/ls/o3lCkOwZTTCHkGykaILS9GFU1PsLXhRGns1GmXYpDHhDcwZW9DGLfpH2KwByh4jvPhRq/aml1mIcJ1xGpOPpUpTnsl7xeVrGeU9r6D5AXYDrHLDLXO7mll4rnpK7W+xNecvonfIfDWg6mizlijBQKN3y/AiewYWozdFOmHFDgWNk7Zz/ojuAD2/q171IUy4dtBB1M+D3bEXEbeF2ZY+YztgaCk+OVQq6uhrppZ/fX/9Pd01L4IXKBWWutXv1TSwwZx6xpsHze1nO9o+HJCOabqHzpPwr+AX7+j34n/uf/FwW+W72//57mvHVYXyZhSGQCG1vBmCJMR4z28h4CPIVkZYcz+hcnc/JhAhUJPGoCnE96zJFgB+ASfcSavHoDlo7+KMP5SFjWJGZsWzrnvZAEJpe9O+Pwp97xazHCUka7WBL7ElI4nYBCQSoBNBqNLVQs4DfdC8TnHYQgEEFDnBfQGiZdDguoIpTP32iPKzntic8rr9VTOa+bRntE0jCrgaRg/TpJGUUOMY0VUT4GfMbAwP+IREvOkMIVrI8O5hgB0F9LVGagCMdqbrLUXQRTdFrTVOR/9LLfUBWC8zOGuAIiHbgORwIFjA8jrGST0yjnOImWyGeWLRZUgFT52rQ/A+uRmYD8QauforAAMNQB/v7BL+1UIyAVNuO055HiMk2YJJFnIjgPrzXP82biScQgOn10C4o6cN2vZKE5of95L+4TpTf7m0R9/7ykcj/jhl1oQZ5zb7LoiXTe5F0QpOaeeJ0NVLyEHtKVH+AJwZjwKvNFuKYbCTmhnH916t6TqfkWZehYiCwGEaCYg3BvswALGedlcZhNukIt/tDXl9giX1fDa08+AxHIeUzRZAahrTVDh8xFAOwEcF14j6umhJCTD+fcECaD8PMdrbWJpCAj19XSXR0bT/Gyb8dny3h3uHf4hRRC26jyoPqLUZ89b9DodVSBuEEOKQRuGnANaUlePMFsE9CEEJ725XsF6T7A921o8CJKV0vhFY5bQFqBXp80qTqviYE5dPe2fyRGoyzOV6lPlnd+6VSGQQFW9C5TnK4wg2G54RXD9DJhCX5lI0T6LZYb2yWo6g4BP0jrvxvX4imuU1Yt5Uk9mcb3P++HyYQOd17R6in09GSmHP6y4LDIcUC2QNtTBeQgttjTtQnII2NE1wfgqrO11wDw43NE3Xruvb99/oHs7ByrlCgTxmHqA+vn1QE/xv0expXyc7INGWd862NGdeoX2htDxjJC/E9I1nPmI0LXO22ONIVg+fnEP/96CRBXykNXVEP9o0yf4WsLLEggMyZmSCXwZu49DVHHmQCQCr6M9UJGYdxF7KkJEIXCxAn2FUKF8SwxhHnntJ33pqUasjdYI/RGIpu2Pe1lEGL8s4Jz662YtKK0fyBdiCHHWw1dOqcMRWHXtaU5+buJzdyCdB9h3MZkOuYI90n7jkzcYatIZvvjZfmpiiqdijwgLiJKJaMR9emDhJy86+tvPTvS9wVhREkzyZiXhN86XiljfTMAjH3Lh7sMWPWMSM8GDIOWwoRbE5o2djH7uIKuvHBTVLHnjw4ryI/h5zgCM97jyJX3w7CLSuyczfTBcUg5s4OpIm8c/ANvPtYHEmDB6w0SK5+QQehlf3C2DiM1+8eqDMCKwfVMq099Vfe3Oa7p/50Dbuw0CbzEIv5CzuQPZe9ZT+7MLXV928VeIN0Lrfdz+aT2pFuTzV18v6Wu7RVUp4xQScHV8rRPIc7t3pQakp9G91muTvm5BRH0aWKbOc5vbGm/f0lUVMlrc0rJSCxs4y+B5nn4sEgOK2GgSEprw+lrrCSpmW/IBAItOT1dHV/r48ZXeR5CNkhVVi/vaa+yo1miohC0XnW8Tsp8w+UFsYRBaQkBm12NdfPBcP333e+qOnmorPdUbiL236wvt34IoQzahkxpHDQ20o75aerms6L1sS7+PvQ+2q9ouYv+I5Cp4lKdsXoPpZTNpSE+Z163xVK2LvtYvTxQbXYDtc9VeO1Tt7fvKvLYrCnuzuREMIsoRV5fq4/NX47FePr9Q973nWn72XK11W1/96lAPfvWB8vhlyNdspe4R91gWO/X6ZvA6ji95tCLk28M+Hd8sJiGlzkvqZV3WZHEwxQIBpAWuiNce9YzZp/AX4ltYY20MC6OLWCD3XAyI1RcrDTtgWNxrn1cql1fE+K4y+WtiBP6S2tcqfRBGMSkU4Rfcuh5qedTV+DSt2N6hNltwCTB92e9gh2fK7CWVLsyJSdgtDrZK3QLzKhDWAXB6DVY4i0eVspW18DrN4UKR8yYTUzIDC2TiRp4+pq5Jp+r66ZFirzW0+Y23Ax/wAFYQkvZl4ySCOda/OejDsTMAEVgQDoKh/QeQ7Pf+1h/r/afPdJlPafued9Cnla5VdbH9bc0Ov60dyOuXTzsqXlz+Y4z/F+KLLo09/Z//R7+NPfzHsVThcEHASN/fVWwLIlbGyDykT2N6ushGuljFNJxiNCjvPuxnChmI83MdA6wmCZp0zmICdZp7fQwdCQmInNsMUJpCOJzbs5CGZAHoTp7u9EK9aKVxGJnYqI2TXaO0u1yjTaQpAW+8GWPWBH7nvCPYlAoYJkp0r5JVzVNaHqWg430qyWo2C9d4NoWQOjn1zVnYHngcTmaQl6XSlC0H241Gs3CCicuApNU8OEEBx6rih3wPaG0IJHa4kETcCBwciJKiVGKDgTZ9gjPgWOrNdBtyVKZdCjZQ2uITAugximeTI9CYgGY90kh7Yahr6hfvDVQ+v1bWjkMRPDKQRpkSioj9lB8VZt/32kwbZRKyZhBtJvLaSzeUTZXw/AI9mFI/WoRRFA/W3hzRSXDg9+6zuBUaAOAgGnZPIh5cDQfG8MULpaSNcEbqGJJ/Q8RGtP2Efp1TuJMyGFRwIui4Ut2R8leDkAnA6X8i7MP8LM6rMxj5MJcSIEgX6bXyRg/2IKK3k6of5lTbr4b8cclCGdvgfhB+P58CAra0Mc92gL4J2B59Mr5zU58HDInwou4FKn1OP67G2E13BQnNaxlBgBZ5iE0abRHXFLLqzQkRJcZkw9TowjbC5dRNnlK5WVQPCQW8DGDe8Z+h/kUCYRawbBIMfHpSBgKeoj1MQteQU2QVSppX3usj2bz7vEOZjhEhx5DRgQkWBQ+pfWxr/YVa/ZgOJgk1YMBZ6ppNeWQaxQ6hXQLYGe/YLEbhNJb8Ns+tQULzaQSgCRD34pnJuDdN3YgI95eFoTWF11AtIOghU8Aig2+m1O4ndNZL6fEwq0+H0pNVKpwrf4XdBUHF53FUNfGTFsFpyhXhCyXa/yn9sQwBGXJDX5gwrCJusupjy3PttDL67mFTvwCxeLizr2alqnqxEJJJOxuAl5CM+lN1uM57Y53ij04Evb9V1K16KUxDdwYzPUWwnnlmjnbN0siHlbTuVfMqI2I8Ku3lKpvIm5RmEJ85aDIlqEBIU0tlfFKKN0EkDPrebEB5aUuTdbMKehVbRuxsCDYmn8I2eF0QVJe0RWQSSlNEEFKvb1vSmDfk037iWGdB4jV0N8tPPE06I/iNaJdTyvOCoHrFJ7yoATPXQwLtNiXcyUGy0t7tD25iB4FcBiM2btBhvvhyALv5lrri9zYV+4B90s/jE+HLH/Xmys9ftfUHn7/U3zk51ZmrObZR42gpyKg3eBQIxhA1Kki7URePCPvKQA0RWNv43INWUt85SOvL23mIqZ/D+xDxc57Zpf7PR5F+ejzUhxdznUxnimIjzR/9RDo5CaKbhg5XFpKyCzF7J1XTGwj3IvX2iThzBP3Aa/HBa2cLyPHsWqmkRqmmBkTQ58Fb4Fp8eM38iI91y3FNmnn1EA3vduJ6iuKdeOc/fZ+hn/drG33rdla/fFDSPch0irp7tLFzcq0JwTo16Gr7+kQH8z6kf6qiUy9UK5pDGIe1PfVKuxo1drWq11WqNZRD6Be4fbE/VrYDaRgMaWPItjGIxvZUs09P6nx6ok8gx+9dTzTK5lWv7murCQmt1lRqYsO7JSUtqEvgCKDn/NMLfH/Wn2jwqqNXHz7TTz7/PkLnpb6TXOhXDqT9t8H2u8SWSp2+rvH+kvrHJT2/qOqDWEs/atb0YR0bhUh7JqlFvxWwxyxXGvvJEycb0UYVfGerP1NhMFFsSD3ov+JOXoUvN5W8X1YcP/I6a4w5LJ3xkbxtYskEXJtCYFevTnQ4f6zt1xI3+21NFkE1e4ADQ7A9MDeGmAtIE5a6GKcL+I7Xc3qNJzHRgwMrSJbjif8R5zeILnOGOHga1nCBTl7znwC3YhsEpDNdeFOVzzrnmSvPcOGj4VCPCPGOyE6897tKPv87iueIA6+/qfidr9Fh9zHn21omb8unN8WmU80eE8/z+zyH2DhHWL5AJC3Bh0JPma2ZMrfzShUR7/NrykW7Q2QtNixqtbwMtryIVSgfBDwCMzoI2ZOREgNaIJGFRxAr2lOlOxMlmxDcrx8qAc4FGuCamesQA2eI4CUyLu2Zm8u+UhY45WLgDfaDhEW9Mz6MJprAQfAqXdS39PnOl/QEQTlDvHyFWPRtuixAwj/vXwBi7JN////4l9fR/K8WY6k3eqMx7RPFfFLIAiBaQRDXkM94raR03VODEFEvmOazcxQDnE5Dgvwl5PMCpxtjiGmifB5HKQEyeYwpY+DlctqchTeI4BALDNRB3yToJtE8RIHO5HYECBsqHUoPjEHjMdEhIugMAftzgmSEukoTBIuruXIEm0oKtYJYK0CKyrlUUPuecJhOJziFc20SyKmLNwjdjARSr0kEaZlpPsR4USVWcz6nG8GvDk7mq+fNLfEcxo5n5gCKcg1fs5fiWHYqgzxltfN4RGrj4Mr9PKJZ6E0ANgIloLACQCcQh2WBdoORzQt4iU/U8FSS+RRAt6EM2cueKucnKlFPH8MWpikgCIYD77p2ADQgOJ2ORzc8k9ZMpFWMpVVyMt44ZB6SNeemcVRrJu6pzi+KSN18wkuYygeMwB+A4MbEvcnIwc0ba/w3Ty3PqU/kV8DCaY66EOcuxGEMIXBALgN6JS9dANB8e8NOGBnivwx9ebNOzqqdPqaOJnLEPd0qrfR6faWDLYL0YVrbd8sq7BSUqde0QpQks6hTyOfNeel2Qo9AmURQLlee10AOwmIEExyvf4SAYSzzMc4PifH6sukY0IjyWkcZ3gOQuy896o3inXKjOURxQnnH2KXXR4VTbrgs7h2AvLTLJynlCIzeH+fR0Cx9mAMYwmgoipwiEuh9T2yW9yFtNKavfbb5NQLknOddEkCvIKQjyrZqz1XtLLUH+WziB/l8RjluWOC5OT6XBsBSFiOQ/VgcO8pgQw0T0Q1+ByEh6CZLOWUQMj7kwCOhTlVk8gW6BRLj2QkDuVMXrTYZgntSg2lCV8O0LnpJXfQzejVN6zk+e0WA79uRESROO2XZN4XkTWbA4mio9vUVIm1C4OJZnuGgH4gEfggNQh9VU/pqI63f2i3rSwcNHbbKNymWwkgfIgIyFaY1KZjB13l5LzsjvUSkvZpGEJu1rkb024Q4nEOYVJN6rZnSVj6BYInT7l4G4aluymhBBCZZrDkHphNxp6l/ksDm3LRpAns8DsB7WjLu6WHPdjiY8nuuMGpMR4VlQxDj1QbboH2cNsvrZ5frHAEkARlF8C29lAF7ox89uQN1JNi6n/27jYa09Tm2c4L/DrHzFKS8RrvvIrBbGEUWbPNSlpu8rjc+5jr4O/uZvwKR5X4W9CagfkMQiPi7BbJfw9IEjNHZLH42yhLex78RRPT5yZX+6Nkx14ke065t7E1zDJRyB6M0KEL8wrKEBIHafg7mWmCbKD2oJfSNvZju1pLaLiXUKmcQP2nNcdg+9TzrR/rwZKCXg7ngQVrPB7r84JlqF2PdyZX0oN7SfqOuVhNCV8kjeCkZwX8MoZt2IYanV3p5dqLrXufGppZzzRAGM/piyeWp3FU2rSG2NAEXu00EQbkEUa3R7mW9mFlAUu455YZwCSxPJKcQ6EhvbsX1842s7kL6arTlBPIYA3NXpxdqXJzqcNjW3magShHRRNlWxbKi6o76jdsabt3RqL6DsKsol8+rhEjJjSAplDsFcQ4b9fDnDY7uE9gWA2LEo0sdvftKn0FsvEcrXa6rurOjylZNtd0qpK/Mc4gLCHRvTgp4is84X/Xo8yt98Ec/1pOX7ym5ONV3ilN951BqvQ4+H3rzHnX02ZazlqZXOXW7O/poUtOf5Ft6Wi1rVENYlBDtxLcW/cbtucAjcKUKCc0N58SbKbFmpuJ0pTSxrbCdVfGtqjIPKFczh3C1rd0MLDgvrdeDz4id8dWSODJUZnmlauxKuTiY7lkeuzo47Lhtl/FotoHR67PDMiD62qhvq/ZGQF8Wv4GcIkp88pHB1OInHOXpf/6IfQK7jmGHceJ2WOPumYyN1WcXX4WQhpOO+Bn83YCFGJTWp2fadK8M7qgOCCvxbl39hlatb2o8uqVF+jXMPM99ne8T4urNwrTHCr9Ye9d6DtHuPKZ7+JM3JOEjm2QNG6zBjUfUp8c1okYQZ34XW+a0uYaEIkDUx1Yn1O/FQOsuNvh1yOv9HfoZ/wLn3NnOxTv+ybmuTiaaf7ml9H3aBBK6ftFW4nyo8jJSxUcyNzybSpvRJoAOH0VKJ8u6TFf1DFw6SeVpC+PGP8dfJp0/+Q//w7+0mMT+V9lY+Y3OYL6ZR6vYmkaiVXCcGYHLKtdYtoCA0WAY4wSyE9Hos1RO00wxrAlZeUQzl9MkljLv1xBVeoYC7uB4GQc3iJ8nC9OARBkwLPjytAyBxQDrAOMzcL0uM+SBw0qNn3wskCVPB04A+imvU5TyLHLezUgNypfm5wJ39zL9LNSrmISYEojWqynkecpvIEeQhiz3z/As5+Ty6L9PcUhBkq1wN3OP0EZaQBTmSy8BSIZTKqI1JNQboeCUV+usBiitcaIEiUQ9lbxByVNfoBSXj22jENQSg1rwPcoyRoDd+FxcQE0D2tVEEGMNuQdps7ATPsHvvdPaI2oA83rYV+X4Qq1OW5mpEzfjPARYt4WBIJB4iIqDepiK54leTlqizcpO0g2QjnFhT8XGIKBpyJanq53iIhA45JrvRVgLBNSUwwGO5qZ4puzeZEM5/DsTCAhSL8t79mqaESRWVoxXPeVPe4oD2E7vZBzy7ki/3yl1PHzj0SLbjnfV88JznN7GhAGxANG5Bfl+vbDRYTXS3cOVmvcLKtzKKw+BSZe2IOc3KWhiOKRFgQmMyx8IEOV2iQNRNv65961UDICA3dKjWROE0SCm2QhCMUF5LrBTiOoKomFyNuaa2S4pn6fjvezDJN+jo76SiIswfeJG4tlLiE0+gx1RPRNT71L1yFzJwYC6eOTU+UJpOfrAG5NWEIS1epMlz3f7UFbKbIE1pMFoDWVgrBsIWHq2UgEl7Gm1Im2XpY29Kcvnq3uJRxwwTXtqPj9ToYZPtSB3BLoMZMHLBkJqMSdZNqjZDi1qPLKEvXldqAnjjPqPZ4gIiHlnnFJ3kNXRKKMn44QuKYcJ85zG3FDflNe3EhR89Oh40NWL60tdHh8B4gPEDPfH6jbZktWecpWivrrX0G8etPR2q6gtCHIdtu4R3XCSFgI0kCc3o0UJ3wwIlo+ej/STxzO9mGCbtGMD8rPfjOl+fe084RDIG5uyCPUoZIJfeEraturfU7iw3MezAEnumbZdUnaPIvskK4+A+pjVtDMZxGZceEWSYLLhFeJOTelW7hPuR2D2xiWTUVAkWnn5BkLO60SXkDGCqDHBM9u+rhZLnYzH/N4zPRAChEQ5mwkjuRaGDkYmih69dLosl9/l9lpP26wdwn/3aKi/NyGw34Sdyti3eaOJrk8Kc9of/80jqCagP1uj6u89C+WR9ekMIn/R0btPX+inpx19iAA+QezMvAPPKZ2cX9Tr2tME53xWm5xHSfErk1swaAu/riFu9qtxvVaPQSiTqlS8tAnyBW5cIzQ7HXCW21Vooa2zhfawq3IpHw6dsK2GmQrI1hpnmvL8KUSwR/CdeOkQpNNHAvfB2ZfdCx0NLvRy3tVl5AM/sGtI1BpfjHtwgnb0pk9VEflFGG+urME6r6kwCgI07A5nNZBybYaIt7neLq/1RhkSnac/IIwbhFPquqdmu6uDfl8HkOZGcqJcEb8p0L61pha127puHGi4fUvrxq4S5bKy6Uw4Rc/LUDII6+RgZMTRuoBdlPNhgES0xeTjSx2/e672M8cXCPtOTbltiIWPrawjvrz7G5Bw23pmxAI6ghAOPrvQB3/yE33y+CfKTE70bXz653Y32n6wVuq1vDZljxaavNWx00PNhtuIxpbOi7s6hYT26LcRdjD2oEQGgQlGOWG6dVWEYSZG+Owxsea9ayWfXmkXcvPmmw0d/Jl9ZX+urmQDvKDfDc2EP+x3oQn+TMjD9vCnJdF7fqkCBLm4uUZ822cQcMY27NyHQjgWxeIQKKdCAzMsaDBqfsYG3FoGZP8HxuEBvJc4T7RxSjSsnLJiw3Mu+jwALzZj4RyWxMELEllslWcmk55tucKufHDBOTds0y78zvElWQIW8Rdi0HKQU1T+Gib+OtiCAEpCvquga45neDbAgxizOR8fcjvwq32mVBZA3qsqjkmJ9ylZBCfBM2wrtnKu2GtqMuN++Eq8RjmoH+RXHx9r9HufEssrKvzrv6LYw9uhzBhuiMWrz691+g9P9Nk5Aqye0fp2TZ3RRifvv9Cqd6Eakfnr7+zpAJFdKhI3ipmAkfadDX0l4tYYvBmlioaFf/6+nDLpF6sXfybdS/0niVX2VmeIyp3ENZh5+vDGkLyJx1PXBucMQWgnPVEptQJgMS4L63xa01xRnXSRhspqChBdcx3TeM9Qvj+FrHUNehMMawZlgBhkAO885CiZo4Np9DKKs+xRUJwhAjB2MDpPQ9ox/OXpYY8cmCw5kHvdqIldEcczIc0DvD5pt4Dnea3h2gF3McHQPA3s/IETSMgoKG7n5Yyya+V4hlPv1Ao5lSDLecAhR8D2mpos9yyaHOGMc4Jabw7JJShNcBJv6JhQn/54pXOM6XKe0vE6h0qphmPsTMbXJpN2QjNbo4HLOxmjmCgTynkDaGnE772AMgQdg4CnJzBeTD3M6TriZjBCb3KBPKev29q5OFG5+xKxd877TaRTAEKS2OspK4Ioz3QgShGES3zvuliVLolgzjOYoM1p/QAAHhF1uZz4Nw5YWM2G0UoDrJ2H7wMxpx9WiIxlFqLeyKp02AAPTQQTmrYHij+7VOy8d0MCeKZ3xIc6cV/v5vVJTDdT/pTFb+Geni6erVCF1MtTL0V+WUMQ7CSXupVZ6fViXAfbS7UO4yrfB8wPGkrUm4CIz0wv0k45ep/7eWqRf2E9KOX3l4O6N1Xx15s29drQpaeCeMX+oiFPx8Z9lvpsyOe9BjBKQ84IrrSNY9mEung0dOk2we7QTgQOAJQKLLC5uKcKTfTckjzWG5KcfirHVeV7+0aey90YA6A32NXNxiTKir7wbuLVhN/B3bxBbsj9J0GjLLXC1rzAPUP7Z0z+aEfPHhjOw/SrL54b1lKZZJY2yhcJFBD3VD2tLCTUma3izpcC9d0guky+TMZMQpeQpTh2sIRcRSh6b9AazZIQY4hnJ62Xw5yeT9MIRi/bAHYpn0WO6+f4v4bEdXp9nXUgDpcnGnNp5PV/BA2r/2pN23s7+s7tfX1nq6mHtZJaYEQx72UFybCb34TJU/iT4UzDS+7XTugYMjygzaqVhLYhDpkNPrJAbC0GShLwfVSexZptycLG7eDUYiGvJ23D/3A1/J8Algw2/YX7YQ/GCmc28ClrSewtmaJNg4s6sDkM+tUkfch9b0ZITdz5OP2H3SA8lwgZr3vzqPkQv73AbnqQ0nEPYYmB5GjTTBIfgXxZYoXDIvBPmjxgqO/lv4Vv6O+wOYoyY6T/2N9MSsMv+TmsMfUrBrbkbxswJYFBZQmiXooS7MFY4duZhIZPYpP+nmesjAkele219enLc/3w5FIfDSbqzBMaTPncDHIzoO3o45in5MFg5elgiFUYzs/d2NKDWkqv16UGXG+HILoDEXQs8LKqmEfZrn1aTzokQbe43EAiFiPEO39beLqaypqkuKgR/dOZjnU6HejRqK0fj88QPJcIoREBF8fw1MJOE1emdq8gGt0pBDBNb1h8eelLMozyLYgbg0xBU6/JLzS0KYILPqZ16RZApPH5LCLtYW6mt3MjHdC3JeJCkT4szrOqQSbvDM90uLhQOd6Tk5zEClmtinXNWvd03boddqLHay3ISS6sj6fWSncnyoLf9gXPbqxqZc0h3GvElQZzzX96rfEHbewaXyjm+XxRCchn3GuNsF+LEYt9k9GQCgnBsnjW09Eff6xH7/5Ym8vnej0z0bceIMDfxM7v40+Q5JACIN6ib17Xsnxfs/yOpsmauvOMTkZwIWLqNZ3eh2w5HnvZzxACMwLMXvR8Dj4i/2igOy+H+jZ99PY3Gyr/2aYS+wgGx2Da1vBp4ROynvB5b+K18LZlLecTJQanKo8+VTnxCmybBjHido5BAJ2HN6w5DlZom7RPgq0eYQeMnGLJswRhEyl/dWzgp+DPG3yLG3EPPuPBEV7XToWIUFBvCCgi4Qle63QOHIC00t5BQychwzFi+6an+OoSrLjAjrl76R3I3q/i26mwFjmxcE7iUy7ibrykJTF6nfOudeKIn+eMPZenih19yv2utNm/rXiFuoBlm4TPk+d7bpvcmIjyPgt6THWOXc56A33+v//7Gr+qaPvePTRAWuuRT1pESA+G+oCY/4z29IE5Ccdq4lUG3FqAP15m6AwoBdokQ4ws8LcEfTgdT5SiP18r1fRVxFGt5iGlf46+TDrvrk9/OT2f/99ji0kt6s81IuB0o5xGBGqP+FnVB/Sm6uFbHMyjBLchbE0AejsbKfQRgJGAyC2zeY0xkC6fvVymdM4NLsZxfQ6AzAhuI4J+IJ90ZIJvvb0onSlriMo8I0CNUeHzHIoSMpikI1rYJpCiNAZlBWri6elqj5BmCWApArqninMYYyUbUwvy4nO+DU4G9mgBcVzMtJgNFREcp6MO6v+aoEBQSxAMuFchm1ClWFSDTs6kN6qXMmG0xuTB9+JFaTcB5NvMyevWPOXt0dcBADudoOAHzncWV3uc1smM+q9LGuCM5xj3JfWwOp2HsjqRMOX3KPJwpGUfxyIYCJCOAeT2/k3c6oxGNUnke6+9ciDx9uuQKNtEdkVw7F6ocvZU9wZXGkVtOCyEAmBeGDg8TUQbGOjQagQF2ghH57c40s0om3f6EhqNAfz1JowlcfqwBhQA8u7f8Bfu4R19Cedx3Cmofm9LpTstQCqm8+NLLR9fKHnUVoq28NRikjKEAAhwUdWbV4pN6KHf6RuczATXIwAzj0SvRgCcR55Q+/w/y/ubvP8+jr8P4dhKLbQN4a1upVXaIwDcKimzDWhCcJKlAoAE0YbQONl3eIbL6xEJP9dNyu9CuxIY14CcpzXClJDPUJ9ANibeqLTRfIxintFa65sUPV4rGYG83ty4oMwm2m47j2SaRjhF1cpkzu0F2fT3NmxzBw8M+KSWMqSmmompQNDJYkhpL1Hgn0eSPTLhbEKeTfJpGt7UY3tO815MR0uPfntxPQQ3uGBEIOAzG17XXhBPUPEMlQmKl1x4VHKDT6bLS+VKU6VKS6Uq9FvegAchS3ra2SN9hHFP0UNa3UYLp7HyA7GQuUf1vDYUUuLjPI/7GR2N0jqaJMNxngu3Hb7oDULOe+pjHIf04dm4p/7FuUanx1r3sQWfsmOqDVEq7m3p514/1Dtbe3q9UlYDH/coqPOkDrrYaj8O8UjpCpuc5laq5ZZ6sxTTXYzAS2isv1a01xX+8uyyp9P+WB06esl9kqWbM6HLEIMqBKGQcaont30KO6PRPApKX8WW9Bg+6xBHuMeNaUePEGGHIa8rtuijZL1cIUX7J2lwCwb/LkUwT1DXNfX0CHKIQu5/rqWXMkC05tM5JB5BChGYzb3G1lP1Ib5i+zfTm7afIM78eZsKv/fP9gVMNviK32ffs9gLKc34m7/C+fH0lcmpU9YIfExTV4u6cDQul0dOjRMm4z7K1ONMN1jlgy9MACH6S4g+OHhy1dePLwb6QXeoVxF9OaO+8wK4lFds7D42QYagpYu6W8nrfj2vA3zQ6Y9XWUTBFoESf8yBk27TNA9e9RbKXUcqI8gL+FYWOw2nM/kLDJvNopAK7+yiq7/Xfq5/MHmpq+iachtXqbyN3DNGHvlxe0SebcG27+6HjUrx59eKH3ktJ0IK7HUOROR6IDMxYs4ildMYQuGUTyrBkt0CJkP83usMb3uzI/GqGZvJ6diizJaaqYq+Spt/+epUrfYj7UaQqnzHBkT1nbKorkV9VwOIaK9xS6tqQ5lSkfiSUAFg8EEj6Qk+Bb6vSoi4alEzT81TH0/Vr7pjLY7HWh4RL6bgB+3ls/u9RMszWz7TPUH8MQezKFQP8vrZhS6/91NNP/1Q1WRXtw8h/Q+o4y0+l6GtPCPoWaDcljblO9wTkkyU7M5zOhvF9dEoppfY5Ksi9yUubhBaAY8xoQFljnUj3bla6B2CwZd8Ot1XsoqDqzkPBr1/qfxojHiMaY74n7VKmiE0lmlvxgEvjdvY5XQ00PzRh8o8+gPtFCHvByvlsJGE43a2RnsTtSFWm0A0bZ8wRQ94EF/4I9/bvsAds3BjK/jzszgRRv+xJ794bTTewNvBeezREtIwG5v0FDs/VuzsQqurgVbeGMT9YhVE9zYE//V7ihrvBP+2v3vtrmfZwrK2BeJyfMp1hGNBNDNlrctf1jx7jxha5LmeA8Tvp8dK9j4OPhWFpPUUo32m6L0P9OIPHulHn47141FBJ8Sec2rptFD0JgI0DZ7ATYg5GZNK2i4HL0qnCvhsWlvFimqpkpqZWjimtljHtnvgjo/dRQQkGnmlwOw+HGWIn1UbJe3AnXj8P/tfJp1PP376K8n1+L/CpCpxwCmLA3oDrY8v7HFZ1TsgJSA/3mXpnceYDQ2wRoTFtUV03cGebhPoWhhpjsAKbgQAWfMN1E4D7tdGUV/0VnrZX+oakraeLrScEnBQNR4BsgGmYjQ2HTEp1XWddyqNKiQ2pYtcJpxxfhtjaHAvn1VsRWbitOIZg0xSx6jJAarQSasP6NhbkOB8FjVBT+WwZAcRn7Hss9uXXP1RF7LYI0iMqckMwmK884gFpJN6lXluHTCo4x8ms7USqqPIPbGLIs8zBY8RtPwV+cx6jDuKTPYsqlYaT1Ya9DfqdjeaRXn1FgVdrQp6Gc+FI9WGyUzYD+Bd1Zir+iixzghijEKKXw9otDHOgO/x/BiGKEi7LiEVNGiYzqCO3uBktRjythFUNosxxAUWsxgovhipgIpLE2S8/i2MAPMkj8CUIQw+YcZBbOANV6CRHXsZQCAJpqFOg4l/YeZuPwNDEnVXyioD6bv7cE+N29tgQVZHp20Nnp0r8fhKmcsJZbRzQwQhAh6EjCBDCwd4+tAbskLqJBwSOhRAxu+ZUrHJckjQpY/4R8hVic87DYpHwXcBrSpBNk1dc5CNYjGrktc6tWLaOkyrdlhVcasO4cqHJO0357Xf0MObESTaGtulBICvwc01tDDhd7Ztzy9BvgKBQBjNEBHzUQoy4Tx/npZ3Z5jUEqy805PPej2yyewCRb2GLPo0pYhfEW8DOJvgU2XKjLABmDL0g7Mv4GthVN0D4vk8AOdRE+x5Pl9rTOCetxcAHuSddjJRihO8rOIT3IdHy7NAKZReAkLuTXSByCyAY2zDSYi9szbO/QPNh2xuMgBadhRSu6QJvCns2IcCeKo5AQndmCB6J6rjADWjdWgXBOQqT92ymkYpdQHE61FS3XFZF9OsHuHH/WVRZxCLCTjhlkmj4FfxhcYrpzab6Lrf0/jiTPnrC9UWffxqrTLBNlGuEaQOVG028N+iOsS47qqIjdKv6bgyBfoUsvcL6ZXevIXfFSA5kFuP3oEUIZBFNOwE2zi+7umj58d6dNoJy2CmJqKA9laroSIBt5UvhHV/th2q7FUsSmH3Ke7ltvXUrsVVGNl0QA1t7Y1LtkGeC745xZaXG/jAgRR1dNvRmZBur7GDgPtsej6LhdGoBEbabQl5t6iIvGlxThshECbgwhQ7G8H1w0ENDrL4rwWse8tiyf7h33uqOfAw6ui/RUtn6nDfYJfRPJAxj0QJop2FBBUR6lmIlMNl2lP8HoXiXwpy73yrIUewMYCgOwcTvE7e6+NHkIf+VVcTjNXrkL9/2dF7FtGUX2BWYl3Wzqqqb8cq+ia+dWsP8beTIyj6npGGk7mOMtxnL6nidkm7lSIlQMhANmNDSCjBtO40NdQ7Tp19us64PVD35YU+fvREf+v4E3227iE2aL8sGAO2BvLJ+9zX8lQ7thzS4Nnf3MxVSOXhnjZ1pPTlQLEPjpR8dRVOiUtTxxS+5JzGPjJ46U0hnqon4E8zeY28pKtYVhm72Mmn1YQE+qjDdiKHfZb1Viqjhzzrq7Oebg2fqjV8omLsCuEGsHuBd6GhdfVA48YddbduK2qCgXlEMM8qYH/ZMX40xq9o/yUxaVHNawN+u7+Wc/C7j628nGr6ZE69smEgwku/vHHQIxteZhL35aUk2MFmMAtTtuPvf6zo+WeQlJla376t4p0yvus0Z23AY0gdAJq8z5TfQ4zd1kQ1dToJfd5L6Hv05SllnxGbE0VvUAQFsTXv21iAF9lBpIPxUrcpYxPs3nk55pmXtNNQB1tLNfchUTwvtl2BiOY1riBOESKR4wH1dE7a6Xyu66MXiv7wh9q8fKJK+kI7uwNt3ZqpvA020A6JEm2V3QbDmtS9wqunZLJYKX1gVoEv0FE4B22BFYXgAL6uMHSagm/9PQLRoiQgMG0XsDhD+0Itg8HwPvov4VOVxpeKlYsI3xKcpkeAx27AppCOzSOWXs/Jp9edPm17BA/xXgDa8ukL8Hil0lfekg7e0now0vzT5/rwT17px0/7ejKY69RZOLBFIm7wQ1A6xLsKNlZJp7Sdw29yFmwV7SCYaojtUjGnUXekjz94pVNE8du/+B3VtrZUHPBZMDTdyiu+68E26ot4W8GX7AvOnDIFp8xzHhdNu/8Z/sKkY7/xnb/856LY7D+JNov95doEhW7HIMNGE4Nx6EivycoG8ul1gj7vN00nV2ncCraxBUHzlNhehe9xznIOM4AQJAtWdDYcFDedvIwAuygCiFeAHd9j8FOcymvvfCSmlz52CZz9BWQVxeH0FZlcS3OMZlbkolxZnjkF/Jdc3jGdtDoE7D06052ldATwXpeziurFkHPtHkZXzaVCfjRiGaQSUgxyeaecN8zMvdloOaVePszTaVEoDwGORwEkG+oXV5PfN+NcAESV5xYyK21VHMg2KgGUxCQAADehzayqjIwekVgulwS1pbzTzSdDTAlAwyGvw7RGk6w6UUHX87w6KLgehK/PQwdcI0y4G03VRXH2cYjRVQdCAQm1P0KETTbjBIgNQKEBF683AzAuBK9ucstBO9ZiriJkNEe9NssRWB4RFL2vG4KNk2dhPE71Uoak+9SSwWiiGVVY8rA4/Z1BCPxsutqvzue2rBSUv1fX3tu7qu76RJaiesOxrp6ca/QxCvJlFyUKCSZguh38z2Vy3ktaAzIDKDgQ8DdPSfrsbStDh5kJ5HPq5RA+xQe7MQyladcYt8jHcqomipAAj9mmwqaVm6mJBEEEgUCf7DQy2t1Nq75NvfYo515DKQDPO9Q9tx1zyh3uazIYRrxMhvnZhNj/HPD5gaJBOyy4vMOSgDwfrzzbCxFNovKdGzLP+wp8Io8tJSgz76Ms3qAUANAtRp3X9Kc3KTkHnNd7hl3GfhaP8awjXRrWbXo9ciGHSs4CvzSNR0EsE6Zhc0ak6eUMUc4HJktVaNcs5HiFMHESa5+CZDZlkeKj6xJOdI0YSCBsqOnNyJE7gOf7aFDwDmLOM/NzCB4Et8ifwP+EN+QkvJFtxGUGa3D25iYaCxtdhB3glHSdh6Rk1BsnEEsFvbpO6NkooeNNUVfwV69/pBlC5XoxyCl2tcAOx72+FtdtNXrXaiD0dgj4e6WqjuMFnSE0l/j5EP99SVmXNBBwr1+lv36xutTdLR+HSnii/BaQDsobLm/2uDmSDnG38Akhc51dD/Xk6ELPL/p6AUE7o03z2GwTTKjVympA0hoIkyqf9TKUPAIpMaOTJwR4J4emrHHuZZLkIGeRxFt5pruOvvNUd7kAuSVwZgh6Xicx76uwutYeBCxPx4a1rBkIjjdfeYQGX1ohcOwTXts3w1+chWEIeR/TZhbePJH+IuCEXrM4Ahc9Qkv3rhAd/l3kGQy+wulJvBr9wpG54JuzMqQg3eUCpCoNMfSyGD7s0ZVg77bHMNJK+wbcxFYx7jVttAQHR1PK5HWMEESTpDF4MlyldYIocHpCj87crjXwMQKo06iZJIBp00tvHlqqM5vpCLua3EI83CmqXM+EZUw2/XiE7SHEVyOCKfV3SqTzR0e6OD5Wb8NzKUdEO3fGU10Q5M/BvjH4dXPiFjeAiDkriCsSfBSS5/qH7xGT9l+P/qpW5ecswn2i2PNr8HEun96V4V5pxzfqncW23KbhGEePxkE0V5mCIsijj8BMVhpw+awaWR8Hu9afol2/HI/0cHGuO6NnKk+Pg2Bzsm+UL6SypXX5lvrNuxru3Na61oRL5cJG2hy4nwELPXW6RiivaLd1Lh2W7XBrLZ0CqwNWvlqElEJ8FzJtxMF5k8+Yp+LBNyyR/icuIWRWLztaD7HTCr/3GvMMWK65sqNLpYbHSkzPMIxBIKKxbEXrdEuT5K5exvZ1hLj7YZTT5/Sv0+It6J9EOknfeoTuxs4mYE5itNBtYvKbxLr9mryiSqXeVPnHFyqupkruI8QRHyvqNC9C6KsFjRHBnpZf4h/9+UxX/bHOPj3R9R++r4sPP8TIz/X6/kzv3J3p8G6k/TczSjdaiuW8LrIJNjVNSiiEYwf2GYdMZutapaiDiSkAZ5HmkVDHBWNMiLjYaRAk9h7azt+FP9LmXv8fNkTZ3un/xJrYtJoEjJZjDJjnGQ3vY5m+utSzv3esP/rJQkfY9dWgr85kgglN+TvikbaZgTPOguLNgFXazgNcd8CSO7W0dhHHO5W0Cttgy3YVbCVWYU8pxHkycaB4biuMZIaZitlYk8ef6NUff6CjU9p7+3UV9u8o0axQU/4OpGRp9OSOk+aDOSPsghhwCml+8hp87O4/o2s+TTp//Z3f/O3pZvW/Xifjb84wJvd5GOamT8w4E5ACd1w8rLfAqADPMU69hoSW+f1tnPUOznm/UICELbVb9xFuCxQk4FvE2Yp8FhUXnAjwiDvfHgCw8AYlOt07LFZ8v5xDtcaoDKcXGNIn/YTGA4x3lEV1lzRYFdRPFrUsl7WCIC25nBwcswlLIz1d2R9MdNmNdDpO65VQn+kKYIIyq1a14XNes5Tw1B7quUHgqmFsZYJY1UEYUrkOi5SXhMO50jikd1t61GpK4LSQXBOEcxCnbd65A0nY5SqnFqpAuJsYW5mgiN+FtEEZopRHMd2G/rppTgM+gWThdBE3r15MPRtTz0lG7XFGI8hMb5HW9TKpAfTYTjwk8IwA5OPBUCftntrtPuSGsqZNmHxfBxCeY+Jpxuhp+ik/hLiCQ3qBMqrWhCM3naoMyY5BQJO0v9cGej2VpxvtsA5sjYyTv6chFiPIpI+y8/rQgnLJnHIEnrV38Tfo73s11d/cUeNwO0znzec46vMTXX56KX16oXSPlqTsnjg3KJiAOrh4o4rXD/l5bnU3y89SPYUsA24j2nwRNnvwR+roEVpXMQU5zwFGJURJlmDu1FAeMc3T3nlI6M0JTBBRACGfj6lYQb3vABAoyOaDpso7Xs8DgNNvISWS1/fxGtJ60GAug53ZAsJh3uXyVzhZiSd54bw3LBGjwwag5Yj+G0I6x9jlpkSfAoyEKq+D9QYl39VraldfgJ/r42VMEd9H1CeOYvHu6hQBNSSu9yJ4ChAHdM1Psxie1yA6gb0zDARiznM7F5Em55QXQlqCgOa54rPFzQEO9LFzAtHKPBNyWcAWC4gHbD/m6a98BgDEJ/GhENSpv9IRsZrABXDG80slssC8z1yGfKaS2EkMf/U0KH3i0TJ6jPt79oO6OmdolNBontFgltdlL6PLYUaPsedXOOcVJLTnTUq0qXe/ziCyT+dzDb1+CYKxhOBVijltY1NNBIWndi16I57THY818HnO3TNV0hPd2y7pN/eaeqNRRPjlIaLOBADBhnQFQsJlC7IdeZPNbIGAg5yfXfX19Lqj97jXK/5+QT1WtEMRYXpYL+uwWNQ2QqiJqC1wj+ycNoBpeUez5hB7+5Kn+uiTFUFj5V3RfDYiiIw9Sj2DwEO66ry3xs97vCeD6SR5jnOL+ixrrxsNg278z0TCG/JMnjzFOEdMmIR6hH1qm4LTeC2pT1tafEF+A17Yb/hYmHa0z9o+/bN7m7IZYUxcPIxeRKhXuSwWzZp9glke37Z9G5cCocb5jPceZQ0HOVD2KJqBSQi/IbZj8sqVSGWVzhZDsA1rU/ENp2PzMo95b065CcqQSo+qLrCndTGlKSKnm1hoVIUc7fD5qtP5ALa2f3DBImGOnU5ps5PHr/T83UfKdgfgMsKLSlIL6hRXF1s5JTZcEfy7iIMJQivk2XQD044YqCtEvSi/ydzNCIBrGUbFY17zWSpjGwjFa2JcG5YPNjkrg49ETtNHaTAxCx5m8ZcE96ZmvJ9+xgmX1D2ZB29Qg1vYyX3s5rsHRX2TOu3NeypdvlBmek58o8zFPESxqFWppVnrNU3qtzXdOtCqChGF3N5sUsLfwWT74AqytsZ+wxJ7yryO6MkR1wUCqAcO8rNNL9SJpvN+FuPHhiqnqdvCax6fD9T96AIfRISW10rVEOHFjSrrvvLDV8qOT8GUCcISkphp6TKxDXmp6bPrtH7Uies5Qm/QKGmFKMtSnnoli68Z8/FX2uKAPnujtNFBI6VqGXylzT2amDyfKv24p/RZXymnONpGgJXwc4j1FJE3QfjOiIFzusJYN8C22lddvXrvcz37R+/q6qPPlIraul2a63B3rq+8Gdfh6wWV77SU3H5Iuxxio/jK+RPiyQ8VffpUk6uU5vkDbXaryjXx33pN+d2W4lu3IMCQf+q3SXgjlpdSGcv5hy1ZXHmUM7mY0cbwjPFI605P0/OuhucdXRxd6uXLtp6ej/S44+waUt/uAOZ5HaaTyedo+3w6oXp+o8NaEiG80b3bWe3eqagEyUxVmvCdmja1/TCam9SIZ0JysS/PosXG4FObTlzs0HkNOpyy8bdNuqvNNjE51tP86FONHj1W95lTz9XwoQeIlPu4c0t5b3QjfkUQliFCPL3vGTpit+3jn5Uvk85/851f/+3hZvVXCZBfHi7nUJlwQjnk0OrK7RK6jYY36JQ1SuR0jfNeQjzGThqLY1bTeX0dQngbgvo2wf52JaVSaqZiYYPxQ+wgoYUiQQ1y5pE6T6GYAPlc7JA+ARXp9AiblYe76SBI6BqAscGvrb67I0joRqMuRLQP6YWAjuIlzXjeHEBsYxBeCuBMnp7y7EdLvexP9RiVewxBSMRyqqQagG5RvTSqLI7azGKYgEBYpB2AGwDCONMox0x+oX2crpSFjOT4+WdTHjihodCJ6ed0dhwFXeb7Ooa5T6ttAbLlNL8rQnYQ3T6isZZJYLAmEx4p5H48ypsgHB6s2qzUw0koJoUEWU/V+hjI+QwiM0lqGGUhommIJ8R0kdIAcjEk4LQh506d8ogg+gQy6mTL3uQCNSFumMzS1gCDfI3xoJBUeqnkmH7hHgXqvguINilLBsOfL0a02why79QmJjgAfyJF0DR581m0gC9BgkgYpq1SGYCVoJu/39Sdt+6oebirHIpvDIhfnbZ1+uhM4/deqXA+oD9vgNPrnLzpybk9I8B9ZiCgKUylTBK8C9frYMLUPMEtbGLjcluZWIedvQZCrCSN+Clgi6k1JCFVVAF1WKQvMwRY0yF/3QRST3t4BDGlWrWoxkFF1dd81GNaUZwgk1tAsCM1y5AF7DVHPS0WYklsA5T3juGQwiqMLBGc6UCXgOI6bvsp9B8EAjtbEoDXEIflcK0IsTQZOxUPQd9nEiPYvDHJmQWWHiGiDQ06N2QB2KC+M4/sYCcOKiaXNhMP7ji2+oi2FPX36HtI2cT74NvhvT36dthBmFzQrt2l4gT/NCQ5beI6xe8mEGwI6XI01GLuqT9K7XoR9JI+KcXp0Ko5xSEK8YJHfxysCYwF7CUbKQcJjafXfL+BAEOg4hOKzrW+EY6uBf8D5L1wgMADEfWO7+WawDPN6BwCejrI6GKSVyfK6IxuP6e9BrCkY2p6SV27M/rXfYvfecItwsaTkKztyVBfmfb1rcW1bkWXWk4JsMuNHq0SuiTAp5olPdyq60GzDnmsqFXKh4Tk3njo/g/2hX95E4uJTsi0wM/d/liX+M2Pry/18WSizxZzneOneUjkLa79YkF7+TwBsaQyfePMEAULD0jPCr9fgVtLnj/JIs64tw94WI7GSkFU9+mYfeeozJVUsGjHWMLOYN63NlminxNghq0hCSF17tE4YiMJaUl42oSLt+LHN5vfFkTsKXY1HlAHyKhJqEfXV/Zx2s7rt33kretpo7FNedmFv7xBeJP2Zs0S7ZINPu3R2gKEIAsxNUk0BtHcPNM2h79QX6/rtll6+dMK1uDlNZ6d8N/COljeZ7fwSXXePOS10TPszHHDMSPlJUjcz18mtV5uMgDfPsdenpcg1S38t5JRxaKB/rIg90zImLadgFGPPj3W7PNz5a/74OtS+Th1JzpNPCLK+0b05Zj6Xizn6kym4XNT2sOiALCl/rziPGFkjG+9ByCkkTIQGYSrVa7KTQYG4DFGfFGPdvOuPhrNa4BTYGpmOVBucqVcNFF6wRs3U+wbX4LaJ/HnGiLpVqWoe6WEbm9muj0b6TXIxl5lg+BNQERAI/Bzk29oXWgoaj3Q6OBNTZq7YVQ1k6AfsOfMHNtKgwkFj7p6RolyU06PTHvt9gYBsOk7PzFYyfs9lRw2fmKzFi9hmQ3YHEFWL//uM330ow/1Sf+x+rmBilVEd8VZW1bKOT5gXF5uNcSWLiGtQ+wsuy5qt3FPs92H+vxgX59vlTUBz28hnrYoSwHM2YV8vg0+3C0ntVXDH4hvWf6GKdy0t9utjU0/xw9eQnZLOHo9qzkk1iR0VMppnkkRpxIhS4YHizw1f3F8rif/8Kf66O//iV6+eKzJcoKcnekOfOHbtzf6+peyevBOS+XX39Sq9Tbt04QwXqnzJ+/zuZf6wU+u9GqaVAWbPajG1aJr93YhzwjUfL2uOH3sQyIifH7QHumihxDqU/fOSCf87oj46HRQB/m17jfXOmimtF3PqwEmlmsFZXxATZHC0gZhTXzsHB84psIjfGJ2s6Qr5Mqln2z/njby2veUz64vY28tPnsbI6vRRtjDEoRzotohP6/4mxUEfRKWxw0+0ebOGBJaDjMrq96RVlfPNTnqaPRypX5vizj9gDZ8TbnaoSom37c2Kt37Z+eEo9i/+43f+rO9xfw/XiXiDyar5QbgwoQd9AkeOHUKFeRpiJkXoAE8uVRBm1xFR8uYniZzOi9XNMU407m87hUq+rIDP56/iyXuYdivE8iKsbkKuZUKJYzUoykpriygC0FbE8RiOZwTMuoNEwbcGGjm0TDv0PbO27VH5iBDMQBnMRloOhxzJTSBlE1ncQAXTbHIqg0BGRDcL7B1xErIkXgyXegUYDyGJK4IAEsvLI97xCrHRZ2c+mEDAfX3BLIwMhhiKEZg2+HtSVRNFcfdySdVLmWUycaVMxvga4pycnL2FQ5fmk2VApiyfLbBrfZSmzAFX/dFOzQgo06x4/V8zv1ojPFuWpPRMGUA2QqnIJnI8OIREL966i0iSPuovzkEdE5dZ3PI9wJSCifrzwFggOm8PdCL644GED8Hpv460vF0pHMHROrkqb0wTzaeKw6w10dzlQl93g1bTxNsIaK3eS3S/ufDS33eP9UVQA/UamEmYjpHOb2oPF700W41rXdwqt2i9vZqur/bRCVXw+jgUburwfO2ep9cKfn5mWK9QQhuzmc5p1ymoR65m3PR6JTXI1O0BcDhzUZQBnzcI17+681yBU8xmTD4wuup0EZ5ylVKQT42CQITtgpIO8zkqIs3NPltOUhAJZkPOwSLEM/6/raSew118wk9XQ3V95re+Fjb6alalUh7tZXuNZIAj5d3VCAFBTghAZq+chJ5j4x61M92GtaH8i+kwaG//HNYHL9JI6yxiynhqY8g6Hp0tEK/Valn/kaN4z/elbyCCCyps9cn+9AEr1f2CTUWQx65c9tQc4jmDcD7HPksDYMZUqZVIKEeQfOmOAu5CfY+GCzVuVhoDBl1B8Y9ZYYYyxGYcwQtp2aaXHRhFTgK5M6kPm6bhLQ5ZVUe0Es0MtqUIBu0UwwbViaCTFD/LAQpAyHle29OSiYmlAlVvx7Sl7PQz+Y84XQpbyDYFAh1mTAl38dne5DPNqT8fJLS5YzXBUQU+76GhH6Ezybor0v8fQmA+7Skjeefz89U6h3rG6mefqW21kOCeY3g7FE4opsmtOUEgbTOFQkQOURuLsxW5MCTQjYTbNInI3mDjo/6XNOGHgmdzifgPUQHP74YDnUxmOgV/vQ51vYKH/bShBxkJU0/PYBk7mQtYFPgl3eSJ4NdrOmUMWWcdnpKgU0Nfj6o1CCuVTgBJBq7C+SBdvFIpQmobdcjjf49JaOxLBYj7NdDnCNsDNLjC1xMga+BROIP3AUSukCXR1pCQmfjGBiIZ1iMziYaeV05WAT7C+/157h7CPIRuJdFLLYK5XBsZJpyeYTYa0DdRrbhcDwmnw27bflsyBSA3XmZkDeQoZyC8FzRRjeb2rAv7NM+EHadc/mEnLhJHm8NyyCwVUoURoNHlPXpRV/PuH7ca+v9Mnb0sK6HB3UdgK17tKvXPydoHwuF3nSiAWD+3icXmjy71l0IQstLhVYTcNGbozBf7n6FvUwKMfXp10v8bwIerBBfnoaOLSlXjrgF0Q6kgGq4TZQvhLriyPwHaaBv1w2IQgabmlJuA5/fSTuEk7soCypSaveVRuwXuidqLjr8ro9NTehX79X3bIAPWpDuxdN6jYe9k1jrAT5zyC+9NyDbLCheLipe29J8+74Gt97QeO82IgafQxgUwI4E7WtcTpahicSLQJqDDdiOsR3iWoz+X4/ACjDG6YkWlC1saDJW0nZjBGf/82t98icf6h8+/5E+i441T4BJbjePmnM/b7TFSpTDPsrc+51YVm+3bqn68Ct6XNzXTxCNUQ6b9+lPHi0u3djNfQDnXjGjexDQZiWmEqSsQHxMm5jZb6j3gjJung8U+6NXyndOVdzPKXarhOAva5RNaUR/jPDTOWTWxJmWC6P1npr//j/8gf7oP/tbujo7ww4g/9jmFtct+upr29JXv1zW3pf3ldvd1iJZQpBt1H98pGcftYM9OJ5HtOHlCL8eReoi3Lr0YRdx2Z97kAXbpWv3IbDf2H9Tt1r7Ort4op3qK/38v3pLt779jjLVO/h3E4wtwIPATy81Wo2VXFOnlVNpIbpnxLbJBwiWj9Df19iRRyyphGfFwGen+7MJefOqEpDMwKd8qAs+M+dvbYB78pY2mZ/DPnfCOl46FKztwke7EOaOFj6iFLv2Xo5V0rO32Oi8r9WT93X10ZGeX2wR8x8Sht9UvVSx2/3T+0X1Yv/Bd//1X17NZ/95KhnbWaCWwzQrnYPZhyCdxRBTeQI75DJymgQAMJYtaAFQzemMF+drPZkRvCGdj1Bp1WZOf+XWFkGRLoHUpOYmY2vdhljtoJKyOGYu4bOhvebJfkTQoqPSiSmBf4rTAbqe1svSwCmMh0CYILp65AVXC0Bmpb0BeJYLAgYgGcGj5pM4gCuNRpCtWSYMj58T4LpRMiTpPpkv1MWwpwQiD/lnAYIBZtOZEKhtoKuMlhH1Q9XHnNOOQBgQzQokAwWiDOsKQOydZVWIGc62V06rbsJtZoRRON/ZGQZ9DQEs4dRVjCcL0IaxB4z2YQlnLaS05bV7PN9TqSahFe5f4bWIavSIqBNde+2a8w169NVTy7ZjX/wWQPG6OsgfJHmxTGkyT/B9SsMoBqnxyIfz9i01RMp2u0N1J2P1IBlnEM7nBMeXw4mG9MtqRhCcoCoJYAWIaI22LEHcyqWqDgmY9wlQdY9mrxd61TnS908+1sVyHBZPm7h7RNJrY7yLOF0vhdRG+fs7qh1sK0dQGwP8J92pTk4nGr/AgayCJzguwTUJGU4SJD2V5RFeYJP+J8Bya/epd/GabDldCb0BufROVf8eQo348Oij28abGaCWaBWnvMK+MBHCCgCxCcIpZaFEWUuQknKCgFtuqbW3p2WtpA6k5bP1XC8hTeeQp6OoB4At9GYxoS9BtG6hXverBe0Ckq1aWaVcNiQuLwDcWchdHEKe9dQ35ScS3PQVZfX1j78sHDDjADoE6+UUiMdQfS0BSp9MMltUUfwlbL2EneUV5zkLANY5cWf4Yoj1Bi4syeR0AnGMTCyCXXhEGnTj+bYdcDysb/Uu+Thl83TcnHYcQYCdOaLTBniv8XFsJDmZyatSfUJXFjLkDRDJKW2M304hYA6eTo2SRDBlm0UV9iDgBJ8YAswnbWXgzbFUFMRjOgsoeslCGmKaxI+Dd80pokcRuC9+F9Q/SLyChM5XzgyAeIogi1wDiOhlP6WjcVYvEFMdhNU1RPSYpj2l8n1ITxiBd+Dv97gulAfk3yku9Cs7KX3jcFt36Kcs2BRH+CYBdx/zF9H+XQIrLR7sgeYLI2U+gQkTAgcgVbRd2JmOnXutZETQW0Om3MbAg4Z8pg1+XRJML2lzC3DnFs6Diz5RKJ92uiT6l3bOYLtwYu3wrH1ITAHC42OAPaq4oQ5hVzr1+NlUudPmhOTz7ksjHGVwarcVJMob8iJ81iO3QMMNLtCvTguYAjPSYKSXZ5hYevx9Cdb4iFOnZlvhz4NepM54pQllWDj1EMbglTfQGZV8UhCiqlLIq+wpeB6QykCOqevNRiQwD9/+2fISiha+liaZ9Md0Mte6v9C8T7vxN5NMb17za4pyJbxD23ZJ2Rx8TYA94ulNU93BVI8uevre5St9b3Shp3Of08KXN0M16jrcq+u1rYrugbP1fF4ZCzIwtjPFrsCt50djPfpsCMn3EbORih7lpQWuAY8Rtm87mUAijRjB+eyRsBnbHh0XiJnLZXZkEuqBDs/GhN/xQsdADPgdPwbQdR0oe/jy/ehngAf7wZd59br52Jz+8rKWIWSkP1B+1Fd+2lNuMdYWGFcC76fLIe3XUyW2UIs+v5dI6k369m4Re2kUVNrd0urgQJM79zW5/RAxv0usJd4gNopgaQqfDSPhHgmlnU3mbzbXeEnGlOeutLicUhywnWJNRpNAUKcQr6vztk6fHuvj55/o494TXUGcvOHPsyvuc1fdNfRMkuvvsQ9fnsLPQ0Qr8ZrSuV0NyjuU61Dl7R2woKoCOFotFnUnbwKa1Rbks1aKq1QglmGrKYSwSajvOwPz1j9oa/oPPlcz1VdlK6X07TJEv6QpBHZQyqpf9ODRWqftrs4ur9V9caonj56rd3aFz4bIQ93gJziBM5Z4Y2DO/QqpdIquXGKph621futfrWnvq28oVzkAdipK954r/v73NPzR53rxaKz3z6Tv92P6qdftb7L6hcaX9dv/w39Duf2KLn//sf6LP/yvdDQ80u3kUL9Qn+mbr6119yt51b/1hhIPvqN1dheMhkQipo3LROBwJWNDRE4fm0DQz5/TCU+AUfcD/IF3JhzrbC9L/r4ZQVTjaBbw5zn16b6l1OFvKfbwW9yRchEfNWvTeB9CpH+I6R3TITmN2/xteKrCblOZB9/SpvmG2i+7+vgPfqRnizsaR7eUHjrnzz+FX/RX7K//hX/nF7Ob5O+mNqtqEufN2JBxKi++9mkbOZyVeAJoAs5cMYwiVi9oVSkoWYVVlwvqzVI6fQHA0Y5HqLuzSka3X6/pm1weuVmgiJ3Lzjm3CrzWaI28ySzAGwM0fIpILr0mYNjgYXoEc49yxoAi581LQD43OKoI9kL9h00TAIxzBq7jKG5CijfOmDT7RBFwV+Oxz0BNqz9Nh5RN13Rum49f8MwZwbhcguQZgwADqzKwkHskdDZa6LyHcibatCGyYz6/XHikAljH8cOIQxngqqJQIJCq5sNatAYOVwVss5RrhbcuAIIZ5KBDOw49MkFg89olp/rwDngn8T6AyN5D3d9G9e3iQFUCSZ76ZAj2Ze5TyWxu8j3G+Zm/pVBHcV/U9QYdTTooE7TLu429s9on0Xgjx9Qjo7TFnDLMcMYZRHgO4RuNxhoCjh4dPRmM9bI91PH1SJGDUz8KU1sZ2q/ikTGa2utgd1otyHJJeepUITAZzqfRSN9/9oGeTgED+jLydDHt5+C1gVTHPGW719K6VqTtUZnXM63OB0pfTbXk5zCljJuGqQVsJlyeL4ZkOjDII2QeXYV43VwejeAzIRh4BMckh1skcXhstBLNtA0hOZxeK0sg20RDAIDfUyZ0KvaVReiUVay1lGsBGOWS2vTBeEbQmjhBdV/D+lLtnaz+ACA+pWhblZLeqRX0lWpZ+wBrkWd7sX0CMeF+cqqwcv4mHVLI8YrNpmIzpSEHqTB6TVFdSz7nwOD+IjQTfD0iSoBe30z3OTfnajjWsjvRekDbRRVsp4joatIMPjI0EzJBJLJ+TYVRqzl1Nolw2iovcDepdHYJH+kI2iEcEXZ5yBH2XcCvCgTjFEEAcwmbSzwa5kxdF92Fri8hW07XQVuUCK5lAnCePk5DMExCkxCMFeIlIqBaPCH1lWnkVNypKrcFUbY/lCBABf7kmYHMAtIBAc1AzPHZuNeTxT16N8ZOeWjwb/wOfyKq0gTexGZJkaNOec1mefw2gw9mdDrM6OU4raN5CjIaQ9Rt1ENEXCzWGkOaPd8c49rMh9pFuP7FZlq/sJfRntd7IhoKuZtjAT1i59GgsBkAZx/hi84Y4XOq25C1IURoxb3XBC/n/W3aHwmYeW8UdKDH3ow59jovgZlgd1fYSQ9i1StDmvnMZaenOW2YxUcOa3Xdr1bVgmz6RDSnFALiQv5hj35yuyCmPL1N5cEYCAN95olbj/h7XeVk0EMAQNixopAqjfeFaW0Myye63bgCrUc5sgns2IPnJQJ5vUwkxmdQ9WHUGaLk1EWbwUgz/G/Q3oCPHvWrKkMZs1V81SO3XE7kbxwMmyL9AL78GkiX78XfvBPeo/jLIUAxAwucWQP/9OBAErLpPLZOUeSNP4Fw8jmP6tohZuD/BNyZQFjPL/t6dtXV740u9QF4PAYLw3ngYIIP3NhQniT9d1BP6/U6OInIdwL+Avex3fcQS+32TK+ul3oGZl8j6Ba0s4mYyWC4h6OcL/sfZfCUfziZjgsTt1a7cVK/uIp+/aKtrSVvfsH/QlPwAf4UeLiJp3GI/gr1tIKhbTDgG1vz201ksTPngjQpNWYcVqQ7Zfyh+1KTR080uxxSBj7Le5OLSE701MIvdmiHW+WytjySt39LibceKvn6vvLbWwiFnHJOS3U6VfIMzIggmdihCf2YZ02xnQ6isT/yllSwwjNx+PES/Pca0DGixGOy8TCCjn6bDnWKiHs6eKUrSLHdMmAWNu10P569MQnK4HdOqZfArlK5Kv1d0ySFeGntK1NzLuUWvKCknVJJzXxW28THBnbo2YYwiMJ9vARgNtsgiPC366lak6l2sQcfCV2HlNfupJS5Xw5LDIYnHR198FJ/fHqqH1Oul8RBCzTPFGBxWntEurKl3qaoziQJ6nl0kban3E7pdoi4+PP5jX713kJvfG2l3Yc1Jba2tc41wNQS93GGkJFS4zMtjz7T6IfP9epziPSv/CUtW7znZKG//zd+T/+PV/9In8UvQwy3H38pv9a/9d2R/uK/eU07gT29jY5/t6ar06KytzNqPWyo9PBQ8cO3taweguM5fBCe42M6Ifrx2TWk8Ylio88gnEf40jDgu3Ojx+OHCNeHSkVfAvvfoX67NzboRd5rPtdoa1Xn5zgtsOwQT0Y4fUEbr3P92e58L5dbpvANeM/FDVH/p+hrE/ubf+3/8Oux9fo/TUeb3fgYZ4CUxQkyCQzYF/wMKoO6xi88w+ZRlSTk06AWAySWxZsdbJ66GM4Suvx0pqhHYET9D8oEu9dLugX53NgZsfA4wTKBulg71xrGl7Tv4jRmfQ6QGQgmuAUp4/2e54aEhnQmPHcFCthJvAt3jbObLHJDGnkMiPfpsLkWKZ98gQq3ssLIxwSR3iCp7igTNug42avTaIwgCSuf45z1NKEHNSEpgdxSZwjUELBfeWE/fdrrx9UdxjWYcs9pQj6pxONr3Xw6nNCT9ckwTgBcTBCkAG+CXb5wc/LD1CQVQ/XI3XC2VBcQMviezWfgzCLUwQDtINIiwL2Gs96nAbb5nU85qQFo0A8VaQcHlmwGsgMXK6dwAAi5N0B5itXpdDwd5ml6T2uakfEXnpHk2Z62RRFDUuCg/A4CGhFoR0MNx+MwDTMGjLoAQb8z44p0es3PXdoTdbqAiK4ou9fiLIsFVct13SnkdT9bUdH1jHk6eKQfXz3XB8O2uhDrpB0fW/I0WZIgnCQQrfj9kGDlZ2UAwQREMwAuhHBKeT06sUgWQ749T0MolVcsV9bGZ+GH4R0nGsYA3KQGeJNRBwja0183gYRA4IAMiHvRfoWA+wC7eZM226Z9kh4xT2NLlMchI4sz57uAx/mp8vMrZcqA2pu7Gj841EmtrIs0QEufFKiD827m+Ewa4MxjI3A4gNhT+QCym3w15e9jNbKRymm+B5Aws5sRXEDFiZQ96WnCFQg0Vb9JkUOf0S8hfROXfcUbgoRASIwgaCN+FxVolxYcra5FzMez0k6014pAsKIdvPM54j7oCwCHQMO9vfmsj+14k5J92RMIKdoin6bMEFHnDfVSEZNQrFLtcaTL4VpHbdoIkufjB7MQzwKfLdFPZQpZ4d4eGV32ITBdSBFBzicxJZwzlyCT8pGAjbziiLJU1W1HXzhlk0koBUgBJCala3w2nRjSfU7yTKEpl9vEfuLMAR6lilb468b1BVumN9cZQvJkDBmlfJeIq8t5TCfhFI8EBHKtF/SBUx7tbWb6rVxMdytx3a7GIKFZlXIQMvrKO8s94mgS5VF1n/vsrA0XnYGeXnT1DILd5/dO1VKgfZsQ/W2C7y44V6Y+KYAwlYuH489XHtXLFbXETq67XXWuuwQn7B78S3kDCp8PyyJsR/j1z1LOZYP9WDB553Fc1tueVbKe9PKTgQ+ygDhswKGU7QF/Mpnx5qGk16HzZTLoNcb+3QbfiiG642EELgrT87iqcgXwo1FSqlVVLF/QyqqA4BaOAkRYr4a2tzz9AMpDtANxol1cZo9OmXzYT7xWExgL4umGJHFhZE6GvZ54tNbLpTwCByk26cTwwzpD2zf9atri3ek+oas9XOoabH2Jjz4HV34QjXVFfbq834dWBFJobPeTPbJIGTyoEKfdi1x3Iah3K4hJZyWw0Me3vBTHhPbseq5nxzM9OQffJvgZNm+l4LKbz5oc3yzPMVbyCh74DX5OAlyo0DlNMKXC3+zT3jR3dT7W9YuhRojzBTgHUIBLfC58no8jXLwb2Xk5HZ82YFXMU6JJ2nxJe89NSmlfJ9/nWbE+JIO2iGXxB+7z1Vakb7UyiNqIe4zxuaHiZ5davewpOcAT7MwWmPjBlJiw9El4W1shbVT+7dtSvaTl+VDjHz3T8MUZOMFjnN7JEEP5fd69hU4pmw+HsuRjTq9lq3Pc8e51cJf4MactZl7bP+vreDrgZyg1Asgjc057F2YIsK+QUQHyTggKGGYRbZaQch3jZQRME4zdCceN5rabCFNvrskFfKjjg3Vim1ORGReNj06HNScuqBupOZQO2nMdXvW0vx6r3kIA7yOA6O8psej8VV8fjEf6B7GenpQQfkXibclpw7DxeF6LQVynZwu9OF0o8owOZdtAUS2icvT7Ler0nfxCv0abv/Nwod23kiregoyWqtiqha8bD5E6T2j8gpi0bAZBeP3jz/Xoj/6ufvj0J/qAtrnmXYeFjf6N7071l/8n+KiXHqxyGh1f6K//tZz+LyeOBLFwgA1IrRYuu1dM6RYc4X5jo4NbSTUP89r98m2lEBbrPGVYDRUbPNe684mW3XMl5jVa9R1w8+e1KX8NElqi3Wkn+mHldHTzU62bC6W28N8cOApnSoQYCZqveyHexNINMJU2Dmvv/yn5+t1/93/z3wEd/3e5avmh04+ExM9c3rnptX9e65HnMjimKHb4G0biM7ZNPrNlgCxLZ0E+l8WM1qUsBpzW9QcdDZ/T8cs06iKj8jsFjC8DyBEUIIKxJY6IkowBQtN+hANATFBQjsW0ECBokL15DcP0OLc3TwB5AdD8RhM2r/30lwmcgc/nUa+XA+5Poy/6GExPAydix0Eux2l112XoZV7LOGQ5DYXwejjUUKmG2ziNTG5OYJnLJ1p43VDcDkHwRRxqNIhpiKoZjXidJAjSENElxBvyxI9KVnBoHGAJYEcAr3NpeprJAWlE4OrhZJQK4waAZxFGtVIbgA95AqmDFbanyxbUrwAAHtKuDe6zlc2qAXFo0uY1/ubNPyUaL7OcAiATlSirR0ULGF0KEm6y7nNtPapl8HawMgldhdEkO5UTyMdoL8pinoYzrpy7bz4hsPvYuhl1XKgHCT07H2lwPlMPEG8D6O3eIuTm83GkXexlgLJt7e3q7ca2tiCi+B4qdaNXmumEwNnttDU9bUtXACmfywBWZYCuWqnonNIc9QE3lC5NT8mAQcpDOKCN3NfYI21rBQhsaJrOY2s1rbmU9y5RFF7I90OdXEe/utIOUrZl2tNJmDdeFpIhGtCeRrlEij6HktcA4zema31tMNOtq3MVzp4rNj3hGeRXAAD/9ElEQVRToYIi3wOUv3RPizsH6kM++/Sfx97DRhQ+5+k1fgyjaM4nSreFdaRZCEBqNlVyMgqbEBr5Vdjt6OMzw/q8QHr43ptH3EfYuqcx8YhAUBxwb86up+wOwDzGx6M5A0EMIuorLORF4G1iFUjEDnYMMJqsA/pYMPYIaePyEZ/zhfNo0icAz5B7z0PZ+QEftCDApDBTgNE7/QsEAUioBd6EMlxNIp301rpwzlLe7+MN03y8BOGoAcR1bCuPf6QtUsdTCNI4TH/74AOvU06DBQnnE4WEprdLStSoX5r6hrRQC6V/NiKaQjw5cb3w29gIn/eULaKSgBHWMdluEVKrtUdmqppssurPc9hpQf0or+4kqbNxSkcIwvMoqbZ3zOOzbSp9hm3fxie+llnpLn1wp5zQXjkZcu86W0BIAu/At1khJsGJ6TQQ/llnohNIxll/xr02OoPQRdhYmj7KAeZlfLqOwKyX6f86ZLSeIzhAfAYT9Xtd6kZQqdXULFZCWi+PFM5o+wECbxQ5STvBG1v36Wo+sScDecpA3L0xI5xawvN8eMTsqqs49yzis2H00Rd/p9mD/fFTWG/qSoQjMfmcN/eEndkeXXQf40leepGmTyrlLFoOO23VlWnWIRx58JI+XyR4X5r7WZzieSadJrT2R+s8/MlfAXOJAQCuNk7fgy2uJ+Au/7wkPhZIp30PXAllpZB8nhKFUeYxn+mMVnoFd3sGBn4Iofoc3PbSpx7PdTt5Q6FHxG6mtPk8mOGRexND95UVGiaBL0PASwT/Zlz3qknt5hL0C+3o9sDELwcLfXw61mfP55p7yXHwWd+LNjJjigjOYXkAb85zP4w7n4Lw4Jt3uHcDf61VithqWjv4eI2+F/Y16i70HEL40ycXkNtr9VaQ0cRUizz3x5du0tURP0f4hNfpQhQtrAEAMAriGTYLYMvEyZgFhBuZtvfO91IprW/XN/pTWxs1MgizzUjFQVfZV6fgU1dlYqWT4mfon8V8o2GsoFfTjZ7h68+5/yltP8E+khY8lDvN+5wWz3LXuOUNq9UU/gieFcDPQoL30UH+PeBBU9CT/rzjO/HLG5q84dPZk0/x0xfja11dnGvSuUasjSHCiHSLC6rgKOYR7WA7IeMJdpaoKZdugd27GhV3lNw5gERuK9aChHqXPPV9vZrVNr65BU77QBbH9/PBSpfXxMjOUnvY2Juo6QfRBOHbV34LUdeEgPPQznypp+WUzvcLiqrEA8riGR/z4Dnx9eRqqg+fDPTpo6G6rybO8IVYtE1SYPqmiX19HZv9xeZK71Rf6bD+THuvp1W4d1cq3tYqamj0Ap4Q36UFaL9cV5laX5nFC82OH+vy0UuNj85Ur810+Bt1per7WkG8lyfH+r/+ex/rr7+M6QglYnf1iL/LFZYw8HhMMYiBIvbnwZH93BoxBSGlLnf2s9o9zGnvIKM6Aj4LtqXH+0qUfwmieS/MlMQWCL7hXKNPe3rldFsOi3fA8WZP6dWpEt74uU2ZPCDggbkVcZhn8/T/dr/+63/rP/rvroqxv5ptFN/pbqKN8ScNIOetymmqFI7qQJoG5ZI4fwKjRAcoQ0N6FBSeg8rEwGygGGqsVFQMie2zapfFrGYnI40+62p4OVf6sKraz++gADHhdj+cSx7D6deDSKuxF457tOsmHZPPBfbogI95dGe5lzyolcYJPE1oXAlTTBCIm1REdnae7xblZycZjyA9i/lQi+lQ82EXJ5mHKTXsUFfzJM5ZVpRxCiYIBsqwWIbQ1ZYqONdoeaVyYYE6nOGcE7gKwZRAOCeQhZEkr5/kPotJTGPI52jsaW2CI4EpgszOCEzLVEFjOnnO78b8PDbZxPmHXD1+NoH2CS9gRjCEKcHcozVXEDqTEKP9GrJZJbht51DCENFWKsn3aZX5vKe5nSe1jvPVAdK8R0OBh3x8Gs6fr2F0VpRO15IiwJqQ00Thvg4eIT0QJM3kjt7lmd4xTqm41rTfag2QYtiT2Zy6AtxDyOjVWO3jka5ejnV6PNEr+rULOZmjoDvVqlKvH+irb99TY7euZR5yC3APILKd3kCnVx0+c6bpi3MlTwnMo5m2IRDv7D1Q6VZDT1ao1zagdtmGXFEPAMKAGMrrctn+qDcdQSX4NbYBldUMYurp/VWmonVmS6v8lpYF70wF3CHCYciCoB6DBG087Qjp86jaPx6xgaDECEBFbL2GyNkn8LxdWGq/PFMZoZSGdHqdpZO/DwHVkZdxQBw8bWmC4CNErSp9DKDTjKxpDx8RmJuslSSo5vh7OYPwwm6J98plEQwpgklhrHx2hB1DJq38k05Pc0MujE4+3tPfhh+pv5HdBDWQUe4bNjdA9GLYdcjZusjThy2tU7RBuhZGRBdYhEWR1zZ6JNTrgH2cqycXvPZ3weVdy25bB/o1QSRJHHSzVSChYWMAPkZXIN5W4YyC6yHKf0y89gYWQD/JPQp8tglxa9I3Tbonz+/XPvoVURGmvyF0nslIF8AVgkzCp5f4fOoCNg4xz0LMk3R4wumsTEaduF6evRhxme6j1O3nBOnVkvoHAYUI4Zqt85p7Wn6V02BeUGec1fUkrYtJKhyveRxBQmeQb5Nt7GWX+n0pH9d+ib72+jPzgeAntAE+ZPG1nE+1nPiib7CLGE7Kr/BP6YS6dbjXEj+Mg3HJfJq+RBgSRL08adX3Wqy5tksF7VUr9DfvoxN/NmoYgg9tZHLnIO1lONNoqZ6n+1dzyNeMmuN3Fkh8xsucEgTdPH3u9aJJgmlqyd8ssGwLCEp7hM9nt38YO3wmvPvXZoO2CQLD6/Oq+EIJbPcpTnnKnCllaFKLoZtNUQ5JLptHUL2cygQwBCrw4mebkuwzHo0Pgwcomg3GZOFq1Epw/6UHDLifeYxhLIx0ch8fftCGCJ71IAOQimd89kP69H0vU+DG4cxu45OF0RfPDRVw+/te3DNgPZjEG7AHtya+6+jN68ZD+eW46g3vrk7oVjGlAxNs6kVpERBzvfu4o/aRyTwGPOW+JtAznmeCjl+H52IfmzC1t3bufW1VMnpQSmkH33yQgQhkaDe3oUev3bfEIU9fj86nOn5xrfefXejleV8vZ20NkzwrgT0gwoOQcnn5KYhi6kPg5DmQJaxdTqsz4ffYd7zc0Lq+rRLi4O16Sl/LjbWvLlg1kHpjbRE3dwdDbc34foMo8cgWduOlH21i0lNE6ZNFSpcQvzGVmBPjVCgQ54qU16PwGTWqDTVbLRXAt3QxpxKkN0dbeUlNuk8feoSWcm2wNa8TdVqvyXiCABvrcX6q05Z0QSyftjtaQIr7z19ocnkJtkDqaceAVbYd/mHC4GMSApxXKlEB87Ypz4FilV3lazvgAdxgr6rWdk6HrYzuQLS8pMxBv419nVOmIXiTpc/u8P3r2Pcd/GVrPVS2CL5AVj17FcUW6hRi6mxV1a+UNYco2ISwDvwNkgrrfHI+1Mefj/T+q5mGxO6eZ/LgOOYNPgWrPhvqzupKb8RO9JX4lW5vlXXnjZ9X881vKuuNOibWiQHlHiiduwSfOlyIDOw+iCPfy5tErYyGr9T74ELvvtvVD9szPaP8l6OIeIpv+iSwtWfATGrz+D5da+OLwSU8ZcX9VsTEBO1dwTab4Pxb9M9fuPtQf/pXfkmZb79N+2BDFk/2yRc9ff6HpwhwYmE5h7DMKdekzQsTytlWcW9KnKX9PRiQMKb+t/T1yf/03/vzUyX+g2S6/KWrdWyzyOdiGxwshcPGCI5FVEQmD8lD7eRmfcBvQMCbQz6tnrzJBKeDOHnHaZwrTYCziIijDDceeTIZLUNCndPwbKyoTedsox6/gsXyxlgX8tkjuPR6ENGBFlcTyGJCozgBJJHXIgOJ9VmpBP1wWgVAaEBLQzg8mmIylYXYhJ2WJlI2cn7v700KnNTVZ8euJgNFwz7EaSifwjEeT3U92qg7T6PCqhrxjD7KMIJ8lsoJ7dcInmVIXXGO2l2pkh6rkI2UTnlKkIsA5VNknAJojTM5cfZydbP2cwporGkfE8w+7dOd8XeCw2qd4G9xTQj8ET97h+WAy8PwE4/mEUQmfD+CTJgUnGFI1+DhHPS2w6xNbsK0XUx3aNMWr9sEvDqktgjwpamvN4RkvH4IYC4BtUWCdYknOIdqzaOhBFgnIIfLBuK+wVncXiFPpkcL+b2DRCCilMFo7+k7zB8ngoiuPEIKXuMAC0j9ujfS5GykLuKif+E8ehmdp4vq3zpU4f5tpWq1IB5u7ulpUIiL2/7iSiefPdP5x080OzpXnsBbRbW/ltnRL7/1jmJ7ZT3dDPTe9bGenZ9pedVTduyTYjwWc3Ovf+w0EDQHPaoQ/uL/e9ymnKgrnz8EvA802dvTh/tFTUoQMwdz1LhHhJJeM+epHY+eeH0vxDCXi2mX4HVYoX1rVt8xNXBUK0vHQZ++Mabf5w5QfDnke91zhraJh2DMBVDD8TUDKD1VnaTPM2te+YhH2AyodYJaFcKVz0Qq5CLl0xBVXhPZSZgqSfIe23XSD+VZDrw3p3FwE+whjPz49wROjwp6Ci624HU01GYI2UNYSQ2C246W6ZbmsTyiwlPWWYKAbRAbhYhOsVnbmzMeLE2mKPucX3gNsquYo02cHqUEUYM743MpiAXKmra+Qiy+6i50MVqpN8eO+fwcnyvw+W2MqQ4IVwHPLeqQn0EkPdMxHiuxmNIm4AiBOIWYiuXx4WZe6wr44aM7cwulCm6LpdLOOpLCzzQCoIdAAO1DcLEIpBv4G5+jPt4lv4oXQ/2idREyWoQo5yDKGa6sLifYJr54STAdL+LqU8YibXYb/NgqiPqtueABSex9iX1HE63BjhSiKc2Dws5S2twvcTPzVA5Cn9ICW1pDQixsFvhhD1I6QKDladtKMqsq76V6EFIQ036K3xqfQr5abuZ1al6PN8UeZxAsZx/oIchPuMc5Nj+iS2f4edzLdsDAPPaboTW8hCVL38UXeMQiiR16uQVl4DmB2mAwthkHfx+XWaLcNeynRFmq2GCYGeE+nuo3VoZUYRbu9FVIDYY/UdtANsP6Tt/MTUAfe9e67c4rI8IoGX/42VS6ZxN+ts4xEGzK4nyTE8hQd7TEXpb6FAL4Pr97yv3a4GiXj1nUhSUyrhtCGReEODuPJ5YGkfEzPBse93AVIniNH64RBmH9pm2V59F5dkjKwFPB8WorpVu7ObX2KmHTizd9FT2gwVsv+yOdIdpevhrr6tO2ltf80seBfkF+N/RraEZiHx3urrfxu0HDSHaVWHFQToZlUWuXcwb547mH5XQ4MnQHY4oo+4vnl/q9R6/05PJKKwiOscZHMm4MEDRg3DNq+ELQEMS2NYRp5d3ti4w2A57NRxQRR/N41N4tbSCJTr/lBO535xt9bbXQW/GxdlZj3d1ca2v0So3NlYobiDW+CI8i5mDzmwwxtayrbE2DYp1nlJXc3tJir6nsXgsRUlQhk0cQpwnbHvDBJ+nHAnExi3BLOIl9e6mIoDTCj71+eYBP9xGql5WNeo1NOBK39+xY/Y8e6+n5M51NrohfTsT4hS1RlaARaNiw7MjT/MkCGNNQI3cL3bytTG5bafC6gFM2W0Vt7yHeasQ9PjPnRs73a5z3BkCvLU7NIKA05ZchX1ujjtLriZIVfDJngYeIwyTO6hUNtqgzxNqxI2ST4D6edbweR3r5aU/vPR7qw+u5TibefIVtjUbYOXwFW9ihv/8C/fpb+3W99nO3ValmzAm1HEMTNy9Vrl0oVx4T68C3FOrUU3Y2Hg/meLmbygj0pIYfPtXpUaSP+jV9OKvqQ3D5WaGlQaqsWTIThOJwSIchLGGbPNtOuFGGtt3ammued2L7pb7Cvf98LKdfSzX1BoLCGzmp2E0sgIxP/uiZfvKTCz2B42yyBVVqFZXq2H+D/m3Qn+Wpyo2xco0bEfRP9Kv7b//bv7rIpP9P6XLpTgeiNAW4ZrDpFY65RNH5eL9cfkGwiZREcfmUoQwGHlsOUEIEDYw+TpCKQ6biBNXE2vMUHnHJ45swath+HLJlkF5zT6tiz/dtHIxrvPc+hgD4bSCDyQH3vDxX/ORay16kOQ43IJiNaNx+uqRRpqREuc5VUeT59mwmLDT3WdXFMirNU1QApxMLe/wOqkZZ3BmAEo6ZwAE9PbnkWYt+H+I50nw6U3u8IgClNeEZ7TTBCbK8QNHmvQaFQNREOVUhn9X8XJVCn8eOAP8pjuLRG08JomTpOS+C96lN7kYrO6fF8RS21+LM7CxCcUI+vNEn4nUGQZhN45rNPYXhtuf3BDJEJsFyrQHq8hpg9j08RdohQJ5hj742iZu+CYn7adctglLOU/JEtyqBzXkFnefUG8JEgMjgkE3qX6ct9tJLNahXGVJdzSfD1Kqne1OernLeQPrDsz43G5YciGhNR1pHIdoTV+YV0uY6USbnVHS6l000hdzPwqak5TKl601eJ2uALQ/x8TnGtKunyQchryDKFUC+vOpq+upKmaOxphDXs+MXejU4CYGvDIF4I7evtw4faOfulqaphT5on+rH16e66vYU79L2M4goRfMo4w0s3fip0y5lnUQ+XVOqcajrvUOdNCpaVHMamhw4CBPYdwZjvdUb6s15H2HU1jix0IKAsbxVExJXcT6T8EgWbAuuADm/2bBmJW+i6xyNM4LIgp+9mWfQGWs9WCkLEYimMUiON5MRI2knHzPazGe0n0uGi3hIP62EJFMl7jPHvyAU8SjkiPXGkFzRaW2WHqSgXjNsbUbcI2gRrJzz0euPTUxDDlNX3v1kAu4RHJ7pZHg+q90jbzHvZl2kadsG769oCRAuIGXTpbPiIZrSOd7utvliLyZgt4AAzbFFj4bOqUuYvsICUqm16gR1i5g0gckkw7Swh5I/G6whoRBS3u+cuV5L7LRiPn5yi7JsQ8Z2sLUadfbochYREp+MlF7MlYHseWTUsd2bkwTR3RDY107PlEac5vASAkqyYs4HJqUsmlDtgf1YTEC4KCswTTPwvde/xiCisTL+V4Fg5+mnrIaLvM5HSV1P4uogPFcr2oB+MrGwkE2n1+HymezLJZgxnyG6p6ouJ6rhXzHYj5PspwrgDpcTppukWBh793R/sqA+3AdcjPBfb3CZIFp8dr9nS/hzSHMUNhJhu17O4LyTTmXjMtienWrJ6yPpNc09Zc1n3a1IPYFg1A2xQxP5wI0iJMHH/ebBW/ulD3Tw0i7nz+ShtEaM2iMEgM1dCHITIRGDSJsMu//8z2ImuLiLBAGkm/jehBP/p2z8GZIPNlhccc8VDRbnZy8LWtFOsczNRkL/jHtxEz7AM40XXj9pojfFBqc9H+Sx0VF/Q/Bd6ccE2I/whSuTcT5C10OYlmpuwCzaPb2YaTrpQ7L6GvY7EDyiFO3lNeIR5fMeuIltngJvaH+PPNfxixplKeRS+A5B1uWifCu+Dzkj6z5vu6xqzut0wVJ8Z23/7c/0waO+nn021LwD6DpejYeK9a8gAte0h8lAjud4eY83Y6HC0oUwGEBnYgO0I31hBul+DFP5K1hjDPLiNVoIGI+cA4Z2aO7FRbx1S2nO30ZdxQbnyoJFKezafeB9A6tiQZvtujatBqKNz586wTmFzm/xuwM53dMGWylxpz2w+B08+suQ2XvTK211jtUcnqu09mY+DzCYbHnZVylsBBqVWxpCeuaNumL7e8oc7kqQtFg2G6bYc9h5yOvK/T0izsdpF/yRGO60Tau+ZzWAGsSWZ8q8iXZCv/Xw4y79OOq19eK9d/WjFx/p08GpRvSfrcIYbzMJs0WOM3zWgwUpSGgeclzKbilVPFCvtKdZcUfpBqR7N623XivpzRpEFRuc4hBD1wfDSWJjnpkz57sFyf46mHGLvitEA2WKPA8MXeDL3clcL+EN7duQ2y3iA/6wpMxeOuX10j4U5vxyrMc/vdLzp1M9HW70mM/0EYAZfPpLsZL++3fK+qVvNlXZ8nKOtKL+VOefPNP16LlS99Pau5XVbnaIbUHssvQ9GB7zTkJ3NBzBh4wQjfHpXWw6p/PjuJ6dpfV+N6nvYy6fgsMd3jtxbAWH7Y/h6Fzi98ZLhZorfOAM4dXVtyoV/Xa9qV+hHxsp7ND+Z38Fc1cIq1dPXun3uJ5ewFs60N9VTrVKQzu1lsr4QqFVUNaDjLbBfxJfF3/6X/tuvpb5m8lyqumF8RtQLIajeqh6QWOucCbvIjS7TkBU1kkaj2CYKlG3FKCDM3mqIIySuU0hUDECWwKVlvTaFUjocpmFGBnyPDIKSaIxncCaaI1T8j1EYL0HKXGaEIhnCueLn0I+r/taDScQQ+cbRLG05+quM+qmizD+OmRiX6tqUSM7JOCRyDmHZkoNgpTXRBYhVFmCeBgdo/OIHJSHAAVpEAo5YZU8HChCrS25LC7OMbB5kvtn8xBdghNt4BEtp+MpcK8tjLeahxQkr1XNdnFiLtRHKgtgxCFBtImXGdwYCg2Kk3rdi8+uj2g4L5SPG7Q8eunAmChAOFGhUQx8S2uIohxBWLBvghJtmszx+1Qw+N6Qa7LWJW18MYe8BfXqKV+CbJLAh6EOKecUYJljeN4g4rVcVcA2T6ObpCwJnK73Hp/ZAyCbtMk9Anu9mtCtCq/UL5db4Sg+7pPvQzJw2gzl5jW8nh7yWtuwYYnI4hEQTxP6+5UJN31rsPXIU3AsSM8UpefkPH0c1ulaZpAYuMjNwUl836XPz47PNXk11O4kp8N0A/JVUK831n/9/vf0yfVT2m2hMuT9rcodvXXrvuq7dfppreNhX593L/S8faUuRNRTvRXapJQohlQf63Rexfqe1NrRo0ZRTxA64Wx2+sQjSzlI53cgim9POyove1oXFkoelBU/qCuDMk5UvZMSkKCezlFqz/TCd4/yeZTK0/QmApfzSOcoTK/py16NVLyaadZb6zP66DF943OKHaTKBCtvXIk6M8XbE618trKnE52yx0dxeQSEx1hT7RKEDxOR7lYy2m3QP9tp3dtJaQfgrTUIBEUvNYEu2MYhgZ5aTQDk7gB+Bfmgn+yUEGO8jAt7NLGyoXu0iGAuZ4hebfG3KmKoQMDIBYI226QV8sPh/z4Vxn3ljXnQgi/6dY1oiwB9yBe2kS/Q5tiRsy14s04gwljLkPe96s51OcC3ICsn03kgYN6k5HQncV5rvN6mwHv4bNVLEBIgBffNePlNu6NsvwueTGg/r4Oca8UzEvh4MjUGhAjSVWxyC78qxZUqe7qTwBoIuqdeqZrXgto+wZ5wKk2yik9RV4/8qggBzCOAEEmzlNqjhK7HWQ0iyB71nPEZZAT2uwgt6NGVPGLbp9jUqHOVq5lLqAhmFsEg79zGRdWGjDlglHCICkSQ6tAWChuUgBiNaMs5f/M6W4dgExBaEn+mWxyQ+X2eZzuPLfwq4Imn6Jf0qVfAj+jTAZdXUzq1WH85RZwvVMus9SYBpAb2lcBlYy0mpfgAoTmK6y5id4+KlDzajqgumnXyHtuNSVzYqQ6Wh+U3NkJ+717nLdiGd9nTqxAxj+g7H3OC/gujmh5dpO+SZsH85+TyHiUzwFsUKBkpk0dg5J3XFO8xQZhPwwEA67GX7Qw1bC/V78XUgch0iQ8dk1qwtIeYjdGn/WlfvdkAHBwEu/Euem9ucQVMdtw2Hqn1iKnPeC8UiwT9gopgYolX79A3Npu8Wzz5uEkL0Anqrl/JadYo60G1rkraay0TuMdaj45Hev/RWOdO/jyAdJ49Qv2/wH/Aels4/RKmOD3SDnn0eephKYyn7EVwr+/rnYPb+kqppvEo0h+OOnqKcHGZnYrOS1q82YWC85sv7uW1nuEdvo93sp4irjuKI4ydqcCZO3xM7AaxE6tXIZ480z7u+dkxBLbcCKQxWU/q1vBKDxF0e/TnQ/B3ezhWcdJTcz1WE0vKE9ezHrjJE4MR6JN8lfiBGM3V1KUt9Pp9zXeb2tA+lUoJEu+ctQgiiLXP9bfdhNFx+7RHwCcR8YWW8cwmfWSR4qniCTHXNrGYjNVvX+rq8af63uc/hYg+0/FkCJYinOibHcp5SN9tYYNl2rPopQAeAk7WdBrBS/I7Osof6H3I9lWxqsqDmr77dlNfLxVpK/qebuqDyx36AHQIvlPHXt+mn76G/R0gbL2xJ13Cn/KUk+f2weCj2USvmmDH/R3sNBeEdVh+Rt28E9549wwb/cP3zvTe+xDZTR7yFtc9bOU3Htb0lQcFZcCBEU7+yelcf+d6os8g4T7h6ivE0F9vzPXNN/raPegqucKG7C/EJ1Q030AkgwlAqmLg8KahSVTReJDW9UVCR9cJ/fAyqX8wmekTyuGDEXLTob6Cb323FteD22mNq3F9eHKiUmekf+fnv61bxBtn0TAAhrW8YNFwNOA+J3r+0RO9+MGn+vTkAq5X1Vv1B9orbquG3VRK/wSSzP/0W3/pl7Cj/6JczGwbMFPG5CJGDxiFc75pnDWBzbvh1hhZjO896gB/DEdcLpEVPjIvkYCcYIzhnFNaMOZ1RpDOxZKGXBdxsBwEnJsjN5waJe4k81M69hxHGtwQVyJOuJyEN0MAF+AimLogBiafixFBfYIB9+aaoJQ7y7QuU0VN8w1lmlsotYYGubzWpYxKZUCGsjsNiDcN1HKQUAAmnCtvpTmD1aHEnB4qgyGu6BCfS04/hgAxQUUNITAzAGAJUZgRtIYETefIdJoSxDTEEwNOjlRI9FWNnyuXQJ1CRhOZkWJFkD6HMd1EKi7q59FjT4ERNLxm1SOhHo1xAtlYwqljvL0Fgo8hOq/ejDLMl54Cdb7GGEC80WSGEXlXL6SzM1oTIDca4OS9QEKTusbputxvYkAGwDoYnfOSRoCUk7GbkMAy6BMTHUKWR4ABN28IOYTk3IEJ3CNg7VDBrRKEFcesFdaQ0SUk21PBK+roESaP5xIU3J4GHoJIOM+WenqdKBXirjeB3vrV3/sc6vkqE5YLLDAssAiyHWnONRuPNe0PNT1va3h0DWEjKBZ36bcmJLgGBCR1fHSp9z//VD89f6SzeVs5SO7rpX197fChtnZ2dI6CPoNEP4GkfEh/wuvUUFl3agda1irqVwu6LCNasNMCpXeuvNlwqFivqy+NB2rFx8rWlmrerqp40ELUVCGokHmAxYHYSxwcfF1ng7w3SnhqdAygzgh+HmF62h/r/euBFu2x9nsrHcwyAGlBcwsCAGwCqHZppqvZGPObhOmpiRkdfQtPIgjTVrDYqW3Uz6GcnkKP05cWPrnMQvcRFa+lFzoEaA7giwe7G+2jrOvbKFYIaszrzACcTMhsQOt7Co/+xjOx95sg7f9upuXpK4/mUIfYdIYIg9zNCxRkm8BWw2YslFDyOLzXhy4QTytfGPbMvsIr3B07pS3o0BAz8Ttv1C3mYtiKg1KoBY9MYKsLXQ5XiLulevQ/TaS+hxj54Ir28ei6fbWK/VUzCEjaoEGZGwBnGjIfO7tQsnuJMO0rsZ7hP1HYjLOkTdYWwVkHlEjpHaoIIMdrtAfBIGHxRADYmKY5qCP2vEHJO+U3Jp+xklYIFdc3QihPVtmQhqUzSau7gIROUmEt+AVlHlHmqYM86Ozjvnep7y6ksw5pNtm/tK/yxzm+FkagaXHir6bYfWSBxmcXVipuQ/qZkABRjeELkFuCdAdyd8GrCV6e73P8zffwsZNTi2fulcXW8vzdI+we8BrSRhF3MgYvIXkF2qNVXulNcLxVhhiXUqogPnNgvJeBpKKNSvONtqhPg/bIYAdrOtKZDozhwPeNqIIIeBQonLrF53waDn/gwqNtl+CGN8flqP8a7IjzDLo52G441YjvLVRhqUp4xszBPudNdUnahu/xIV9eB2dcBRm4tzebYovY47zf1+yyA+ZjL20wf4zoJiZcI15OIQtdXjuIAI/KewTPOWlpJmzOdhcLZ6jH8YdytoCI9ilM9H0qSUvxGN4XplgpodeH+8jhPn3Y4e/zraqarabq5bIqkDrD+GV3oR8cTfT58Vixq7b06qfaDJ4SSzAMMCzOs8OmP94b8n8SWL2BKGaMjywMM6o3aypUiFsI6mGPeLjEgOhHtydFCeUxIRbl8Sh32CfhAR38isa/aSf62sI35iTiXt8aQa9WIz4LmUWIxzxF4sXjWcgoMSy2VdPrt/f1WoRwvUAIXQ0UTS6A6pH2ieP3iQM745HKiIAcWFHIIMoL+AJxdRIr0ub4AcK532hp/uCWkg/3wtnitWIOe0qFPLImOF76k3bbumyhEegD7CUGvvmkthX2TbjB/jeKYIdePx4taIfrc10/+lwffvaxPj8/Ax/6mnojZjTXm/TOrxE/H5bWOribVfoWvko8iBZFDTs1PXqZ0KNZRR/n9vVRc1vxN5v6ypsttbym0tlmFkm9oLMt9rzjvgJRrNDcD3j2V6vEu0osLIkIMxrYnpfLDSHOF9jVj1djJV7f0u4efeaZBvzWa7BD5hH6dzhd6vmzvh6/21bsWPrqXklvvlZRvuJNXtLHr2b6L/sTfQ8MntOFX+cZ/yMU9m+84bPnu/jccxoJCjxMadEHBbIzpYozJTP0q6fWsUc8BWMGm4xLSx85XNTgoq8hcTLCP7LEpmK5Bu5vgadV/e6LlP4bRNvD8lS/MZnoT+0QAXdbwY9vRkrpi3mk4fNX+vxvf1//5bvv6g9mbW3VCvrFe7tqEW+jLvFq5qG6/z98/Y5+Oflzr6V/LZVK/vVGIfNaztN7AEgGJ/UuVk+l+1i8OEHAZ6fHPCUD2dpgz36FO0KwUN7poTaAW5K/b7xA1X8DcALiQIA2MPoVDH6daGFCtUA4AgFdck9PiWIYiyOUXHcUFjQnqxBUEySv/QJQNgSlmBmKwQ7iGcinE1j3Jhpdz9Ubx3UJgRtkqio0dqUWqjKT07RaVMJrY6y+ceQ8pKoIKHpDjkEZbuWx17AeKI6VeO1OckOA9g4pgNKje86n6JjopOsLyuqciV6POQNElpTHqUoynmpbTVSMjSC4XkPZVmb9CkB+DICcwLMxojz3zEB1fOwawOfFSWtAyKc9rQw0ztvEvb1u0w0Y9/c8z3k3Q/uJQA/yzBzkN1mCo89GR+FANn1SUYRVY4Maz+wMMchMUm0Iao/3TwAen33dgTgfRwvI2VKUyN4PYLnehmDal2uz5CZhCGoFUCcApbT2Cf53IAG3CCy7EIlGxtNyEO5spBYBvuaNHxAcMC4EkBgBxmmtbpSi6+NAhvPEIW/UzYnt15DrDbbhXckmpN7Q4o1eoh2TAJG61xq+OlHvpKdBN1J7ntGytKdCYR+Qa9Iy9G97pU8fPdH3nv1UT0Zn2FRch4Udvb77UPXWgbrU9zPu/g/p6zHg72UZK5x0jQPaobcRNrchullUY3IzpB+nOGhOrTuIGJywVqvSJZkwZUtNwr8Q0OyN/M8pYHwfnyDkqdNLgKoPuzjtT3XSnakHkOToi3uLlN5EKNxBfe5lU8pClOYo/s58oh92zvVq1kG9znCHWEhzNKceTm0zw08i+tnpVjAemhG7WfI9QsRBDI6GTW8IrEvtlVb6yk5KX75f1Z2DgvLeIAPZKuGXeQCskLyRNFnsLg34YUWAkHeM80odMAYAjj6zJqH7PBoaiwhulNM54mKUX/EWfVYnRpqI+jjZAmX0jlET0jSCwqP37k+IikmTL2zMU/H5Yhz7iCkNKwsbaiAJHiTyEY+d2SaQULo5rHOe8p4VtudZizD16zLx5iRXhftt84QaPlu+pt8618oMrpWegUEQ+ZWXeNA/K/rY516hdcEpiHd5qVSF+jboxXJa6cLN6LB93NPBts84gSpGW4cZCBPSuDMjlOiDLCQ0jU9BQCfOH5rSpQnpPKmrBQQT/xsTjPL4bioQLfyNMnjKPE2Zi3Z9l5/3+GhSOJcKvNfrOv09oUxeL3oN8X9/MNG5AzTiY0RFLrGzEaQwsFmwmU7ge5NzXgiEC4KnszSY6Hm9aJ6/AcNq8bsdvvcSjjL3b1CmIsQm6xEn01zsxoMsSfokkEP6yudyFOkLp+gpUn+3ufvQgwgeLYW3U7//N3t/FmtblqXnYf9u1+7bs/fpz+0i4kaXGZFdZWaxiqmqUpFFwZRAQXqwYQOGAAF+8IPeDNmA0oAFWBBsC4YByTYNiQJlCyQl2maJRbFYLFZlkZWVfUZkRnvvjdud/uy+77e/f55IWg+yn2yK3bmxYp9m77XmHHOMf/xjzjHHpN1oShzsS/L7213OMUX4jlsfgW27mcY0/nn20TOoNI/nMJCxKcR4yvvBjxo+I4cv8I5l7rtx8I2NWDcc2GEG4O+tfjps9fnZWwJLF81euaTdcKRFu63e8wtdvBjqsiOdg38vgbMWBG1h20Qm8XTE2CaVzxXDhtcEz/DJP8bhJQ8xcXdK00v80Tky90ZRB1I+iGGBv0hWciqUkzp2rVDnGJaLyACyQ4T//edDguQLSOgjwPf0Fj89s+Sg0dNuxgj+C77Q1TO8Q88rCPxJwF1sYtli08ky/YTYBBj2w/nGAaIN0tPV/t6ySK7A4AwYGdcQ7DQ2jPEVy6ADvqwYvNp/GtfXt5jqKipVosHfPDrWbqUMsRjpe5MbnUYTbo9+4CteB6vfTRGozIdqjCaq8FrdTJXHj24helNXimit9AJce8z9eid7yr/1qupvnOhgvw5BzxJopkNw7GV458179/ztF32wTthnGlucqgMZ9Wyy/bpXy5b0cUXkPSKo7D95orOPPtTF5VOCMTCIj5cgrcfTsR4uhrpbXyt/Fwd+t8QfKsgOPzkqqntV1qcvc3q/W9JZ9UCLL96R7tUIiLBdyPNzHrdARlV8Q5kx8eZol4M75Fb38nHdxeTrudvKFpa9seT8ZqE/Ppvp/S0k7yCmt09yOq5CgC1nEzl654mXBT5sNFqo/2lPzU5ctaonq+JCRfQH9PlDGHcOTP0KQdVv7s/15a/GVCr2oAan+CQIPjr88d/6VI86N8plbnRvf6KThxWV7hxLxZ2AUz6QxArlZXZXQfD4bwhc1i6pN89r2C7rp58V9f+4SuoH9HUH+/pWM65/dTeuB3zvACykAsEDvN8l+eFL/fgv/57+4oc/0bO9pX4F//HWnR1l105Wy2IDYGIYv/8ff/21O7/1pUQy/peaUfTFTWYTyoHkIWhZFCgqEPVAOFJ5iBDfxzEcn48cKh2bnIXSPDNtkk76h7QkJ9pyD+8SDpEa5MUbNAKwo9TbRIn3VAGYipbxEnZSQXAoJtGel21mz24U74xDDkk6j6P18s3cRkxDg+3dzs64iPNqugyJxKveXOM+7B3D6eOkBwnIXX5H6XoFolLQJWLb5vJaYQhC+cyDPANjkKaFRHcb1QDLPMYdAZKuZegCq2kctPFedk78w184TcIBJ8N+u5wcuPDKxmQlxXlAnBLLEdHTTAVQPLdpA+bPwVpHNS8Ankvu1wtLUVvkqzxRSLoMkYeMIlafNBFmQf09CutTaUw+Y47c7BA3JiEoAo7ey564dP5OFAR9nq6JmDa8B2IyneJ0AdE1XrePzQ5wjF1HfjiTdsgV3YZdgVfI1yc2tXDinjEwqLvOYTiBH4DzmfMb+h8cHoboupx3IWJeDt2PktpDpmWQcgePVAIw8jiURh5CkNsQHS5DsJ+E9MVgDqFOJcB3W8KJ/tt9QaS8+eqWkNJvEzucwG0RYMbBxHhJVAwAujbkvDfQ8KKlXocxn9P3WBWdqnO/hkZ4+kdPL/Tei5d6MuipjxMrlI5UqB5pUMjr47qjZAAfwHSkWqHfzdFAxXlfJXS4XkYHdjMqH9RUaZhwOi3ES9Y4Wry8yRIthSxAQY03tNOzQVPa2IXAWjeuCZSu+nPd9KbhtKvByDNKCb26TuorfPrL3OPYwDHpaTMbaDqf6nw+1iersX4wG6kDeXWuHlqPwXt8rQc4T/RyzDBsaI9LgiSiAg4xr3W2jL26CHpWUTEHUY50vJvT3b2STooZ7TBOOWwvguimAE2Xzcljj3XIRsUExdqFjSYgpTH+nojNADQCEY8E/TTq0sVASsKsik/JgNjdHn9oQPIBEETrmyKBTIHLJK3AuDgwcrBnO7ld/fBslOv+eZMUflcZbC7kg4ZRN7RhY9i20xB76GdvncCevZR8S15CikOQB//DUWRxWk306gD9LODgc72x4jd9xRnTpI/OxYZDKgRtNZFf2V7sHGLoU3ykDHoalafK1LCiCuMLH0iYi0BMYpCSUFvRekk/vBqxQVoOABcAcZgNXWVoZ0rDeVqdYULPxynsKqEWxA1JawSmzXleEfnWkW+T6wCC1SCIt8xdgmXB2HZG6MxgCpFd6CWE88K5sKiIa+zGsfM0pKJL28/R2X100hjhAKXoHFLGcsQ9KgzSDn2tA041k0su5zXn/T7IYBE5e2OOZ02zyDKLzca45t4Ag51NkGEfW53icOMEKwveSygOloF04JuXF10yqziPqTbe6oC2lRnb4AjBhhRYdpt+A0Hk1Rs1UCSwkj7SxjE6NSewdwpVKGiPajh3NplYKgJnMum1CkBgpghpKYN3YEss2B/yR/YAIHZHf22A6FAIlEysQpSE7uLI15CR7XgQDlmY30zUhyxcdqWzUUKXkLsriNr5HJtEnpfo6AW6PQZ7poxf2OnvNpseW8HQOWMEP/BMaygs0U7IecZEEXHY/MlRQW/sFcOmTtv+H5319ekj8P3inPeii9i3Dy1Ae7kfb7Af8zO4wkyl+2CdBu9DfuiG/plTgNcutukZeJQRGSNX9CWTnui10lRfbsYgwNJJgaDMRAdS44W7lwNwvRdXbxjXFf29BHd6BEv2DblEVm8WavpCpagH+yUVwYjZYqEnZzf6r6ZXeurjPE2YMzwvgmTPICng8TfQj+P2c72y6OjBdqIGmFLY3cd+cmqfj/XhaVc/IXhuQcybJyd6/Y3XtPP6HRUgoflGlcAoFXb6GztdaD4ELQZPdNZXGFPL2rOgTnTGdpzrvIIQ+Sz+JYiynLa1vHmpwfMnevH8TC+7PWw5BlFM6i56eTDtaz8xUa48xg0gzx2iqYxP5GlosjzQ5fRYz+f7+sG2pO8UkmAJfpFxnpQy2GJa+875dTsYd1fnyZiIomhVhn/HuedZdJ5bZtHXwXSjR+2V3h9hp+BIjmD/sJnScSOtnXwC/ATJ6J7V1PTIaTKT7lzT7lI3H4/1x58M9SN0sz4c6M+l2/oXf3mr1/61e/AqgtH1jaYJZHvd1Yf/2e/pd05b+jn+Yb2YgHMrvVaV3r2f0yuv7alyfKzsbl1Jp1h47LYogX02fdMWko0/XKxqGvSKOrtM67OblCazSA8qkR7ubFRBjz27H9KgHBSed3T+176r3/3BD3V1vND9N0vEtozPKgnq5ZROeW3w/49ff/u1v/DrUWrzvy9l0287Ei4xKNkCDgYwSVfySuPAEyZMXkpBuuYQhF6ADf0lGlPCAhhhSJ7ux4lZ+s4vAEjCSUK837XpYkmjfA4BufQJIQY38syiZ/dmV21FnTbkLcLBIlgnYXvnnzcpAfxOLPVucS9He2fk1vmC87hmAKLzIUcbhAwB9exiqljTimevMhA1DGCJI/FmCe+Co3WGBJwuhAKppiA7nh2out+0MwkguwB7GmX10k88AazyOWOH2+ql47U3C9BtkAHnSuSMAblo+GY2VRoykUvwGusrs/Sy4CWAcwV+ERVvzwAUy2gEEe+GmeRtVEa7j2j3TpCZiy1vkEsoeB6Wrni2QRY2HJwg/XceEVZGuzC4LfIJO3gj7Ji+Eq0sIQeul7qAcE6XGY0g5yNArQcID5Y4ydFSXW/Ygoxe4vgeIef2ZK62c2wNDp/ndIYZ0Ij+4zgdtccyOB7aeCcdhcLr+Azw2BtjltrjrWUITDU+QZYQuvwc412rmIPke5MG/XAx5tvlLRNTwM6zTXE8HwAVluQxWP/Nnua2tFMMxwUpw0hs1D4PeoPg14NhKNsxJVgZD9MYVwkiUFRnABm49lnPU/10OFTbQJMDLEuR5oxnAkD0mJeXYx3j9A72syodQuJ2yiqXC8rh9JIYZki8t4PgK2Vl50P+yZuJnDvmVIYJxMaF79uDcShpcz5c6gkssYM+esLjtUVMXyCqf4e/PYRc7s67csXY7WZKn2boqsnDRo/XC/2AAOAj7unZMxM1E0+eFp41CzMCyA95ODBZR1mN6EepVtWD4wO9+uBYtXqJgA17hfE7Sb9Ge9O2UcDUmTIV7htOwegTZa96AO9MzXKaqLukKFsEYLLyRhaf8RGWpDcuW4TOoQvOVzOQeobfOdJhRgcngRfAIHiINy5t7EDzAH5Ww5XrJ1RwfNg3uuoobvX5WJpAWJyJELxCRNBxV6Xw7IEdchxS45SFGYGmyUEfO+viZExCJ7TB87QzByc83+FACZnlaReBvWoEAkV0JTuBfDL2cWTsZcmlnQBjYA0a8jcXuvYSfShwnyZILI5VruOmK7SnBCEvJMJmxbjPJjcRxXkDhLQLJwURctqHNwousLMJtjRdRuqN0+EI3qeDWxI6NZ4xiNbnwJFom49ydXWACYHecs74j0eBBGA6kE4T/5guGO8p8iiCYRWC8EIBx0ZbmmBZARzzcm4GOfl4RO/yboM3RWRQ5XfOoC8x6F7+9DK4C9FnuVxVyLOv0QaJ8YxwUATSWOJg1gTZ9lljyPrNYqQ+P88LYIRNslQI96qm6T9jkBmu0eGkGmBuHhUIgRj/frHBbs171sh/5Yt/C3B0kEH24McCIUyXBAJcwZAIjHxQhMvy+Lxuq2oFna2hFz4VqlmGPuwjhz380E6OMSmAl/Sfy0rkGRvnfnrmmAYgO1uMHbA329EnAiaX9lrhGBZekn/ZVe/5WlenYMN1Sj+fpfTTRVJn2MoYTHIqvdXZM8o0DIH5FyaNjA9jwgDyyv35dQxCsi3yZkjH0Z2y3j2pMTZZPb2Z6yefXGvxqC0NYZFJbCXR5+P4Rud0Op+adoalWj8rOBTbgX82LiLP4Fj5GmKDA9sbf8N+TFBz6MHdYkpvQSDe5jquJFWBwDvVwbm0tgv4EdiUUGdK38DFdguSNanrreqx9o4rSjewzelW1x+09ScfP9Vv95/pKkFbGaOQEkafY+hBGtJTnQxVXk9UJnj4U7ThT2XyevtoV7WDfdqT0+BmpE9eXOu7w7YeoT8V9OTr9+7rtYf3VHrtnlKHu1pXS0qUimHW1eWmvAkykDREbN3xErBnDC3iuOWBPmzphM/4d+6rN3CuuPcSVj4ZXGl0+lIXz7q6maV1sSTIA68PIOkPby509OxHOtw8UWUX294vKFbd0yb/QKPkA50t9vXTfkY/a610id+bEDREEPHXXinoS3cKIZjqMkyXDFOLNhD/hnFycXkHbjXIZxlfmEX9XH7uUwjoC/zmAL8Zx5c0IKKNVzI6PqoR9PEBDzA4Y4LnCRfnYD+6GunTn3SUeDzWu7mZvv5V6eArTfmwmsSmr4l2Qy7vxz881V//zg/00/MrXY8nmoIRnjCr5TI6hM+8mU/pjWZab77RUP2tV5Rv1lFXdG3TwxSGvFpnHaSZK0BE13UNRnnNellluxvlyxUlaxXahT+nf27n9kePdfHBR3qWuFI3i2/ldzH4Qzrh/Hcj9z+Cr7/76r/8pxv7uf+0mIvuZouwXghogk47d8zk01O2tPrWCBGIlwMSnt1cE+0Bx1uIJzE0gIZCEwHGUnQM72cCGpLQURYf77dFCZ33F3Zkm3ggg8UE8krEmAG4Umjjdsw9vPlh5QPDIK3A63pFW5I1fF+EkzZ4EakD9s6H9IaIOeTMxXYSgLdrvniT1IrnTXBeawzIS3He3NAzeUCkzrk0sfEM0T7ks4ER1nNJePWMyA0H7nQD2s4tAykC50L/TTg3kIvN3IbD373O5OUpnPMGw80SGWXiLr/Sx5C7SsyviOxe8r5z7tFHNlNYzYib4SATCzDJ0TUyykHnCpDQrJcJIOnOL0HpNwDkJoGS0qY4v78FKjwEzt2zM16U8mzN1nm0MYDaRN2zoJDP2TqDfDBUO0WuMVcPkjQAhHqTrTpDG5ELhBOhQaZOAYFrIqkpDsM5vl6eE3JA5DyONqIHKUhOCUDJE33sowsFxrawhAggtx0Gs4606rGlaknAi4CkmIWOFDBkgDudguDwGRfrzjgYwQn5DO04r4F8fg7CnhPzRISdXCBkCN/4ZMNeQUDD7/APC8bBqjIeJjUeJNVqbdS6Xml0PdLNZU/PutcaYvwj9PiKfsyI/Eq7GZ3c39Hxyb4qlVIo9p73cp/vTvv9ymgTa4E2fM3REefs+ZSOAQ7pGjn1xoDiYC6fuHI5WelqhlNeME7rmHa4/gV+98VuV432hZqTNmQdvSAo8azuBhSb0K82Y3hF2x6jn39EsPViOTf+Ij0cKs91d725zfbi8kXrFHIC0Ke7Vb0C6XyIMygC7mna70Mc0uhmys6NL+dbuZZfhBNOjUaaXPe0vmwT5F2qia3eqWXUbORU84xvI6siQWYGwpWCiHpZxruAvXkwgY46TzQ4dzt5ewo7Yg+GZ/2dxDinjZ7tJCDcIIPZKosdVjWGiC6h3BtAbENfPcPtCggh8HNQZZ3mY0Y3n+RkSLH/5688w0Ep+op99aYuLQSZiLks2Qr7vSWkPkHEBd18kk+Jdu2DRfuQ2grfJ3zqmqeGnHTFe8ejSUjtmOE8ljh1H5DhdBzUjoc6d3mofLZL0M041dZKl2JKFvNcRSVz+TAGblnovhmbVx7os48oXWJzg7lrhqZ0NUzobB5B5lK65NFd9HMEmR4gJ++2L1h0rldM0PKy3dOoO9AQB+5E3yV83XlidYL9ffT1pFhQzcu02CKmF049adIGS3VBnxfc07vXhzjDGIQqBYuy73P6VAZ9dtDg9RNv5HRurpeW++hID91rJTeaO6h0gAtD9QxknsDDCRSr2Rjs3CpXzSnD370S5iLjHvYkY50FO/JAc4rvR5Dp1gbsSK40Rf7mMNcTSCyycZ75NQTRGyjd1jljtx1BSFsEYN5t5Z1YBldk60LzFZ6To68nmN2Xqym93UjoZDem5p5U302oiJ4m8/giAmBvUErQpkBmbC38fJsriiycivA5KfXyZNjAh96tAIoZdtC5mKnXBf/GSZ2P4jqnP5fo0hm2OTTmooS+73iK/jO+A3Sp38cnQLy9WgNqawH+bes5Hbza1JffOFG6mNXpfKln1wudvuxrfAnGexp7PtZ23sF2jPvelERwZDx36gs67vJTXvGyj3XuuM+Ld13hMDvqCY4ugm57xQFcXINRYHycYOROPauvHSb1pd209gpYGaTdw+k0rpCnPMZX4jtPagfa2W0SUGU0my7UeT7Sj/7BR/ovzp/qowVked1lHHvKrKZgh/c6zJHZLQIZSrAQVcHnNwgu/8zOvr55964OmjV+iw3edPTZiwv9ERj7g9UozHK+VSrraycHunf/jvJ7u0ocH2m739Qm1EA2tuCf6WOUujV8HmFrD7PoPjXMm4k2Xlac8Xzc4pogf8n4LdGxKZIfEbi120s9erbQx5jNU8bXVWr2PviBDs5+ord1qXdrCx2hM9m9vBJ1SGj2kMDqjp50CuEAgSeu5NHYU/2NPb365bruHfvoYzgELvmyv9YLdLSFvThgStIeuz4XYCqAWQWa7bUQTwhc4QeeENy0+vj66URxorKHb5R1dFRWKcd40h9PGDBySiEbY95kBNZctXQnNtLevQJycFUW7peC13R6+uh7V/obnYF+/vGPdfn0E43QWetFGv0oMoY1AuKjbE7Hec++N3XvjQdKN48g3TH865CgswWRbzOOYN+WDrmiwhqZLkoENCVkyngUX4XPVdFl7JGgJdYe6vrqSh+2P9Np64k2cLFU2HtiopcLY/SP7OuT3/w3/nS+nv1LhUrpXjzvTUFejqIhXI6ynANnI3Hj10SbPmccCKazXBubJtSOyC8ky0JCiHsxGgiqZ0FB0Y1JLPeIQxBXRAdefUXLGGgrMEaLQjnPK+Z8N5w8rEmbMYq6LEE8fDBpWYt4FVDL40ggWhuTzojfAZ2ejYHYxonEtjjsBQAUjgEDiB3RhLqFvI4w7kGYQXBR5ZgqAN6uj9wi+i8DLN79DH7Lk4xxiKmr/ocUAp4ediPieDeAbxhbup3y8pxn5WhrfOuZT8Bqg1JuBorWPSUml3BOyKc8VY5yeI0F8u4ZoFAQ2SCEPPmG32HallsGAogDVLmOwuCZvInK/B8S5xwm50lZMXzaimeMNhvnUCJMnCPuBOeIfJwXgrtaQNDnXp5fQ9I8WzzCeSGIMeJ2juh46qWphF7Q/k+mS73AQTOC8kkiK5y0N2sEdCugA95BzBh6J+s+Qloz/ukYkbiDEZSZuFM7OPnybKbqyqdCzFVk/L0xq+o80dJGrl1ZLKTgtTgQ5G1H4hN7UBw6iBOlb7+YJfXyU8hSxOFaPibbRDHIyP1lbN1Wz24xDk5xmgIG4/ZI88FUFy/O9dnTp7rEkbTyRc3rtOaoodydpg4aDdWyBVQxEUDGAGGH7eUhP98Ra29J3A0YzpDJJcJqc82dn4gMr5HZCpCs4mg9k+mcxL3pQF8ZTnX/9Ex756dhxrNJZFrDMUeeYcBxrCGLU3S8C/m+RF+v6NtPIbY/WC5w5J41gqi4LchkyesYPY5BMlfe+HR/X3sHe/piw7twc6HttzOUjBPkwLOyrnu4QDc3OPfsaKmLq3HIQ/Uu0zUkwLPKBQLBI8b0Pnp9Pxfp1VqkIhF8pRzTXjkeatlmaa8PH/DJSukkdg5pjdtB4aTt1MPo+KF27vMJ39M/gC7MDhLkeEZ0DhEbw6omsR0tYmXGLCQagg30yd4tBBs4W1iLNx54x2w4RQj7NGiHfzY6xnzC/Xvo7A02N8AZDzBoz/bYEQQQ5TMhIQBiVYM8HeHkS5DvbY/AduKjCSF9JjrZfFgZWfAc44KDCJOSxbCrdHqhUpl+R3PlsiNlKjNldyA8jR3FizXFvKJDu0PbaH4ouG9C6RUZAr7JJktA4p3ykS4goxeLJGQ5oRsCVW8CHIMbLdrU5/oMAhpzvcCbvpK9oRKDjprTtnKQP+/Q7uCsu16BqkKACwXt8bzSYKIGxG1J4JiJ4YxwSPVyjuAug/OJY6LIETktaFfIVad/TyG9p9zvhsB6YBaLox3QaK8EWW+8VH8XnXiDkTuAxB0iu0L6Ni1jCA61MkvNqwmly5FykGHb+wJ5rxj3yXwadO6G18swm5rUBc/uQkDXZ2DcC64OpP3zjQs27w06bXANKzgmXg7yPIZp3oPdZUyyefMBot6jLQ+itd6qLNUozLRbGmp/n37uJMPkSBx8DKlLzp2AFoR6o+ilddQo6JkgH5phcrr0kgQ64iDXgcAG294gpCVjMHEdWsarz7XdFEOg5CoOt0EcOmbSCcZ4h3/wA+DsgPs84b7vWY6Vajg8IFtMqweOv3cD9jwdaEUgbCJlJfGs4nbW4bND+j6gvxBRO7oMz8oY07g3vor/QxytVJ8HwuChjzVVf6HtFcrf414rB0QlgracHqIDv7pf1tdfqahZJ1BgfEuFsiqNqlLeAIaNTcCtVWeq53//I/3Oj/9I3+s/UWvZwT9iEzzHTzLm+ctpCCZKDAk24lnLsg7wt6/FC3o7kdVXwaG3jyroHDY5GOrp6bn+3vWZvrscaUR/CujSCYHiV8GoL93Z1f6dY8UPD7Q5PtYG7NoQXHnczSO84uJZbBNe54n61QTVuhICXPyIT8baIHtjl493XoKnk81EA+zg+cutftZZ62fPrzX58fc1OP++onhL79CXX05t9WXw7LDBcyrY5bKh97p5/cEwpbN4RfuN+/rSL72h+984UPWwgN7h07BsM8bhMKab4UZny7jaDOECoumAxlM9efSzBLak0PepbYvg7ll/ovR4RVC2UM5L9vfxjXs+wc/BlSe60Ek+G6ErBThPiauIT8gStKXAV/tvByo3Px7qvzxN6OeFlVqf/rFaP/muVtMx45nHd+ZUTmWVSxUJkg+Uv/uWzvMnukBMRzzhl/jMG82ZDvc2qpRmPOta0eYKbLwJ6VKxdUHbSRk9fKhN/hgdtzGCs/Rr2B3pO8+e6R/0zlTSQLWbC+XwxwuX4Ata8Y/46+bf+Ld/LZlK/x8K2cxbYwD9dikKIA6RoWMfSE9wfJ7BoIk4YOcTOXfMNebstEw+sRTGExBwXqhf40tAHOeEo/Hs2oaox0kv8dSUz/F5OzXua3Lr3JDNgs8sGboBpjgDUiYlANYns9Rx+mWojZeecSi+LFBAebkIQ41sMdzPcylNdL1Lc25ghnR6Iw76DI/kviiFk+cd6ZtoRgB5qUy0DZikI8AgEEX0iHu4Bp8xA2w212bweCZddeRmZ7xxIs6KiIY/plxDDbBJEYmkphcwowsGE+BZtJCBTd5T5lZsAIX7hkRi0M5FyPGM/J1XSMH2ADnsHwC2kBAUMYYiJiPPihieIPdOxjd53S5wCkSvnmGjr96YhHtBDi4XYXlkQwrfGnn61IQ5xjWZpzFkaDHA2x2n1Z5luZJ6DkF9gfF7lniWThDtI1P8RaaIg4c4evl3lo30jNc0IJcBPPaQdQWF9oSp5ZEBNGoofo72Jbhy6EaDtu1sMajIS/QryKhTPaJQBsXHT4I+AYB8ksptqRcDIUEEr3SY/wBJ6x+DajiwMw1zPAC0S3ks0JfVYgIR9U7ygWbDPtHpSGediVqjhHqQ8nmprvhOU4lyRWmem3PpFZ7lPE6GFMzbqA+JHHoDCCRhNFxoCLic80fXfs0TBZQZ7iY6dIKciyMIDuO6t54oguxmnz/XLuO/A6GqMKZeEs3kAVwDLOTTJ5Z0cGhn3OOKsXiGcv2Y8fsYp96hHStvOKP/rj+4rVW03asqvl8FRMvKEoREyCDvqA3wc/0876CeQGzgr0EnETEqjd47kZIxDLoEwIV8bBt3CHhoBu1xnncJJ3QIoD4AEI8AxIPsSq/UN9rJMV5VyAhjnnIQFmZE0VWCTZrHF/f3siIyuD0/2M+iEbYFxmPrgIiAZ+F6uYscYF3gqkBSymAHekzAGGr9ckdjictE+ZCEcN4wP9sZeJPCf/NYUZOXEX1sQURdXqxvW2a8eBt9vH2PV0+8FF21rnHPshlEbxBmLWxrJiDeRT4fL8PGxYk3sRTjSpYJgnjmAn1JQFYSkLBcFROsTFVooNc7JQKBsuLe+Yyu3xJk+uyH+4XXxRK7WqXRkwxt89Gekc4mCZwUTeBvl2DTJW1uAz6ejbwYERigZ7EeZKQzVP7mRuXRtXaWBC4MpstVJUIZpILy+ZJ26vWwLJ9BZxMO5E2oCHyTnuWerkIpuvZ0rc/6cz2CoP99+snwMNgZ+o/zw76yYF0dee7zfR01quJQnZPqs6RrBB1bz3qbFPC3Hvh0SdBxlV5p4I2TyCjXLCkqF8Ms4JR+tAg+BuO5zrEDL+1bydrgwiqKlKYNazz48prOdriQg8vo3Ac7XuPvWfTKFRHgkqHkU4R+ZYP/WKg76+v6uqVVa6i6gwmCoTJtqBeW4XSiSjOuarOoPEFlsoyNZHGuKfsDOhKCWeO1x8bL++gn+GPd9QxpwEj0xsGsT/RaEND41KDNDHINZ56OIBeo9mTKeDoSR3pzgsUX4MDvnLf0dy4HGm3yWoPFsRr4sVfULrI5LqYEl+H+Wz2+numTz/qa8kpEwD3mBOpT5RfXyk8fazntqV2H0O/vEllAomlzyA91XtcS3OczW0fVDAQ8F9KOTWP7iVlGlVZSb4yKugOmv1Ks64uv7unOw6qK+xlFLpmFfRsz59OFpkRs3e+f6j//G39N35n/XC0R4HjSwnBqu0IOJiLh5CvjK+1wJYfgmyFlq0QG/avofqaqL8az+hr6/yWCokNjGhH/9cWNfnx6qr+Pn/sQGXuzl+vL3uNeX4EzfH1/R/fvNlW4c6DtvQea7h1rXgOD0WGfzmcrChs7sW0fmuFZVOfcug8OkJxKEUePfECHq2n4mq77kOOZhquRzi+mevGDC/3+H/w9/eD0Z1oEEhzTMf7kbQKzL9bSOsjv6Q+u1/oIP9QHLwvJst4t39NXXn1Td375gYpv15QueRUJlLA8kPlmldRNZ6mzUUwv8WUul+YFHzfMK00ZiKWnRtxfr4jN5ht8wEYN8KtC0NBB7+b5lfcLqVhNhhUeY69RuIzcy0ls0RqImDfYWO+Hl/ov/2Co/wJ8WN7NKD/8TOlHP9XufKRGLof+F7D5hmZ3v6S/X9jRR6iUbfCEdhyi53vY8RHteSda6hv7Ex3tdSG4XXTqnHHq82Z8z7ApZd/ROoW9mOgjJ5/0OJy19Un3Qj/s9iDfc9XOTwnabS//HX5d/Zvf/jPpfOF/VSmVfqk/G20TtDbkatBJE8Qwg+dokJ+RZzB2c32fie0LdYF4WtF9MguvPjUHwPHvsWd+BgzCMj2g5Z8ZOG96cc0txpexWgAMzkfLQsogGa7fNYlwHkSo2ypPKkJEiyiia2J5oclLuDjtOe8D6J2juQE01iBwAsXykq0LmbtItq3PcywuJLsEiKd0IJzJXEhDPlMqlQBaIjyfF+9i9S5RYlPxnGPcDpdbuFi+lwd8kofBwiUMAsODgLr+X8psYDFQejNUeu1Z0AuMyTOgINwW0uLZXsDWAOnl+2BxHnHfDwDCRWKk3LOJ4u7tSbsHaHINBSohr1tltoy2PGe9HHObCc5oDAfglXY44w0tMw5zX97Pq3M+8EY0E3KwgcivUoBskQtnOUyoPYzUnmdRyEjXyPCcdrmUywrnME6stMApbwomUoA2ZKqLY/B5/a4PN8Up1zGqKg90ziR2FE67KNKXup3+ZKgiMsqD6GXGub6a8jrXDmS8kUPmxWzIOc74ZAbunQK87CKcCgHPpL+QH4sIcmLw9JdzazwfFWay/Aw7ZEDAOjmHRDjPboEBe+ltPMCREtVer7JaZOuKFSpaZPKa8aw5KHBG8HCDIx23kWVvqUd+LzKIkFV1nQ6RfYVhuoOj3xtOtI+sV4u+NpmFNq1zRS/PVBxPVKRNGd5n+m/9yeBscwQMnlFZAD99SNcZTrKP0g/SeX2XQOlHON4etuSVAW8CCDtkszjSKmPtYMMoFfQDB2FGgdpwe8gZvzNT4O+emXG5HKeeWDxIKcgrHBNq3TSw+i78Msy6W1ctU/Svyece8qsaAeMr6bUOCQ4Oqjj4CkECLKVWow8+4Sx7G6Q5d9KnzcQT6J8rRgQ9JFgMuozefW4jPg98jY4t1xEBn1NBchovKji1WvhdIgGoJrOMlmdOaY6JKNjh1QeQM/zWy5Rb2no7S4IT5rcMgYY4JWIDvkcX3Z1AKEIHA8iXaEAeB57nzTkciJfiE9wzSWC8nU/BlpmWnhHcheR7Zy9yX+JI1n2c9vVIo6sW+DJTpgQJbxCQNtMqQhiyvDeZcT1hz5jQT/TMJ9nEwURvLHFVB1crcF5onwCvNY10NUvrcp7UFeT0eraRq1AMCBB+zLiYH6d47k5nqlxroPJgoIcEUIeEf1Fuqf39shonDSWaBcVLBNjIdwtxHfM+cBnbXCtdTDLstye8JbEbO8MhQrmZJyDq5jToMXoeQWK8M9/pGnkIc3GIfLoLrbtDCNYyzIakCLxLewXsGhnHV7qajnTRa6uF/Xqmf55JEMQhA1eFQBahBB8yX9CXaXeibqdLf6cELXnaT/CBeg7BtMVorIcM2BdiadUAB686FAmo0mBzHsJaANOctwqI8ZyJnrav9PjZqXkjxA0Canm7TBPExxuXCviLI36+U0lpv+lUkrJyOw0lCyVtIxgtZNSBt0/MsZ3E0Yc4+u0VqhjBojeoWUmDLfix2OGGcVtj715mnxCEzyZrjdoLPXk00Q+fSt/tZ/T+OqUrnPetjfKKr4jVstop5VTOb3SA3Gp5iB2+ZvSypfijc9UvIZ3LDmbRBTfBmUFL3ckslIZa87l5s6rCybGWBMVntGXg+qDekENggSJBvnjFjiulqr4Q1fT17KG+Umnq/k5Nlbr3ZkDeIHMp8Nfkd4G+z9oEVx909Md/4w/0Vy5+X882bS2xW2OjVwxcDzqVz/L5qpr7e+BYXqfdjT47vVJsBK5hK/EV+o+JeG+Dx+ggm9dXIKO/WqroVdqdMykezfXk/EZ/b9DWz9djXWBf1lHEoNfRuW9lM/pmLae7J1Xljva0bO5pfvBAq/0TTUvgG0TRKz5hFQxfbO7p9AcTUvMKx3dOyfGxxM5P8mEGK7B6sUH3YyPG6FrP/+BH+q//6+/r9y8u1YOHeCHU9nBQL+rX8jt6SvDzkrGfgy9Zhvs+RPqX8nW909jXwckdRe+8otWXTvCvBJcBHx28JMOqWo9I8Sm+4Bw97NMY15Ll9iEo9nvdxnDaH+OTQbq+IrDJR8x6b8A4MVXxkADv0KsU6KMxgzbkuYerAvgeJrdPW2O99/OefvDhWB877QJSepIc6yjW1/10pM3hQ32fIOs9sNWTYM5J3SMI9UE6pc1KX4Ff/YvNqd44cNrUXLPBjdaf/kzL93+i6js1FRuvKpb7EhjyAJs19aXtzufXjTbZG03TM13Nt7psYzUv0AFj6X+XX3bzF//T/81vEZF8u5IvfH04n2zjqxVt9tnKCH19O3vnZflUdOsAnefpHfJ2UHEISyxth+K/QUBNtkxME0gPYI/jgsMMnmdKXfXf5BRgDIpvBxRnUFE+IAeAI1ryjB5Oa7VxDVHeQPSnOFEoDs7Ec8XffErQcgmQAPazkWcEICZcJqOeAfUSSkhiB5TWAKDnc2Z87wzWZTKmXDmnCACOZ+KKsiZFnp3zEXjOXfQGDfpq46ArwclyP5qLskFAMQoXqrcjShNhxzHGJI4kvh5BQnuKzbtKbgZ8jovXLSArk3Lnznrayl/011/e+W3CrhwxTplf3LmLo+TC+GkYcvLe5Vuw2QCm6+XtWfULH6OFw1guIbcmCclZCAy8ecWztwlv+knkaTo9QaYLyPxoAiFdQDonEKIRxGiUCBtJrvn5ch5Tl/7OuYePLk2g+UsiLf4EyCd0w7WBMI4Box7GlcEx7wBUXgr1kigjHcAzvcDx8+pcqgIRfgYHlYEA+Ps6DqCG7KuQ0BryroYgAMIDuGcjnA5O1at0Jp4+htB1RREiAOXAx6TDQrPeQHoxZBtO2DxEf53fu5xBKCGh6zmAjNPvIPabOX0FIkfbSONtSk9HOJn2TKcGG0jDnN/nE1mVGfE9nOd9iOjhaK3aaKQixHPL2K530DEvTZ+3tLlqK8mziLMwagc8t7O4zmVNe6kc4HbayjSd1Wc07YNEWu/TvgtsYont0DFQF6uyY3Nw4VUFL/eaeAKkdASB80HGwikpYfreMwOAXMTzMhhKmr+lASIfi2gZtJYQLPTIOrHFIcR5D9B6a1OgZtjhThuMoEk+mwFwq7TVp7wcoPt7+YSOsIWTz2d1mj7ZKz9TKU/o5wLvBI8JgkefXRw2q3lWBRn4GSahJo00gFeeiQxdMWIBq5kvnA5SwIFUsVnnK0MYXAPIs7a0hU/TLs+K0CfskJEN9hB2qIa+8R7e53JlS8i3c2a9yumJKttzSLuhWybePljCObARb0rjODLWIf7uShVhFgysWubBlGo+1Gzt4DBa7YEmXUhKj75ilh6eVD6m8i56uZNWrgqRg/S4KojPQQ/5hp7lt7bT5w19d1UMV6CYQEJHkO7OIqPraSronY/y7K4T6iIeb3a4hihmIaQRhCU9nuqQdjyAWB2X4ioSBBts49hJDHK3vHL+Ik522tO6Ele64bZk4FoZdMxBczakHKWzBdSINmLvPnUl7Dy2/ftmkJMVDs4HOrSediDJU7m8a3G/qIyDQPoEAjKES13OILk4+u6krWeXl7poD8EO5I8+DyGi+VpR2x1IBI67zPMs78cQzUftthYEaTvocw3i6PJqXfT3OrXVbj6vXdpyf5HQG/FIZcsYfC4TJHt8puDZ5ayLQ27p9PRGaQKqBFiQzkXIG5sjcG0NR2Hmt0y/9hiHE0ig5bXH2OxD1OsQuiwEWVnn7/JK4A3yBwxEc9AU7MEpJQTvJqK/WIlCa4JueRLfdYp9At18wjh2ICJXG11dJvSik9Un47TeQ+E+Ao8u7asqELlSmr4ldKewVQN5VtMrlQkQ0gQymxfnGp2+UHt0DTnvMX5T8Bo9zADpRQLbXBzZQyQhmNvyjsb5mq6hMi9GS8jqTNllXK9tCvqzmQN99fBYxyc11esF8BZsCDZNu7k8C78aLNX/oK2nf+un+s8//V19uD0DwxeagWczZLEqNXhGTWvG0BVWPO+fgPCuBrRp0MU197VddLkvCmp48Konup3DXmr4+Ifg/bfKdX0JEnqnmEM3V5oSuP/08kp/NBnoQ3xRH3sIsR349xC9+CV04Ju1NMEUbW5UFWtARA9f1ergnoa1HdpCsMBYeubTkwquOhIqjtyy0WD7YabWgSSXSajtbLEC21cdjZ98pA9+74f6vR8/1neHXfX5nDdm1XI5VcA0b1400cuDuy4K/xvI7lfuZtU8LmldPgQD7mjRONLisBkCAvv1gKKWKbo5GDP2/TX+MK4O+j/1/WjfLZ4yjkjLAYB/9kYq1zMdeIWFsfPRlsnEHAIY1+5JhniX4JX2eU8D0M33YCl9dJF9bwz++NkIEjrQB6dzTScbVfF/s51ILfRryfc7yOku9uDPlPGhv1Ee6zf2F9orWnch6Pi57qef6ff/47+r7zy7UZ3x+h+c3NWXfu2bSn/1C4rv1JEzLTZ3mbcxhUfa5s4JqKZae2JJ/4hzPv+/fblLH/+P/7d/Bqr270fx5BfnOF+fab2FfNppmWx5uSzoCWCecp1QEDvhWRIIZdLOE+Ji4unJmziENBaW52H4RPjcAACHgGmEE+a+JrIAqQWhsASQCBsPfMj+xnX5Ujk+kw3g4M0eXnoNZwmjkE4ImxO1LsdJLSeQps+XUuZjokEuAk58NkAEu41B4JIZ7gVpWmMgnv30mcwrDGXr0k+AsOsOuohyPpcgcgEcGfAM7XLOKL4xRDGORELCNI7WO4O3YUerl5yRj3c8AkAJyEqaPsaWPT5Hn5cY+RISuh4GIhpqbrhWph04ShmUAyIB34bA97QtgX57JxjtQ6mwG2ZAt8jByrvykgdk00VwxyjrAGc7mkC0AvnY4BeWBOircNJTmraniEh9dq5TFExEN8h2OYkgKXGNx3H1BkmNZpGG3kQxTeoGJ+FcsVBg3YEBY2fit4VpDbmnl1F6jFMXWXUy3AcC6lIbecatgONLwwTmtMOz0J7V7U1pFw53jqO1s81N5ooAvwhC5dNg6nx2D2e6X4pUAZirGKtzRXM4u0QSEhECAYyd4CYEOHb+2yVqcutgQySKDK1sfjE4oCiA1zJE89sFTpxAwWesd13uphdXu5vQy2Gk55OMPt7kNYjnNEUnOqiVC23vMLaHtK/mGTT01WWM5tu5khDAbGeuGkBTRP/yAFPSs5E812kqBrwUgBfq30UptfjdZ7T3d6OYnhRoK4CSL2WUQ+dz2E4mRSAFkXOBeO9i99JOEWd5hS4Msbl+exLyuDbdcTjXvgnJqeI8TL66yDkHONUBapcau55NNEQXfbKI5eCAyxUVPDsaZlQZm7ApkDaG/LJbT8O42u5MmtM64H5gpvYY74cQh/vRUseZiZqprg7rc3z7WlmcrUvuOL3AZz8zytwLW3BAtcEWPB44KNeZ88zlepNBZ10j1EufzuGGiPK6Cnl3sFwIiecv4444+M51H40nto1QuB49D2eqhxYzQPQrlHji1UcseoHVM+HeWYtyhPescFgxdM8z0q7zG8EuYmN0wXlx6M4KnAoz/IzrDcS0bf0ALxLYUzRcqbSIq+IZeedAZyEDrjlYI1iFjEauLewCwnw20Hv6m7RDYszWCwJeiMPcuaEQ0B5BcWuRDicpdZcpCC8BHIGNj101cTDse6NDNsYzeVQGW86gW/mrkSafvNDLF5/oo9FjdTfDoFPOB2vmytrHgTeb9XDqV2YXErlbUaZaUNIrE+hUxDi6OL1PlQszu60RUEn7IGubKsQ/ix4gM/v35dybEqdqQx4thyljuFgM1W5d6Pr8TBvIpWenvHveK0cjTzhUSmrXwJRaQYVynqDMuLHQsDfSto+u0q/72NMcPbgYQu49fIUIh1zVYbGoI3D9CIJ6ssa5YmeLcV8vRy2dd/sE9cYbiHYeko1PGYCTTwnyr8HYIvesgzd5dK+CDlaRSYXrkPftlRLB0df5XNFHBxZ8whESThv3vPSIZtAP61WCAMqHGvtsyDArGiZWbnXMqT4mz6GyCIHTAn8Cv1Gnndajl0v95ILAFSyZNnb0ietpogpNzOs1gtPX6gSvnsgwrrvfjx/rxfvvh6ODLydDZXJb7ZTxLRn0EodSdIoLY7pIlCAzOyFd5bxL36Zl/Ur9RG++eazMwe153D5UgNYH2djAnY+7AM/Gj/p6/F99oO/8/If6nl7oU4LELkHIulQjUNiXeI3xDO8TMA8PqyNOc8N32W95l/52hl+a9CF6I8Wcj4BVGdYcxFSQ2TEf/CJBxG82a3qXfhdpw2gw0SnB2w8HPX1/3NXL9TTkssdRKn/mtWRaX2Ocvlre6l4jpVIdP9TY1bp5T4v9B5rv3de8UscOHYTe4knISeXe1vXbnHDGgvvZlrfohQN9V1uYu8zV7EqL54/1wR/+TL//k8d66tl4/PjGxM6zvXw2DT7s4Pu/kEvrl7GVNx/sqLIH1hAEbFIVLXMH2u69AtmraZW/PTHQauAcWZM11E6Xg7VeOP8f/Jr6j3Af245T+Bw62za8YSikRnlMsOEkbd1Zz3SvtNCdV7IhfWkL/rqaR5/3+bQzzDOQUt/Hh5qcgfPvPx3p48dTffxyohsI8JQgLweBr1fTeldD/Q93R/pGY4XvQA7os2fyx88v9L2/8of6T3/4iR6BwXfB+v9+Zl+/+a2vq/6td5U62mP8w2wOciSCmp3x/WNtsj341YAA35vk/jH8+tt//n/96+nt8v8CMbonOpbCSaYAb8eVtxc/8zsLN5VLyQWIUxi/o3KfbJHyUoVBGgfrmSyfSx1IaAKXQaTogrpbL0lHKBfvdb7aGiV0vmMsykDG0BIMaeucMc+UYBFWSe9MDjkzAON2hnMGPDdDgLa99Oq35kMcNIR0iuIM+/wOIuucFhO4hAsRF8oQX++WJ0rnmUsI89wRO69bP5/XciCgECvsIc97IkDX/fUklUl4IJ8Ap884NgH1kmTcS3JobGI5VgrisyFqT0IEU2sIqY9SJHITxFTLNiBAFJJwJG6i9Pmr0xe8VOgl+MIVETZt2bkHgNzVNtNEDlATjMkxuwugz3BmLtdwM13rtDMLpZa8AzoDsankUyrn08rlIgg1QA75Tie9PMVjMSynEZj/D/sA/NBLg2lNF3mNtxBRZOzcPE/GZVMYMkTaq/jhLH4bGuDQw+EMAfUxwDGCOIwhWzPkFEemBX6f4R42LhexHnKNIWsjruF0ofYE8MPJVgHPBUS+QD8O10SKkNAyenRYJmIse/efVC7enkEfpSEjGF0aUuQ6rYyafFqFAxlU65YIGRy4wr/wPe21XInMPRaeDVxNE+Go5f4wputRUlfTtJ5CSF0v8AaRfEZ7nhC1+PSLCIB2bUUvqefKNAbgK3VX2m0NdATA1CBxOXTS+ZkRRC6NkCLIntsSQx49ZPYp4/D9Wlw3+3nukdQ+elZCTo5k1tZj/vOyTqh9x/cjAOwMwv7seqAlgLTtcgGsOQC4iYzKHn9A2rJeGrgZJ4/XgD6uiYyDXQC+3lhldhGqNXB/RIKs+J6xB/HCOIYI0qTUg8s90Qo+gw5yldDnY+75Bvb6Jk7zXnaqw8pcR/uuJhApV4HoYOfJKE/gib1yL+svxhlIuEviBCK6wjb42Tmhq22Gx2PTOPcVBM+na7iu5nKbp212kLTFgSftWfPPKT0pdDnMMCAotxBz5Iv7e3z5rZfxvFPdG2+cq+WUG9ceNaD7fPoNr54VyUFWCwh4czPARue8ZxWI/4KuLyAyU9o/tci4d8RTMtxs61JfpzfhwIBcJVJ+L63qLrqwh0NBP2Muf2Vg597GxzjELWmZ89xQZgi9nq2zELqMOvS16zJoyKE9TxBcxPmbD7OgvQRneZMjbHIxXijdmyq66Wt1caZF+xRdPcV2vKHKmxd8tGdee4W67u0dae/evgr3a8o2CsTotAWZOG9u0hkgX3QHDEkflSDPebDMMyiQdnTcAaEDrSHYMUDfTCQed0Z61B5yeTPfRHv8Pj+fQOKn6MQYzBmho2A2gD8EC17k0WuMdF0pCg+pWKVCgJ9SEVwsTVa6nox0AjYUZms96/U0HNCmKXhv3SsVtFtr6K16U29BaprFtMbo3PCiA99HBjjlGPfypMYYh+6cQCxLGfrg8QEZwTQwhnt5htMrVD7VzscLZxK3+cAlxFGA9GYg5a5o4PrSwKABEB01geB7gvkkGBIwboO8thBS72q03toi0MeQV4/dLEZ9oLuvzkvIcOtIP5se6ndjZf08nVUum9C9clzHDRerT+oA/wG31BgSev3BR7p8/z1Ne6dgVY/nWsuCQRIo4Xu6acX7RdUXDb1SuKc3vvimmt84UvIwrwxtDnVW0XcTMr+i0vi3lQaf9XXzvWv9vR9+qt9O9/QhpHbthzqq6HQEQwwY6NWVGH55682ttNWEPNi/wYf3xglYU8upcuhFYjJQFl8V4bM2AjfBm8w6raNlWvf5zS9nEvrmK/sEPhXI4Fo3YOFP2h19D4b+CYH+jVNckB2QqRJ9dJ75rzJm3ypvdAAOZrEd+UjHqo9Avq9Zk6t+oFWpBBFlcPD1noz5xYZUz4gavKBODBUBlFMUTEbp14pxWrlW6NVLPf/Rp/rg0wt9SgBziR4NfEQrbcDiFYFDx1FZb+69oS/ee6BXmwvtJK8IbvAJmTwB2Sta1iHFO3VIOwGxCQ3j7bxQi9I8fQQZPOvHdAbu97mxazLb7O3j/M9YaqLsusVWqyx4vptY6LBKwOGAHTmgxfjYlU65n+/hbR/WW5PkNDfz0rwrrlz2Zvrh06E+/nCs916ONZnH9bXyUv/6mzH9qbuIrXg72bc8v9Ynv/09/V9//z393qynHFj+DtzpS/vH+sKf/rpeuXOsvcN9ZQmSrAPmTVuChe3LTzQe/JwAaqZo9x+jmc//tq//5M/+B//CetL/y+nk9shH3UUMumvy+kShoLgAb8EzngBTGqEUKjgT6xEE1LvoE/wtjdKa0HgK0TNasQRDEZsrlkWxvEs4jvNM4jRNWDG4bQYltZFAZhw1ePncxVMDp0CIIfcMRd/MidwwmC2MYt0hcu4utephnN2YxkSRwwERxywBlkBs43ktcJSbbCHMqibzENEywFnKao4zn3B/J9B7oFzs2TsJIxx8hCH4nHfPgmYhoSZ3nllMgAImoNuZd1XSF6JI1xVNbSDXGEBiBSHFga+IKG/L2gByAHh8RbTh5fhlF2zg+4SXBT0raueNDPxz0qScv+WISEvIqtIEQF5Dqw8DCTXxdP7rAGDoLLc4joWed7Y6n8VDWoELahe9DFEoqALo5OhXNhANbutAALmtBi4nBEBCvjojSOe2oJnzbnEYFUhgLj1nXIm0ADUay2fpZ2wNYQAAGA8fJdmnVwMChB6EYczNfWJQnyEsYgTe5egZKpMsR6JOV+gDHj1AZDhdqjVyCaMVQAqBJHjw+c1NgoQ6TmcvE+kI597IJ7kAsXJCzZJP6AJMUugc+mMCCpe7/d5ElMDIQGVAMAH6hVWF2VDaYBgzmqyR8woQ8CzLeOKSVJtQnmrondbTuJ7zu+c45Uvng1n3spGuuNfTAcA6AwRxhCgv9+LZ6EBum1Cd4OgAz1bgISXkkuJ3fQjoJTrzEXpdK6TV9KYkE1M7HtpkZ2mS2Cd48RGNl5DeLk5/4+WbvndKO8K3M1ypQdS/S/eczeJZvoxJru9EMxb0+2LWB3AJfLjHZo7eYSh2zM5bCic1MeZe6vHMggmKl7oMms6RDktJ6J2JugE9jj3bR0fco4iNF2l/1bNL2MgrO0W9tlvSYUnaqUOkawQ45UgR5NylixLYrWeagDnuzvPCJiWinHkvgPjC6R/JOoTRJdYgoxCyLXJeoc8LHPEWcrqFkLrcUTgFDCcQR4bWW+fymZQ4BA0zjjzHonS/wjGHJqLooY+y9PK8d88P/D0ysi5maE6OsSvSpAj9S0whGe47JHRLoLZAvzaQhiXvd+WADXq5uBxq8skNQYCX1wiU6ozxLn3eBaYgopk6/S3erqh49sZK5/FNbAmI0WdGDBIM+V5jL/RztLolou1pUi1I6DUktAMRX+NgzN2dtmDi49JmBXR0hyB2l3HN96dadSGF4FySMck3K2EDTKaRp+2MIbgz6680vexrdNnS+dU5AdQg5Ffv32+q/nBX0V6VMQIDkJXVwAQ9bNDEDobDJQHsVD9vDfUP+oNQYqZG8O4gCzDTfDHivQTODqi3M5Bswj0gQMuJuozLEBK+2Kko8do9HZ6c6KvFErYhnTJOA7AxTgCVoU9ZArUhOnoBEW0HMgpuQvDKOP2HfH6/WYYoFHUfguITe5wbOvNGj5FLgnlmGxnxO28edC6p5W1dc3hi/5BC1ln0yqfs9VbIlrF2YFLkrYcY5wF62yiDaRDFdA4sSYPz+CSvqHgAfBhDHCxOEpnfzo66NBH26FlSlNA5giGtaw4B7+T08qqij9oNfTAr6TH62POGTdThGH//8CCjo1KGPqw1DMujn6r/vR/p/P3HOm911QFjlox9PV7W27n7eufgTb3xzTeVf7epbC2rCJ00jLmPQdHdV16m6GX/aqaXj0f6nU8u9Z+su5rjr9xW+xCvUgKqMKaeXN4wMQWljQ3Yb4T/S47xHeAYblGrCli/X9AbhTWBwlI7GH5iPdWYzw1moyD71Aa5rnIqznPaIXj/lXxBr4MB1XpBDndGYNVpb6gPINqeBf1kOtAUzPLJcE7H2QEP38Gv/2ompq9UZmrU6IlTTMBHp5bFSgfa7DzQ4uhNTeq7WuKzvFrjvtrwXdDeX2GTEF+eAb3dnIT8uP8avJpOh+p/cKqPv/ehft671JNRG18zCNhmfSngD8sne0q/+or20029ju95mBjpQepcpRI+t7qnWP2u5vVjrXYatMurhIy1g3X/x7hj1fiLlbr9jV7y+RswClWwGwgBkMfHAbyxylSngE+qIc96cqk8PtSBdPdqoR89mevT1EKNo7T2ynAk7MfjbH4RTlHDL3iCy2T2Cfjz3gcddZ8udX0x1x429KfuxvWlk7lmn36gv/k7f6jfnfTQ1LUeMC5vlioqvPMQvlDSO7mavnn/rhreBAYXCKkM8LX1dUvtH72nZy8+wRd3g3b9Y//1H//5//Ovr0b9/9N2OXvFtSy9vzoJULp8kSsOpFH6Mk4xAeB4QiCLw/LSiY9YSxZvZ0adI+oZ0bAvBtLgiCDu3ZcMkJfhYxivw6ZNLoJ4ZeVTa8LSoJ325w7G5MGR6xYgdJTq2pvy+bdjCGhvoLVni9o4nU5Mk0EW4Io0GiZCna9kIqsJRGGVK2numdBsUQkGyud7p4jgNxDeEdozxDmbgMa9NILS8XAik3ioVVf20rxBC+VK0Y4Uyu1cGB8RuprOAgl1SaIk5FMYfZw2OuHX4JCgz7gh/uYd8YDDEnI57aAYEE2f2csVzvk1yzD4JSEgEWw6BRmBj6sEqhUeQqCPceQFDdeQ5k1Wz2YbPR7EdDpCwTeRVhDsBFcuV1CRzxQzmbBsZVKRwGAXODHX4psPIITc/mro+2BwPosfwu/+FdMbNbxbnYC55CM2IdDr2IIbeJYOEmqDJDJ2Caw+AOMCUzNeVziBBRHslLFPQ94yOBFHdUkk6TqQ3gzmsiZj2nw+musFYNrCqFd9AhBIgY+X9E7qWiGv13Ge912MOwdIoxs7eRerXqkMEc5lTSinAMtSRToWJfyzyectGIQiwKCAS1YhYICIv/H9Gp1dm0CvnVLiIIa/AWR2hCMwezBM62aS1stFgSg6rWv05Qok/O54pTPa7o0BoNEt4fEwmTCYBdqM/TujFeAR9NeYZFIC8CfQJ1e08iy3QdG5jUufdIFzXg3R5TYK2kGKDIhnayPa6B2dRfpRQvey6KSpl2cZDW4Ofvw0LyV3cRg9yOrYs11meQCNW2T8dr7R7Xc2n3CHMNPqGYaQTM/9whfvQ515p/+3Dvd3tOwZpjyO38fquUxZE53aizK6Q0T9ABJ0WIN813HwO0TwFRxcDe/raXO6HZbS1tiECSiEbE4gtoDsL9foWgImQCClVFFrLm0YYMZ+CVv0CV6bNeTTtceEEw7yNYl0Ogb3pY0GbM/SWrc8Q3I7BOgetrfifUvkNSTgGTE+1lUXV3budxL9r9DvCr8rOBdvRvsgHj71aw0R8SNDKhD3da3PFSRh4dqVZ2OwhbGf4dCSc5q9FvgOUdgo477v5EPxdq+cJMANO8YwEeW0HNriTZFzyPYYwjGhb8NFhN7HdePcMoLjFuY/8YbLdUxe/MgyjDUwtRlfq5FcYb9bqxEkl75zYwf2LhU0x37mpwONPr7Sx48f6Uedj/R8dQPOoV/IKYW0GlFeey4X1MA5gXN7hw2lqgQLBHgFAjyTede9PIXk/awz0A87M7V6MR1OEgRT4CX64rJM3miVRb6T9QQMgBBDfFZTzw4PEQtyLpUUe3hXD955Xd86PNGCBt/QTi+tuvzdDL1qYjMN9ClBIOCTw37W6+oZBCZsonNgzFhmcZZ7+aLeLZf1Cji2A554udcBhI8HvSWit5dD2+kUnWbsfSTlcJ3RT6crPYUZOIfducPECUJNlUeWd8GJO9k4we1Kh/UkAfpceQJcV/lIpN0vdJUvb9aCUgey7WLyMUho2ECKHq14/iZWImAq4nZKavXzOoN5vhikCFwZ0xh6iXqXD1O6v18Pm+J8mtl1u6OL73+qqz/+WLOnLWVncR1nd/Xle2/q1V9+U9HDEnqUgSR6w5h1xvIw6bydiZujewPnqz8b6XtPe/qb7ba+v8aPYFsiQNC0i72hSN5tA1b6fFdP0rgk2evg8H0H0ziSLn6idT3TOez8EhsyWpQd1EDQD6tJnZTAh2VPo0Ffnntw3U48JLoAwSnu6gvpgo4LWeXx7SZ3S5e6u4GA3rT143Ffj5Zz3eCfx+CbK1kU0cNjMOHL8IJvFhZ6tTSB32FLBWwePNmm8+H0wm3tFa3ufEGT5h1tylWkzwgH/58MZCzgqg0fuXiG37bokohLcHly1tfNT17oJ08/1k+Hz3WJfx1PsFkwYMlnWvSh5U2Ex009uH+krzfq+hI69XC60H3srIH9p+ACm8qO1j7IplCCCEOCXQWIfwYYHuuFJfRtrU5voz5618anjbm/09Vc1/V2vwTBjcWPvlW5rzkSnFmXfOZlb62XE9sC3CmzUH1nqz1k7koQIEsIqjJ8Pke/vePetannBAGDz7oafdRS/hLO8/JCP/roe/pO/xNdahaOE323VFXtC3f1SRlsxUf9em1Pf/b+Hd3hcuF5n0Tp2XONJpp8+lQfvPdjdPaakf8n6Ov/+Bf+4m8BHP9eIZF6ZzxuExiO6bqd6VQliIl3vxVQZ+e2ecdlNuWBgIzxcwKWkADsknhhb/KJIXAT0q1zC1PcI0KhPBPKq2dPlUvD2lFQCBE3467EuYCHZ2nszJ3/52jPM6EbFH3jmSI7EwS8xZmvbraaAgwmof0Zmm9iBobA6IhaMpA4yFbRO2Bxdhimk+tjXgLIpDWBOcz43QLyMV4S7UKsPAPrEiUlFKoKgPmIriJNo2shJzCBQWxdt2PuOqCe6nHuIaTT0ajza3zMpUmo++tjD50XOmsB6l6Wh4hyeXc8rcbIiBwNeHH6Exl1IUopwA+ytYFMxrIHkMy7Gm8LGqisGxzap0SmT6eRBqmq5oD3KptVimjIm4NyAHiEQq8A7/Fwos71QBMIX2tgEphQj+g2DRkoZ3OAcSTXUTzAaBoAWD45VaO4VAZCGvPmKIjokojTm7o2RMZOB1h59hOAG3KNUPQFgCFIimuWegbUxMykENgIS35ekl9gke3JUuc4i87IMxyusen6m7xn5WxAyE6U1QEg1yRy3kHuJZxvhAyLOMMaJLS6HauSXKiAt3a6hJ2pc3cjBz6BfJpgoVPoygpCZ73xbElY2mFcwnGfBhaet2Kc15CDlWeQJzENAIlrR7o9SPJorae9qT4DyD+FUPQY3oBGJpgworD07GAKkNsg57DbHMLgYOqIPsx4ao/nrbhctijkUhMsbYlE452+ku2uCg5eTAx9S/Q9712OyC9CphEy9i5X7+o1kU+biEGiZuhJG8fTm080m0BmAWIvE/rr9v800YAdmuo8IwM5oO1f2LkZNAElv9dkM5B0+hJmQ7m/nR6WGkiMa+VlUxles9rNVXQHwDsqF9CRhGqZJY4LR18j0sd5pRspxfPYfN4Ggn3RBM8wOQXCp1mtIVkL521P/eyIyzUm8xDHAu2jh9inNxs6bzQey9F2AlJ+H/OSOP1zzdC4VxloXwLnHkF0HGx4uc5lkuxwXE7GtVSnjG8fR+XXUE+WttC0EDT7DOisAwifnrTCXu1nkI7PrXfNSy9ZJgiE5hCvxBpSejXTsjXT/GakJTjjEioxHGlUhSA2t8qaiNazAH4VfMM5g1eWdchf9WDwKFwMJCeliQ+GmPtceZ8ln1B/mVLXO9fhEk5NWONY7fyL9KUOVtY9yYo4vRkwRVsz2Mr2dKjOj17q44/e1496j/Ry29aANnlWZoluzCDWv5ihcWqCd+tap6xLjjucJ1qABOQgot7ENEVnzwjkB+BCepvFhMuapMs4V58HHfE7yCi65/Ptu/MB7QS3JjeKTdtgGjjsCYbGjl7fbXDtqbrfVJ7vN6Us+MBYIGDMDF0QhCahPXA2h85NplPI6JRgdKIPCI7b/B3rQGkJ9sFd53feSUV6mM7qboq2MhYt+NZ4mdS5Mmojzw4wuaFTWIZjn3CCmIkVt9ICXa/wzTHfV5NrvZLcqIp0osmV0oPnqkw+0162pb07EPI7R4rvHGqbx2knc2CFN91xcwes24lcYs/4jXKiywQoMe60KYYl0vmMvvTn6p13ddZqq1erK3rtVZXru9wrBenYqN3uq/v4WtVHE72+LGvv1T1l75XCRE3awQtysnxMxD3r5hxPH7owH3Lfl209+uSJvvv8Z3pv8FSX854m4NscHe1Wi1pyefUBBQby7JfRN+NGIJBxNcHc++jVLgG+07ROCag+vB7paowdYqSe5LHEXHItkQRj8emvgLkHmRU6mNIBz3mYLev1ah0CWr4NqJGy6y7fnPb06LqrT/BzHfToBvu8mY3V9wol+u/al29iU9+MVnonN1GzOCX+5LngnNPsYhE0NdNUbPe+Nnuva3HnoWbFOnbo0TQ585McaN5ilgu9b/BnC+S9aS/U/9m1fvbBz/Tj3mOdbvqaQYJdCcUnCXWzGV3v1DSgDxvs1rOAJXzFwzcf6FsPj/XldE6vIus73LeKj3Dh/nWxrBVk1NUJ1iahYK/Hw7v8TUj9/XS20RBbucFXXOHmu4zbGv32EbiIPSCbNyi5mL4/tTDU8D8fZLLB/6YHtAW9ShDAl48jgng4CD0Nm7JoiysN5OhvnsuEdgVOnb/3TD/5f/6J3v/B++psuuE40ZPXjjT70iv6bZ57r1rQb2JXfw6f9mpjV5ljtB6SDzrCR8DBy2td/PxDPbp0ach/0r6+/e34tz++/y9lVqt/p5nIfC01G25Xy3nM5MokK7mYKovy+kSjLEbuU4a8u9FL9fmsl+HjSjLwrm/nK4njSEIcPPvgsk2C5MDmGLnPyahn3n0BbC5R41MqHPl7Sdc78MPuxTCb5Ojc5I92jDyT1NOaKF69SLMxBGmT1XyBQ4vntfSriZOX+DEo53Btic7WUGmfle4CvEsUcpHIQDSSGgF2Pa4Zv7cyFXh+2Q4B79AsJFV2sjlOwRH91svw8wWINweovKTsJG8uiIXlE0NOCZk4Q0Q3E6UN4EsvsxLFOh80RN9jjMxMGQdrBEGRtwkTP88+QrLjYzwRhJyIcRq/o0G8rOtNTpeJsl7GKrpJ+gz8KgaE4UBCl86dpe1jCHFnMteQSPWm492mMXWQzXTlnfWeXnWeUQbSF9crkI0aBHQf8tsgSsMuVIP8phOMMXGpE/aXEDGfs+1MTAPIKpNT33m2GM0SEHSOqGeRvCSP1wxk0MtmHjs7BB9ptsL5ryCc/QnOki6OMGgn/c/wUk5jjGNIHnqfHLJCjzz7PZoslJpNVVhPtQPA1XEGjfhCh7kVJEhquIRQMa6ix4UgIXLQgy56U1wi4QxFxoo2eubE80OhXNfnm3HsZ7xpZuNAZjzQtNPWpNXVuDtXZ7DW6SyjT2MZPccZniYjnROYdNGJG8YoePgMwGEgxyncniMPmCML5/eY1C0JUFbTubYTqEFI2eBZ6MeGn2NDHBx9y+PYyhDdIn0vOa+M55hsOu/Pu9URBQQiDlGfacwP7WFfQ8+iQj6d34pR8J9nCGmPfXiAHv+7dWphGct/MgFlTEKOE88M7wBUTUrDGPkevD8Kx75CJlMQsSzBTa6oHezjYcwnpLiAuWfnNjgUabecgISuVSotlcPjp7kSJWRcyOFcIJHYDrfCcTsIWQfHemu2LqAP6K+doJ9DH3k/cvYmkPUG/Q1HcUHo1jgj9COBbJz6kOYekWVtLQQn4CsQP3TNS3bIP5z9zie9gXbBuEyRq8WS93K5p3vpexIdTKJ/cYKhcOa9yTe/d9tSPr3t86DCM8nzCb/vr7TozXB8kGmPJePn1Zt0BSpdXylXB1YaSWWaDmgh0HZ6PNMFvnkJ9/bYbNZOOYC00OcJxLPtDUoQ0ht80gCMmpo5olNJLhclK+C8fRxgPrUEY2k7WLLFwa6no3ByXAod2A7mmtK2PgHN9fW1zts3Ohv11MLJ3cQIPJGuww+rgNOYrA+Ixr8JQZRnam8LhGMzBP4u6+TjkzepAgRkl9+blOVDGbEbHGl3ttQUHXaAJx/HnJsrS9DxkKC3id2XannteGf6TlWZSl5xyO4UzPf59U4Pcc5ryc9C5t5Fv2J81rMVwYM0RBehtaFm7inj3WfsY8gpwWtxjW4gzTzt8Di6D6Yp1mLPPnnm0CQlbKCks5bfDuLc9Yx3f6LpaAB5HWno2XnetwP+n+CPXM+zXE2pUUmqWYlURp9TkK9UCv0AD+Mx8NuHjcSnSm2HOHTnlLslthlfPBe7MH750I+2y3DFa4oVDsOO/AV9ddmdFcF2ZsRzaVkTWeW9ckhbEeTthVxCegRYtCI4H5629NknH+n90/f16eSpXk676o+muBHsh/f5pL95saCJ8xcbdXxDQWPa4yLq8qoN77E9JND7Eveucd31DDv+wBULbiC3z9GbS9q8Xt/aWmgHsszRrmIhrVdyMX0NW34nF+mLlYLu0O5wPCwYshoSlF8OdHE95B7IFT8+xedfEeCfTSfqgdMLdHUXgP0avv2rmamOIKG5PIqIb4l5AggftQVXYlnkVTnQ9uBNrY9f17y2q2U+jy8hAGSgLRfPhjqkm0wXmrcn2n420KPv/Ex/cunZ/xY270keBwjID2K/vr+n1YN9/Dq4TZsue/S724Uf4EO471u7df3ayZ6+uVPUA7C1yRi59J6DkGWtqXVth+9dgQec4f0Oglc0xmL1/JLrxl71t3ruSRTkIQj4L6rnuAC9MdWTL145dCnIIXruqiybIbgxmqtgnpCESO+ib8eeFQbnfR/0yXVVvZ8iCwb5dz6aun16o6sfPFHnoye64P0fepZ9r6zGlnH6rK1fmoz0dgWcvnOixF4Dm8V2zE8cXD4702enlwGL/sn8+vY2/j9/9tf/XHGz+XdrqejdBADofEfP9i1nk5BrEgcc8/EV10YZRqgASSxGt7U105A3bDTMfqYBq6jqhGjAD733CZOuGxrqgwK2IBNRGSPspQTv5PXyPQZgwhgKzWNIt0eu4QTCzBJOnfZo2NMWErrtoYQmoOMUA5fRYlVAcXAIPCwGOUNLiNpNlCCeOHpvrZrHIFFYxTZZUA/Hd7VIEVGlIVQQNC+NgHROX2nQ1ibkxmfIF4kScVVwZ9QMBYnjlLwM792FMSuX2+YZFohpDNDaYpCe4Ux4I9bSJZsGfLbH+01EnTTO3+P8Lc49vARkxwrpC7O+RJI+c9+lkFYJIu9EQ53Erq5zuzrP7eg6VdW0UNMiXwo703sGPSzl2sskOKgboq4rDGWCw1utAHL6tgXQYQjgTTrU5CMACys4d4mC9xmrUnKh3HqiMuNapR15jDgF8YCza8W4jFMQ/HxZM+ToM39hS+H33szFG+VC5q5T6JnHX5AgkyqfH41N0y8c7hQSSvfGENK5I1sAcszfBkSPdkgdiH0Xo70CdJYDZDTqKDntqACBrywG2kVW9wqRHhIU3AXY9oiwd6sLyChtL6+VxbmkAWanGSTSkHTG2UFHzAQdhcR13ToBxslT5dsluoyTWgOo8/EcwIjhdCO9cF3HRUZdiFILM75hzJ8DWC8Zd5f18uSo7+Pd7N4sEU5agnx4p7pnop3P6NngtEkYeuFNWbnRTF3GZwrxzUN8cvQ5DUilQ57iCl1yIogJsjfVLDUmMBlhbwMfLwipnfE5g6N3b5phBZKD+fAf9uNADcDkd7egZnnbkLEpIyhXuLfb7jGJEWgRfFkJNhDtOcRx7FIpXhqibUWi8DqIW4cAl7jnjk9WgpTu53I6KKa1j+Ou1mOqFBbEdzOlyrQfR+5yNaHotjcWIh/Mlv5DvpHdcuHl5LQWXkrFPr1bPgSJEFD/PF1xLW3DiZCnm8IuQ14any3Rp4jAIoeeuj67C+d7lSUEteifg1bPPnjZ9JYkIA9kZLLtE1Z4EPcDaiCiXtaLf/5qmWHSQV4ugr9lDD27sTBp5j0+w3zehQT0CSYYv9UW285AiCvYjgtQI4M0wVC6XlC86FULz4hyg0C+LHbIFsqy9ey7SegsDqFLhSM9O/OU+vR5sISsmczQnqmNg7FyDcwKl+vp5uLIF5yI0iAWZlcMAT/9p6/b0UKTy446zy/15MlzPTl/rst+R2fo9AQMmYDJ7p71w8TN+hGCE763bbpuaIbLZ8E3ciUwLqM6JCrP96s4OLosIqsC2AEhhfm/BM+XFcgbgd+Wti3B7yVBehLM9lJtHhKT4doihyXY5cjSm4U8dp7F9krEHBun2erh0MeeDUYvnImZAK/zjDdvDTO3Dl6MIw5o/bM3nHm4vPv6VqUhXxAQB1W4f3QMH+GfCVZMfj1D7iDAhNHHurqCRhNf1aAdDmr2eD3ZTHScnIJ/I5Vd/aHSVbE2V7KK7yHY3uKsnKfngNzVTpJOtQKfQ5kwgcuCBHJ153nw10fSVkJg5VQBz4InwLk4AQ1ShBTiG42VfDk484a0hQ/EOGvr6cef6Gcv39dny3MCiJH6+I4pxNHpSmH1hv7HwO0s4+SybznGp1AoapHN6JJ7drjnJT554NURyx2f502iabCpwGfzyKaJn0oPCFJuxvgInzqEz/Cmqw02a0zB9/n0ra/kMvoL9bx+tRnpXnHrrRMh4PNs6gT86l+1Nb6A2DEITuXqMx4tpPEcnLrkMkd4lQDq3exS97JjVXP4ucj+3n4CBWY8PVkSyzUgoYfaVo+13XtVq707mldqWkVO/DNuwKtxEMMhOH0x0uV3PtUfffozPZtda8y4ZcCuXUj9/bsV3f3GfWUP98GWNb5vqve6A/0eOnBjWYOx3Q6BU3usI276TrWobxzs6OsETa863QhinwQDN1UIrEtG5QnGGKsQxVrhrHduD+M1H6/UG8X10qfl0f90Lg5B91/5O2PsJfDb8kvGONwX9ux80gRYkiDIiBtDNnO1c2tN65DgJrZXNBaDZXzOqX4+SCLLz9b7Jfp80RvqFP900xvpk7O+Rt8f661YRX/2pKCv3s+qdvQ59ri5JuOdgQbt/j/B5PMffm1j/9a/+du/mVgt/0PA/EEZJ7gHQ4+mM2UAsTVOaj4dEB3O4I44IghiGdDMAjhpBj+ClDC+SnlpHjYXg8ilwu5EgIHoAR/I3zBu75D30Z6OQLMACMR0SxQdEmpRcB9fhr0DMF6ydtQDekGSYrOhYkS6mxbCZnA3APpiBKlcF8KyiZVoi8KvGdAVirGJchCmLGDvrJ+C5vFyiPpb26xucIAdItU+hrGCPOS5SvQ1h9dyXtZhPg4J9XS5SQagAnkKpS1MOrkSXlaFNDg9wBu2VjjvFG2dOzncS/UYJe5V6XUHZfRSPO0PlQ3HXBiHiafncZwXCikKubCeRYW8rgCRYbKmUf5Ao9K+zgq7uig0kU9dQ9frg6hPUFyX6zklWn7BuFxjIBcwuzHOPLaCzEOmCLloKw5yxe+QqcHaWIWpKAOI7NPue0TjR1xlAMvlgmDcWnrsnIDpUimQzHBqjWUAnmRxOh5HE+YkN/MykDeQZPlj2HyDITqnD64VAMzL7hNkN5/TXq7RbK0JljrjbwNImDcu9SFrp5CWm2Ef8EA2M8Bu2kWecwjzWmV06wji+xoO+VU54h5rPzNUszBSodiHFCRV3KkqUWqibzuKRVV0oIBMM5AvHJIb7HGmeysvFdP31dpLPjgVbyBhGLrTjfouUk37xostxGEdlnZ7o4lmJqoM01Pk/RPamwDA6knP1oDhENA8AcHYM2HIowCYVgmmchD2NXrihyb4zIo+moh6c11ignPjitP/NWBlhwfaaTAaqj/22chE0RDgFY7bS9thIpf3GPZMJdJ4J5/ZP0MH8enIH0DDAZpgOIr3MpIdNKiP7WW0JMofF/JKAfblIoEYjO6GQG51daXi9aVKEzuXKYBqApTRYbqsGoS+DAFpJPNh81gVJnQHAG/W4JsFonscTSpLMIjDijkXqUDA6fQX+u3nO9Hf4ZuP1Z0t6N8GeVgnAGbHAgv0YhaLNERfO9MkAWEy7CD3iWZ5CFqdzzQB/AbjXkInM9hihiAkymPj7prJDbrn89/X2HxYxvPMarg/mILcnacWag8yUDHGM45D8asZZzjTGVvYQKS2EFviWIJVSIvNcbDS4hISeoEjNRl1vie4tQWrUhDRgs9obhKIVJF7GUdAwO1ZWdfsczBmR2By5ADAR+Z6GXcyvZ0JbdHPa0ipD9NprZPYrHPBsAvGdIhu7IOJewljywTCOVM95Gx7XG6PDIwTIMwdiBOwjS+7ap2dqX1xBcEY6MpBFc+d0YKxCZkDAtpipwaeB/0xiYjQlwZ60fQZ1LmCatkIAoyc0Pvt0nWSD7XTvB9OF1s3wKGI8QFPu+lkqMc45kZT2uLDHmxfaKnmtG/NWCV5xceC8ysVwA6X2nKAFAjYCnnQ9wEBSW+KTCDhDiAcFIT3IHzUN5DNQNt49crA7eZUE0+X2JaurFngguvkeqYcC1ePnvbBlTlYlkPRCk7fGg61GoAP4EoVmR1P+X7WZqC7ysbmOkiMdbc81b07Cx0/3FHlwZ5STR9o0YSMVkIQ6+m5CMtIBPz2DCxBdQzyGStqsOKCrC/xK+t0CTmgmChVErxz4fKCFQxbTqPrW8jl5LSjZ48/1oeXn+r5/Io2jzQmKB7NJxqBMzF0N24BoEMmszl8Vz5bQI45VTJFsMWpA/gyxsLF2UfI7KfToa6RzQSSHOpxe1YMP+ZyRRG2breyaXW1DxlLDDfYGQHhEj+4RufxhdV1Vm+ncvrzVQhoLaH7OxsCTTTXq3H4tyG+fw5WLFuDUN3ERwWPFmA1mPjxZKTn6OMittQeOvouWPBGgUA2P8dnQCLxbZ6Bt8FuvQuePoWTrYrIt3YsNe5o1binReMAjLL8pAn4N7kY6uzvfqI//vDnejy91IRgrAxhPM4U9PDoSK989aEqr+8rabvDj07Q/Rbt+xO4wU9WE32A7j9HH0JwBzlN8bc3R3P9ejWrb97d07s7ZR0iyyiZ1bJc06bWAL+cv24fbOSkzeiW9TAE0hN8Mkrv/YSzBME1v/dhGSNwZEqffDSqdcNDt8Sv+DjPqTf5ccVoQ9Ez3tzD9avXBYK4QzCyng6bx0LAxad92EkWWeUYXz/eh654lW71+KVmP2sp30rrfqOhk3cayt8rAqc8jP+8xLigb8acf2q+/rV/62/+en66/M9y0n4VMC8hwApK7rxHky2XPoi5RBJkIRO7LWmD6wmbd+CbAO+GgGyjnJfkAaWEy1Z4yQ6C6g1KaYhEKgmJc6SFY9n6mJmQYI3wPXtpAwQQZVDkXqGMkb3WuKc4ICvvIgaAvcFc06w2MwgXRMtkYsXl3fVLSMfY0V6yBBECNOKlEL3GClXIQladbUrXOKwejntm4orB5lAImkozttrJxbST9QYlIh7+FjYlAYRxk1DnqdGmcMwaRoo6KUY0as+6wlnJskHZfKxZEu8X30BKIVWJlX9Ho9cGGxNR+uJNSvyepgKyc+7EvSFOi3RFw+Ku+rUjXVf21crtqE9f5oUKwJOEQK/DpqqnRIxtHtkmEr6E3w4g5VrQiSU3XEHqceZ2/sHbmoFZa+lLE5LQWEAkIMvORYkA8W0GJ0DwUIV8pnHMrgrgHcpeYV3jCUzOsziYyK845HDUKWPk3EVvGnHumQ3RZuyRs314+c1laxZcnvEZQwDmnvnhGhLgLJGZV2C9seASozsH6HsY1cTL2gCdNxclAZkqMt9Bnl8EeO/gXPbGLZWJius4kUoKx1KGjNZxPI2CcvWmkiWIqKesIFPrVAlHmUYM9JIxR5OtVQAJIAzhcCFuz6I5+p4zfqPxhMh3EmZkF+2J2k87+vhZRx9djXQ1x3lyn2kuj6JwAVyOoOM4aed3DtH3IVFYDudb9Iw+v3NdQ+f8EDwja5wYch9OxuGM9w0AGQ0ZOBh7nGh+DgAPJrOwwzdNm9KA2RI5eMOIwSpGW/23Fd9naH81jpPhn/vgegxxSEU2eVvqbFGmbZW80jsVFTPOUVzrJWCcOD1V5vwp9nONzkF0kL8Jcw27qSYjCD8EOgFAb50fmFA9yofl+XImoT2As7mTVNXL8ckRBO9G26irmJMva7cFzLdRAXVD/5z/6TxQbI3eoHaefTHpgPQvYzqD1Y8TVZ3hoG8A7sGMgIVAIAEpi0boKLI+ol876VjIBba4ozzk2rNr2KoTsmy3ocQbnfApNLwdpwdqfE5sTIZ5KApsU8N2uXcCErTlWVtIvo+a9LIboa7gh5qAXyM+4nP3Y1dQOYwrTrDrANu+1LnbqTJw1WQ8a7STLof80HIhzP55Ni6JDviZt5squcCkMfo/mtp5R5CWtLoLF7FP6tL5jlOvGq7oP+NPu0cu+TTFkRPE1rYELeu++vMOjqalNERq1u8rNUM/RwNFBDYx7CVJFzMOTJzKgO3NtyvuswT3rCvAJN/TlEDmnPfrnNES+FHEdh1o1PndHmSnid3kK3Xl6weYDt+jO7EceJqJcMBxcJU+MF4jnkfMqy6kqY2c2/iHG7BigozGYN4M8uEZ6wLj5llshgqCgY0x7t6QNmQM2hN0AdXHHYSx8gY+H7KBmwCrvUSOvtu5Yxtd8OCZ06Dol/EVI8I2Zqq5ODQEc9Vrq9LrqQkpcnWG4WqAE2f8sLsw/OCIZ0Rd6SNDf+2rHCrUGDOXE7oXbfVqfasHJynt3i0qe7KjwsmeYsjAG+pW+AzQLqRJbKejQKhnG3B4mQe7drXJNLRK58P40RltHcT25lp38DpXQ02eP9OzqyfgR1sdsL+H3S0gVrc4AM5B7sxskmBo0itWkKMsdlfMlVTiNYdPiLxaBymeofoOFx38ukTbJ/jER/jmThysBdl8HKan403a7UNjpZw2YFGqNYSITtRAR+KrAtyM4Aml/3q2rN+olPVuzWWm1mHzlgfBp9BNwKp5ty/dDAOR5rYE8QudXrT1cX+gx5DPNsrnKhKvPdzXw1cbyHKl8ulnSrWf8eZxGAMzJAdBGC72az/vvRq7jua0LR9CAvc0y+LzILZn75/qb//wI33Q6xDkgJkExceZqt7YPdFrb76u5tvH4LtnfG2PED/asBj01Lm+0pPuUH8MXv4hBv8UXWLQ/J+SYOq902u9cdPVN5u7+sab93VSrASCHycIW1UhoqUyWAJW0czgvOi/SaXrhoYT3fjZk2KzxVrX/a1OJ4mwUSmHL3Q5R6+Q2a8s+DvuTQtPcnhyh8+VwJDVk6FOP23rJ/G+Bl8goP9CAxzNBy7hwNWcshpFIT+86ECCn2eM7fLJS1VediDNeZVPdhVvltFpdMz24KCapv5T9/U/+Z/93V/vrTZ/ab3aHscnk7CEmGEgigxAE8DGrStnkCVqT/LzdAIpxHkXkmsu9BfDyAFIOZxHEjKKz4bUOLJCiSF1XrZJZxb8HuCJgKYc94L0wWZwYFZQk0cGEFsykHtoPQvqbe/OjYpBELZDjBb+tp1CKojstkRzrkXo4vTOf1zi+JaAPa4SY88Bms4NbWiTy2kKKfASU2cDoAKqCxDSM324MCJI5+ltIKDJcJZyCWKWp10Zz0DYqD27wms4LxsC5eK/QTkxzDiEdA1YhsAPdI0DNq4d6gOJ0zQ2vRhANDqKeXOSdxFvIJ8momsibBNth/wo4yad1axQ17h6ok5xR9flXZ0lAEIixQlGPDQQBSK61TmKGkqTTLa69GwKsvDS3wbi7bx62CyNAYjAbsI1AMG2tVGeNlcBee8SbmOsJp2HgYgTjfF717TL8bdcgigesEzF1hgGZIDI2+W6CmnGkJ99dFjEZ5wT7Brerizg2Tgjv5f/Fhihy984gd65mJMJwQMydzH7Cc5yxOhOcYZwDvX53Qij6trIkeUUhxNyjbcmpSOlcDj7k6l20YF9QCU9wQkTmGQ2I+UyM5VK6GgjUuWgotxOTZmdqrY+HhAA9kkTwQkDgHEAfhOzriRDW2Jcbms4+cfpFNOh1hDQyWVXg4uebl5OdHYNgQOLPYN1w5hf0sbbDVoxddGfWJS9rXcHOZ17Rt9rx5D0GO3PIp86JNUnj1hXxjjCMwBkgc4snWri3ARfOFuXtXKtygzBXyi4jhH4Z+cpzdG9OKTQu0QT/D5KwMq8mSmV15Tnj32CTrWsdBXSWIgANcZhMtfj6450+lLp1lNF05uw1FvmTyXGvYLTK0E+w+5M/sXj2BNyySGf7AZCit5lCeiy2EyN4KRZyWinArkorRj3iaJYD6He0NfzENmr3ISINgBziCgkVKFGLbbpcmkEAj2ccwcCNkI/vQG9jU5649oEAp5aY4eQv9xAqk9jqkAcy0RA5QzdTC1vOX8pwkb5GZl7h6rTHwCZgB3GC9twSAkxWbDKI2+nIiwgS8IetgPIvHEDUsibiSc3mvP80WihPmRujhMKJ7iNVlq3kT9E2bPYXmQNKQA42KRL/dTBhAZjW9kqUydgq0FEs17B8bMJULENBhO7NsPypgWIKAR7ukiidwVdQUjPJrcE9GYVQUixQ9oXcqRNpsGXl+j6p1eQz7O2VufXyo3OVZ1eQb7mIaDxXFkKHaxHOT2oNnRSgTTS0kV/rH6vBdHrqEWwtsF+vcM9kDvE5dkcbzrkRRmIVQQWliA4+5ConVRWd0u1MONWyTP2xaJS2JBzDeM4SJfR22ScY8+g8PMG+Tso6jOuY/TTp0FdosNX2PoFmNnKbjUE2xfIzsHmEmxADOoxHi1saMV4J3sj1Rj/EYF7ejGCSOM/vMoGhibxK53VhPeOCQ4HBAeujuuRZRwIrLwiWsIPZaYLsBb7Zbyd72zi8Iv6mv63AKtvV5rQB0DQQbJ/8tJnHizdcZk4AOwY//TgOKeDXcjoQVXVu68o0XhViVwV60AXvEnNdUWXE81o2/U6UivW0Ja/T9F1HxwxoO9T/ID6Q0WXl9Kzp5jIRcAU505e8PmnkOX22OX8GGv6EGGHUEzwN09wXyCALahM4JcBq9KJSAkwHxgIM4UOmEyKfAb8iHv1wcU2sjqFfF1wOSVhA/7EwL1AiD05UGbsivkw5tnBQq9dT3VvmdLr8YreiuX1eiGrB82s97aAkQTnBKCjVVLt3kQZ5F4l8E8RWLgEU3841FP68sFoqA8YlxYBaPPL93T3G1/UK/Wajidd3Xv2vnKP38ff3WB/tOG/IftACCBZWBQsEptaZHCBaX1ymdDvj9P6OX7ZG9DSBNR7uZruFw90r3minaM9lQ5KylQJ+gvYCeO1gXNskt4vMlYXsvb0o6d6D+L2nVJGPyQgnoALDBg+RPoqOLbX6enkYqZfiSp6e29f9eOGkvWi1pDBTbUEF4Gw01JaGXTHs6C3X3zPPdbIrn++0Qdt6RyDKpZ96l9MBfTH+zsC9vDukMeLw+lPtxoQrQ16+MHrmebnA10NW+oeznX0Kwfapy+exDG3SPC8cIwtPzs4dNpBxH1yoykkdgZmJ0M6HI8J7XIb/6n9+gvf/ju/FZ9t/oNNMvP6YNxXhKHsYVMVCOcexCcOQPq4wjwOOIPSO0cyRsS04tp4Qw7sx0dYMqywepwVFN9kIgtu5XZcrzOuVAYgB8yxM8AN0M6g4HmiVt5jAI/hcZwP6llHJA6BmfMMvIen1wm3t4D4dsY19/IbwG7CuUppDQkNNQdxdHPPjmbKkBxIXQzikfG5yAVeo9vlbhzgmIEdMaDepemZPDBEFchDFkJoAloClLwU71OTEoGE0tYNYEeb7LbXkImkCRdA6L/dHltoMkPkDThsl5DM1QignymFwWZm15BTSOiqi6T7tJV+ARq3Wm8AoM25IsBdhoTuq0ck3i3s6CILAc0UAX9INE5jjGPt0IIWj+tBQFuMz0uc2SkR9WKZRU4YuCty49hThHa2pRAhM2ZVnrWDo72mX1OuDBG0k7dTAKxnBkrpLeSCIAESGo7/5GMFnmcIw68Alo5OY5CYpWpEHakE0R6ysnNwgnY4ftQknbFzCSI7g2DMyC8k4yN356pOIDpjous5pAceoJlnshmPGVY2wJF7adgnbnUB7gVkvjSbqo6804OR0sORNvw8Ry+8YlZqFJVvVAIwuSRYITbXbjTGcD1TimPLrnFat7N0m5RLBnFB4Dw755lRg7XH1aeobHCELn2xGRPR9hcaXg3Uv5mo24/pppsICernkOlLCEzfJIquOafY+ccRTtpLxP4XETCs0fsFQJmAmCbtxAmybpCN8yUtjx464uU4174L+o4ueZdpjHsnnF/GWMcgc7lMXrvZciCjG0jdCtltMzg973hOZ1QxebTxMlYjhPlpq6v881OVbz5Tcn6j/e1Ydes05K1IAJHjyhK9h6CB7ocd+RAgtxsWpiVMxbPoWezGy/5FnlEv5yCgaaL3pEqw2Ai5JrddxhcSGr/WNn2qWBUdrb+OoR/hBCvIuhgOjZhynz7i9fLrhPatYSQz2Mhk7BQNABdHlJtBtvmdd8c7HvORJT4lK5v3SU0EOwSx9l8RDtYpIM7PC06MPjkfc42Nehbj9vQkz0p6NtSbBRCroYQgbYtTQG1dfSxAi3NA7dmXOAx4IPoX07A317CN7mJLaX65wQGEGXnbSoTzK3CPPMF11XiWRO/AsXJaUQXn6CVMdNczom6eXZID1XAKCyx5BWkZORdyktLVOKmXo7jO6X8fG1iAW9Ml+gQ5ew6pejpYatgdK9cdqj6EuKCXYeOmgQK9cj1mF/Z3LlmBh9XRm7fo44kDGnC7DGFbDVrI+Eb9ZVsLsHkB3njr0pIxX5usWO8Jwjw7WEkSeHAfz4gf5kpgQp4AhbHmOa5BXAA7M4WcUmCzgy4foWrj86YIp7ssFjF4PoQbffHr0LOk6PoNWHKVXOhlYqYBAZBPQeqAiWtkX4Y85SZjRcg4OZ4y/rwaR/EbI8h2F/t23nh/ONFiRkAMRvvUHM8aBbyk/d7w5Dxp/k9f0AcuB5W3G0tM2EwKsCk+4nztLHaYww5L2OpOIa96Ja8Gun0AIXCt0io+Y2f/VUXNI0WlkoI6oSz2bZ6DdE7/UmOC0LUGW/qabwCIZU2QoeN+UFclZJwicE7MO8otblQcnmtz+VLnnz7Th49u9Blx4SVjPlA6zDBHCR/YUcXnFAnwCSW4lw9pcc7ibR4qrachph7GizFtWYFxYTzRzS440ppMwoz7Cj1aYN8jAgiTYqeFhAkegvIYZMm1i++Bed/C3r6Fvr3JM46yjHWlTB/RQXzqNcR0TRAagbeFRV+FTR9COdBsPFGf4Oi0P9APej19bz5Up5ZW4eGR3nj7vu7v1nR3dKP7zz5Uo/NS0arDeGBL4ItrJNM07ALb9SweOLDs5vRymtF3tKPvgzcd/FUa4u1DGe7uH2vv3h2V9nbQQa/MxJRH72z/sTx+LUefUIRtkj4zLrNBV73HZ/rkR5/q716e6/27O3py5BnOnBro+D38yxfHcX1tUdLbjV3ViG4zcZdPok0l9LlcxC2UCJQYQ/QgEGa+rFs+EWmFXW4Ascn5SjeAfs94U4EfwGcKBUYd6LRNOffeR3y6lJkXX4YoxXC0DCtcnfVM19uJht6emV2pvpPRUbEQVlr8vAx24yoRNXDeKxV5dKOEnmfhYEXsOpSIDK36p/hr++1t/Nf1d/572832f5lJ5r+U6Pe3Tk/aMgAZ56sQ7VYgnjUMvuCZKgAi4ne/yIHcLLyjc4ojmYal+jzoXwKUvTDnM5HzOLBMhcuvRBCJCKIBAU3kuLeX5dM2GBri6WhHFSYzdso4+w0gt537op1TwGbt7UIY2hYS6nwvlMxn83qWwwvMWFyYBZ1xTWOQBAw9Dpiuc5BQjHSMoowYeOfxzDF4G4hnWDy5UvSyNIpVyHi2D/tHEUyuvLAo99Vt8ly9o+6ZZz1NHAAqyKh3Xod1JiezA0Su7ZZY9ZUiWsvMblAkz4QO6J+Xi7iXPaSjRZ4NO9cKgxsXKhpXGhpWqzovQkTT9DMqQqCLmvKeISAyhMC1kcljNL0FCW/jYLvIoDfCKQAw8QVWYSJjtcW5OpcnwkBCbU2c1yoFneHZNb5PEk2GDVgJkx/6yfszGG6O5/jUGSdMJ4FepAgpJ8BII3mTVYDYs6FwUJyHZ4MhnRAsH5vpIxi9Wz0NANrAPBN5C9EYOIPsZdolQDxb+RQZZ6nCB2iflw89Q+uM2RUEdxFmC7lvkC+/Xa24F6AAKYggYXmX+MKIZ+jKctBXsn+lRetclem1TtZcWcgrOpfbKYQ6sfE8jiWcRIWrgIiufIY5OsDA0m6PK/cJ6RVIDvkuISMzkGTSA+yvl2q1F2oRqt+MpQt0rU/bp8jHJTciADaPY04R5AS4cH/oOzAMe3JtS8CIZ/RpvwtOd3AobfQEWsbjeZ4BGl10yaNYvoCosqhEQTsQ0DLEIA4Z9AYoKC1394yO7w1I8vmb0UAvOi1tb65UxQEczQcEjQs1GMuw0MBtc7TB9W9r2AA0liZxB5oW6nxyuSKFN/cs0a3tCpJDYJcksAszY8U8QUeEw8Y5Zb0jeXi74S7WRny8Jm+0dT2zyl3Fikdhdsiz+suYVyTQHAi/icoCG3WJrDX6ueGKoQdryOlsuNIcGc/6BBfY0BZHmy0SwO5nVcHRZdK3eecMOzps3fasI+30Kzrqsk0ob5C3Z71MQLykGDa2QAC9RGrCGbeXQdwBU2zKwA4xddjcMB2t1YaEjr2Bg58X41kIwgsma+ihN18mCJw9G5qFgGZ3cJoVbKKGDUBiEiFfmnExYPjCvrY8LMyq4ODnC2MakpslGa+E2hOCSYLFa35/PtuEYvZt2nq1wMlBulLjlc5xPCNjinNZXeLLuokehUAPHIpzVenEAf3M0qEs+nTEWO+hgT6xLTbtQh4gouNr7jMIAU/AVusncgvHJpokMO6hxi2EMgIMPUNuZ3gIWTvM+lCJCL25PWc+y2vK6+x21pkssvf36Dp4sUY/N+i/Ux2m4OEMDIRCqgeWXucInAkmpumUWqhcF8Evsek1JHM7mGjdHmp40YJDDwgQZhAsdAUf84udxJamDzT4BUEw2fQ4u/SYx904Z9IZ8r/5iGcPXRR8j7aW0N1CHrJXzKkGbtT5fY12Vjzrn2uq3jhRcf9ESezOgY2rVXiFzLnDa7DH14zAd+pyaQSrE/BzWc07QZoA1zP0BJ48umC7QuN9ElM6NlEuMVRufamo81zz86fqn7b0/PFML1+C3dOCOvinBDaeTOfoF8EMmJQkqHX9W1Av9NPjNQMrZlvasJmBicgGfRwioz5tcmBnl0OIxNOxK/DjgmsecrQRhOmxyyLWsjqulfWnIN/fguh+iWDzHrpX9c5hCOtiFulquCVogayD2zsRuh8bh4kG+7rJYKyXV139pN3S98GaHw87mmYSKtxBfrWijgY9fYGg+2uNtO5l5soveujnkDb58zYy+gOPXw02upqX9cfLor67yartdIMor/1cWa8/uKN733hLmaMGNgf+8BmvTCRpZ4rxSFrnwIJ42KSYlDc8b+JOpRprcnau53/ykb7700f6exC+9qtN7b16oldyFe2NI72VrGi3wgjhv9LToapcTXQ7f9jQdndHcgqTx932EHQMG+bLkyc+ktMrsPHrjRaX+CDsfF0DP4u8PwvG2Qfx/hmf816NOZ/h3YGQ9hdL9eBQN5O5WtjE1aiHfs5UKsbB0wJcI5IPxknx/gK6XuP5dTCuRsDkY4c9CXSrCf8MfJmE/o/0t/9loqlvx5LZdzvjARElyouCu0ama3Z5g1LB0SiXZ/wMfBkAJ1pBZAAIL5uasDjvMbMYqwyx8SyMi6IXigA3V2QSWgC4sxAeCKjLOjm/w7VENxAbl7/xGdE+892bDVzceothOBhd4xgN5MbgFI5EXmqjTc6T8GaOOA5US8+KmoTi+Ew0UPIZ4OpyRj4OdAkJ9S78FQActgvxEW9q8ukknm3xcWzF/K3jQzeAVpQeI4xbFp6x8tIt3zuJ3CfWBJLEtXQZniVkfD6hDdzZy7vrCZG7l+YHiqYd2jwE3LzbEmAAqGgw/UT2PGeTTmpu8KhUIaFNjer76uar6mUrmhGhxyKIE8Zq4nMzcZI5JAjjbHNdzBLqAyqXUxfvxrlASL3zOhgTnvv2ZAaAHAddwGe4LFKFy8WLU7TBqWw5wC7L5aWADPL3ztY0kWaCMUxDVJ0vm4A4ewNTEnlv5wzC5+fCpz0rjtP16mjkXDBIvFdDXMoiAUDbkdi4E4CfQdYdDim2tNHzygvaCUcIbV1Byn1U4BJCHBwPv3bZJ2IP9OPWWO2UhujfmMBnNhnr8uJCs/NTjZ8/U/7qRg1I2T66tAdQ1Hdjau4RYR/sQhwqShHxJouuWff5rOI/LBnkQbB7ZmytViYp9GszA/wHgP2A50FAO22IP1GxZT+B1EzQuSmOe47mBxLEZ1MMqoMabx6a0Q+flNSDUDgiXhC4ecZ+hsc08Y4hjzGOPE475oWCFkTl2Vxe5TLhHkDk492cuO7d0eBuyLHrYwATHFACYvFseAN5u9EBOrdPQFSn3WHmgPGoI886jsL1V8s4zkJ8yTh79tobyXwvZAzQIV5s3TPVuCz0Z760S3XyfkH1EiTYs644c+cDOz/Y+c1xnz28hnyqQx+GDDZ6V94FzA+QLSQ0mWcMCRLiTn/AqaKvW17Xa2wRXfXJQZvxNtRdHPZmGo/n4TSpVZzgtZlRhSvnFB50zgWhiQ2RMPLi/5ZfIFIQCceDVjzrxhb9dRCLdvJMMMtkEx3bMk5x7IahCATUs6QriN4G/Fji6KaTNcSPC7Lahvz1GV8HtzlkU8HWS2Ccz/xOJyCjxC1RDQIadsnzuxK4CKalcCYJBihpx49NmfCF3FCaR1Mg94z5Ehvnmrh2KCT0cprEdr1ZiaCSv1/Szh4dmhFcdiDAPkp2OUA+rb6WvTbB5UBpMKQKrtSwQy/5m1JunAbFgOYI/pzrXfVzIaGtwbV6Y59gBWZDcHN47WI8r1y6rBJXngDH9MUkZ771pgu7TmTNvV1FowBulDGGBk6xmY3UJOirFLMql/K3Z+mjFygF2IS+QC49O+qAwATRm+pcJcKHJiz43dDEE0y9ZhDa6OY1z2nznh642b7pqHfV0fiyDSEdy6lgJtie6fPy89L4zj9ugUxvyaaDuwntnILnw1yOoL2o9RFkolFVnqDpbfTgldlCFe5Vow2HfKYOtuWSOWyqoErlUJXDO5CIIpgFmUZ3PPMVclR5jnM/55CPMbpx1ZrprL/UZ9jxTWqueBGdqGBXJeyrktUOcqihf3lk70Jk2SQkLDklQO8psRmBB2D9BH/a6WhyOlDn6UinZz5GuACO5SGX+CUwYAwWhIkVj2ogXTGdYxNtZIbpBGK8xCm1aGuf7+P4tSnB6pbPdZHPPIFvs48ieI61ulL7TNvRJba50s5+Wb+239BvVMv6KkHh8ZqglOe4ZJfTk1rtkbqdPvKBBJWz+Ot00Oew/D+C8PYnenLT1h+dX+uPWqd6ia+f0RZGnz5u5XP8v9Is6RtHBb1VXWpHfThAB/DGHy6wVwLNm25an8Tq+pNYWZ/RhjR69WquoHf2K3rtQUP5V+5ouX+kRa6Ib8ZHw+g2zmoDe53x7ODAm2V9hGUcXYpBRtfwhiXv3vZ7Gj36TM9+/Fgvz/pa53a1c/yKDo4PwmznFWT6SpBVjVSCxH8RX/QKBLJUKUHQq9rid9dRBtJvLbPV8kW/Ao74R/QgdoHvPifcwsbn3lRdghQjpxVycI3YCe81EXVRe+dO98GPBfY8QI8606VeDocQ8CmB6CBgW5N2NdCfItjqEIIYF6x2mk0U9hJYD/+Z+tp++9vxfzv65r/UW67/d6NE6tWxl3ZgaD4S7xrCsQCgXZTVJ2qEkkVEsRsi8ypAcwApLQGITcAly/eJxVBJopEioFYA3HyUmutvFnNctaRy5RRODceahbgSUG6SDCxeJkak7XOhHaH7JJMthNM7d9ZYYDgTG/tymOud6k4NcJ6dFcYzSDEU3bbuZWgvEXmGc42BLmIRkQmODyXepDI8i2g9g2MkGjb58fNgWdpCmHziUzbn/AviSi7nPJpwOWfDRDTUBDVQAeremBS3PAA6bzgJ8vBs6JTIfsn3EHGfpGQrckmgCAeSWg+Qy4iWTFAwL8fbKwIwEMINTm5ZjDTDKNbNw3Cs2LC8r75zjlIYis+RT9IfEJjgEABbcW11M0/os0lMz3yKh88ldioCdzehuD1VCDmY2PGag1DGfAUSGlcFUDbdcN+8y92pE/ahiTR9xpE6nSid4Hva5rp2kzAzg3MZLUIRYb9mGQuTk6xz9xjffC5OVJtSCVkWMr4nfgoHGQqOA5z+8uyL6cRt1AmwmtDzJy+jMXyMP+DC30zqPItqcuE+uR6qCd15t6XOTUuDCwjYJa8vrzS/BnggxCvPxjM+ee7TzKx1p5zUvZ20Do5yKu7hRCtJFesEGZW6EkWiYJxQOEXKeZboDRSbIUbfkImrMwQEgojG5jg9yOh4tNYIUBwMkAVIM5hCiCEWBnLntU6Qx5w+DfisT46aQnTG9GtJNOwZp20sCbFPA6ZZTSFoo2JJUaGocT6vTiGnZjoTImLP7FlGVnFCGyLtjYZeppyPtJz1FRufA4w4mtnwc6KKO0A3PHtd5ZMVZLdPQHfC1UDFi4y5i1NXGdtiys7ShAP9xUZdo9XnjvvUjuUK29jmlSLwyRVqyhcgLPmyClkHFhvIIMGjC3q77q3Pgl3haBK8uuJFBhlWXDy5AaCXINEQURyNAw1EgN2gRy5Z1RtrAPEcobMu0dQn0Jxj595x7Ry5SgGygOPMu0QR7TXBytAvb8LxPHACfXH5Gs84x3EmjA5/QO8hTYaJUOLNlwknCmW/HDYqBcbKZ40NSwgvw+tNJm2w7YpxakFuTQJduUEDMA1nXsPO8sOZyjhTn8aTBLPSJdrp4yDhcDnwLFMGO4xlJcYVMu4NEynwbsv7wwCa9LotJuOQzeEEEjH2kZ5pXUxTejHZqkv/exDmG/DV6QsXENGeT4a7Qc7ttor9C+1OroCLLqR8oogx87h5JjDko32OhX6d0NY+Tm9FQGHCpeK+dHxf6aN9AuySihDvEsFTbDjRDJueQEIXfCYCz7N8nyK4Sy1GSi5dGQUc9w5oCN8BwftRJae9cl41ArpcvRROoYu5VmxEeAiRCsuv6Jxz+/3lo29t43MCpAkDMaTNXcjyBVrxHPJ8ir2eTmfq9AhkWj3ppqcNpHRNIDkDV73pzHmsKwbLpXDCwREEUYtaWdflsuY8cwERdnWVGORzC+BkCOL2Cnk9xJm/CbG/CwnYw580Car2d4+VzhchMc4XJ2jwTANfFp/Js+VxPV1AspY6gz99dLPQ93pbvQQHaBVYttHdaKbXinM9aMR10PCzctgYJJS/Z7ZT7AuZJUboC1i/6iIXP8Hjj7ngU+fcb9YCI/pZApCsWrOcnq/SOsUzdJHVBFx2Wbi+Z8bBsiGyM55P0M2xc0z4zzwpVA0AE43pNoFQTxuZmfjFRz0VWtfo741Oilu9e1LXW5CtL+QLOoqlteMawYC9Dye4Qcat647S/akaYFOV8Y18JDe2aH8/H0112RvowxdX+r3PPtP3+pe6ZgydwuKNbkWwzDPLd6Kkvrpb1LuNmO4kRypMOkoReI97c11sKvpJrKL3txEYH+lV3vv1whrCCqYQ1G1om5p3tdh9RZPKviZgxwyfvhpCrodgFNgKcoaVJh9m4RrR3mci4qCNNzznsM0Z8r7pa9XHvjcFLRPIF9z9mEDsg2VbF6mp9tCdbxBMvZVfadcpCuDcMlFGb2rwAvSY+5v+3WpvECv3cloNYU9rrtRHc227BEcQYO1AQqvoPJxhgSwJy9UhaB16DBkfB9Ueux4BZYeAsg1H8Gy2949MsM8tPvJgN6ujKtiKDXtFLxee/8/w1//i3//rf6a/Tvyl6Vr7I3jWDcDcgfT5WDyXnvCsyQ1g4I0kAfNmc+UArrv8rbicqglQnUDOdlDQNFHsGiLmyLCOkexgoEX0vgQ7KJYSyhZRgHxKqQigTnH/jMsWeFkNhUTZgHQuOxL+xu9MClyw20cM2qMZMGI49Liz3j2dSaQCQwMEIREJL9cD+DiVNQiw2hKJ04+pZ0oxPi/NO1F1TQSyRRGdZO/i654eSqMY8NRwMs/tTkoT0NsrFCr3NBlt8Y5LkzeT0S3EaN3rQT5x4uNxIKNektkACj7iM7kcAureJU906NlEIrH40mQVMoHMTDhcV22Lc1sfNrU6fKD5zgPN8k3NIEgT57ZCLr3+4F3e3mHchoA+HxIpj2M6w5F94rPQkQMuBMCy5DwLCcGjD56J/JzX3JJOXvMQffdvZSLML1a0AzGrzPc+NtCV2xyJO6/Usu4AdmGpEBl7F6A9u5fcCxDUJu/bIdLMxW4Djj3kt5Neqg4JbRJtVnDMEe+7Pe7MM43IkgY5J3bNWHo2J2wqsPUxfkZt56uZSHg2foFcp9Mp5KWnIeRzcj3S3Eu3GHIPgGwTwQ9wYr3hSO3JUBMHCMYnxtM7rHcBrD3PWkQATz2r3cOSGj4TudlQtlpTzDveudYp9ALdode8Evyg7zSR/uPccQDOSfPMqHXNkf14uFBniJOcATozxqE/hkgwNrzH4DezbkJ4lpYhwJt1WkVU0AvvjCxk1Yc4HWcLEC90FtJoQuEcR/fZMr/i+S7BFR/PtO310TOiLGyKKBBB4SG9vgVBIAriwvl4LK3HYQxjoaj4A5zZPbpzPxepjlBcj7JgYpdgfLfQW/TTy6KOq7z5CSEoE1Uxj5qK2ZrKlSo2B7nCDnKQgTR6ndxOCMxox6qHIxwyTmOCJJ6dzWoLYVXeJLSATkNovfpgcm850j/PDMA5eCahGGRsMkmGY2V7HUg7wdQcIM7mNmri4PebSdVLKWVpr8ODNLiSQiYJZLz2DCcBprXndlke4mOc4HLOom3An0oid9dg9U8+HSfUUOXL54LPIWNjRNdCp6/x8j5d2bnWXS9xQj4L/LA7nKs8GKqCvrs+coTzyWCnJqIpL8cVY0qWVsoVCWAJcFJgmsvOxbGhOO8PzAO9DsXVQRPXRJ2hL0P635mkdTlM6NKzoRDxLv0aQlQvwNtHEOAzyG9iMFITATU6HdUH1yq5Hui8xQ3pk+GH+5qcdNGxU3S3q5KnajHCPYind3mjaw6qeE/AbGQTWDn6RYMsCC4Tl5lik4nqs7FemwyU67eUw+bSkLIUmO9cxx3G4C6E74A+7pYiNRpllU1GIaLbfKS4yagJoVc/0Gk/y3LfItuQH8urA9kuY3yNLp3jF065ntORvk+6QTG22PDs4lrdF2eatlrY+Fgzp/twr2wGG4JA5Fw+LgMmQpIu0pFe8qyhg5B8VhvsuJIr6UuFqn4pV9Y9yMwdfj5GHx0IR/iYkIISvtATk1tk4FNuPhvNdI7uDRnLF3D/n19IPxs5UIIMQSaQGGRrqqP0RLvFtQ4Jbu/WsjqE+O6Bb2Xrx5pgJUkAoxbkvYvOOAUCERM0LWMFcLaIJLPcL6UFmD3sb9S+ls6uE3rc3upHYMf7yOfCM8i8MwTD4QLTPDOMbwll/cZdbSf9cIjMIcQ+g/2XvamLT6XBWR9JGjHUBYKfvSirVzMZvVEq6y7EvbiPXkDCp7zngnG7AK+XkNddgusTHH8JWSbAKNhXCBpH6MXTly394aNn+sPOmR7N+yGg8FcBee5XwVOC6DyyfJCY651GTjtgfhwC2u3O9HSZ1iN8sLHgAcHKN9IzvZnrYS/oMLjsEw1jhYZi+Ltt8zXNqkcagT0j7GJMRBa6jC1782QxFYUxTEcEWAWnhOC38uAddul0GO6mBP54S4A1enSmz370gX7au9T8lV3t7NX05d24jsoEua4nnqpqM83gX8Blb0ArFsIueVcd8YyyMThM4thW0L81RDLxyVCJ8wHPi2P7nrzi73AIF86foPvXy5Xa+K4bPtIxH0D+AwKHIUQ0nP7IOJ0SgD9pTfGJG331bkbHTZdD/GecfP7i6z/6j/7Kbw6mqb+8WCd2nWd4Dbl0PSyX5nB+0hkOYGjH7LDMwIKQGUEi6I3uYzQPUMIKxKuMR9th4PI4jY0J2HqsJpGCyUrKszEAWBoyGhViyhVQQAYyAZD4OEN8dgBs/+xd42nPoNG2sOTOY/lTyAsLy2xTou4xhGZGm8w6uEJBb8jp2vkjqQxODQXGWS0hbwuUw9P8SxMNIuVEOacVEZk3Nnj9OA2IujSRp9tNllzD0UGsj+Vz1Om/WcljvN/LbS5DtTWILVFOAH0FgLtmqGfifNrKmshsMx8otZkos4ZMjFpKEJkmXQQZ4NiuUGY+GMvRjyIgDDna3H1Dm/oDrbN7WqXLWiSzQf4b+jDCac4gO97QcUE0/ekgrmcQ0CfIwWUj3NoZwMJTMWyIN69pS8/dQ3CMWDh3O8xWICvvsjTB2tIX7A7SamK6DsvJ5us+/xy7hnTEkJ9nWXwrz+HyOQDK4OqTs1zP8zAxC0WSnQ9cBxBqgHIVstTIJsPRj0WcZhZwTHk2Kem7QMaRsZfsPXQhly+olcmoSQav6JSXGuOOcJFrkvBy2p1ryqC6nma/PdCkPdL1zVCfXrb1pNNTh/fdzpgEjyvvAHYfCoxVDbA4rud0sl/WwV5JO7WiCrWSSrWy8iWAoOBcTMAuSkNqPKOMHpiMuk3oe6iOgEPwCVqu/TYHlAY9BxuZsIQL5qrN67OuZ2wd3Ph0rqzGOIFeJa+B88dw4BHyRaP457QH/m/Z0sYxwHcDiF2NJ1rcdJW77mk97GqKA/LGjDlytJ5GjJ+XokMtSByPwc1EwgclbE0OTQoByTATh2yT9Ntlb/YJSu6hHwf8soG8S/wuFZ5/O4NaTlr/85COig6KtVAdIod+5rDvDIOfxsFF8Qmk0DnN3shFELWFHMeHNkrIT1ExnL0yONtsUStefcLL2isPPAc/HtIRPBvk3cHjwdZnE6hzE1Ovu9V4ji7iOXd2kjrcSwl/qVxEoIO/SFoGqwmOeKX4nGdhz67iaKJpWTo3NJzOAjZ4htQzGrwV+SBjnKrJEE82zPFL2208TBqNeGYHnHOKS5fArt1d6OoKXR5PlffMOjaQQQ+PCZKrKJLTUzLodFQgkIaEJFD6eH6pDI4tKkE8sxCAvDdQ8RwTEJNzxiGUe0G/vaqz2GDLBI+TRUbtcTzMiJ4v0jqDhMLFw+qTZ2dfEOysIGf3R2OVfRTg1aVqwyvGbKsrdKWPbv4sn9NlFQdarYMhEFDvtuAZ3pRinHIQ5b6HTYLgkmkhBsJA+ESoGTKd6YCg4rVtT7vLFrLt0P8rDQmw2uM5bY2rDrU5SuRVwBZTECDXb30AsdtPZ1UlWD9oELRU82EjyZZgJ4ldJdD1sNvTmI4oPAtu/JhjQ2P8Rpf2nzGm59hpn3tcosMdiPBFt6Ph1Y02L64Ue3GuOD8v+UwagpnBFzgwLhPc+J7hqGVIdqVc4feQiUROWcjMXqGpk0pFx9WyKtiyfUhEQGZc4D8uAkpk3YdwnUMGPhkt9GmWQKwZVynvvOiUPjjf6ud9Bw0xTfF5ISUAnCtDeo6zK53k19qvEOAWsKUcGId21RB2hI7mNVYDmyhih9kYMoaYefXJFrSNQ5TTRXxRTrMFPm4badxxzjl2/2yg84uJWgTUTwYd/Zig48X4miB0YJbouFjeTW2CbzwoQnqIgSC6EBhs2BtljXXuo1OqdmJpyHEqLHm/Qv+P93dVbDTAg1yoTvICjH5GsIRL0f6MAKO3UAVZpUu5gHFrfLvzuK+uO/ros3P9neef6Ufjjq4hUp40yBEANCFuzjVNrsZ6k37vgvll2uWDVZ5gp1d9B40JvQIe/VI01espcK0wgHwygI5TIMEOImOuf+alBafy1O5qXtjXcJ1jjFxrFyx11Q2e54Vr7wVIolepHEQQdQ+52oxbWE01NIBTnvBJDp8r9uQnmv/0PaXulJR886sESn4wAcwczG5Dcud57LdKIFVWVEZv0Rdv1gy5xmCxU9rCCh4ysjzWBEoJgD7ZmSg9mDMmDArX0vhMcDREfk+wmwvGoEVLBugNLInxcY4zOj6a6uJioUVnw/jN9LV9+4F//vUPv/7KX/y//VZrlPgP+8reux6vvCIFQBNlE5mfovwvENfSSfIzkNJOOaAqAAegVRZrNQGWY8jXEejvIuMVBiDvpenpgGGfh9kyl/mpEzUUsjhAyEocxUlkGXgip1R6qwxOKInCGj1TBjKUAOgPAxXzzKbJJ8qdWsTDhJDJkAHeRdKd3+ImhRNMrEiQ0RVkdB33efLOEYWkbey8HbU7+gGYeP7WM6F8xGcTu9ZfCkv2jKsJLzYaluNdJ4w/0d9bIHfGIlwiWLzzlzwb6mV6k9IlRGg+wjHPTUKHkFg7TxPRntKLHtHrhB7NQn8TGZhLgffscrODI22rD6TinraZGu30SQ63ZW5CgVz63J8kddlL6HkvqUcDomfI5zMIz3OcbZV++FxmEzDn1Xo5fualLL43GfWkq08cMdFzSoMjbJusZRxmakzc3BfIqJfUggFa7vyD1iIIyCE/IwzFHRzwCt3gnsjAM2w46Bpge4hd7uN8XSFhJ9poJwVgQ74qdsxO2oeEpj0zyt9dk9Q5q9z6VuaWLQZryhA3OfbsH22NoV9bHIfJy3I808yzou2Oeq2Bri96evGipef9hc5xnl0+5mU/py54ad9le7xkXQN8j3DYx80d7TV21GjUVHFODkFRGZ3MlpwmAgi75A6kw8tNsA5kw9ggGivhL0518VGa3mm9gIg6DXgA2I5HcXXHSXUBuM42o88gRc+J/NM4Aucspk3ukZXTEVy7k2EI+a5P0JfL4UjqDrS+PlN6dK7j5Ex3kOkDgiTnjXoGPEVAUozytMUnOiX0Gb97isSuQXP4FGNHg8I4cSHbEBkh59BQV67gXk6Cr9OGA/qVYbzpaVjlaKxx5rTZJ0IdQkZPsJuGN0vYucXmymdWIQcumyPoTDEe6y761EMg3UCMfcxuDCdhAgqia50va+nZ5WwGB5LRmueGjSQ0zUvh8BnNJp4JYjwJpNY4Ghebd4CSzTMGGYhdNFYus+Z7OwLwwM4KO4v5tCn671QdJxasISBEhIFiOtfbM+nmWc4dXcPuGTbkwP+5TMisxMTHPH+jCYHNYATWjSFFnSXXQq3+FJzbQCgW4Bg6TduLjF8ZJXWerWdhUjnPiBK4lgG0AmNKt6MitBjC7FNVvFToCg8hEMApxhmHoDu0d7NJa4znH3D1phldjSBh86RaYNOQMR1D/LoQ//Z0qSl6bzK8P95o2BtohADfR1cvIWVrHGaopxns12TPVuPe8p0FDUZbJxwUB8aNom6XQ+2s+3p7O4RYzsJmw9RmrEG7pcFgQIC31ATMduqJc2ZjtMVBk/P3COuDSjmZBgQN+nGXcTYZvVMsq1kpqrlXUaFRUQJSGi9mwbHb6hFhlprPLmiXSzuNaOMVJPQGDGqlfQzkWs+WU11i7/P+UNuza20uCNo7bWUmBPbYcwVb8rgmM1nViUxOwPAKQU8+V1a1eqBqZU+lSh2fEuE7CCYtF3yC6d+cvrge7c1wrXPG/WNk84SbdXjutUlLYakv1h2sgauXK10PvHrmTVZO2diEpVVvlo0T6GXRzePySq9WErx6do5gF/0sIZ/6HFsZ93i91m6io1pxIWAHTCagD0EMWBAjKEogF+dNO5jCGNYQm1V3qP7plZ58eqb3Ht/oxxczPWbYXIljk7xNHShks9gwdmz7TXMfyH1igRW4r+iCS33ZZ5XxdyV+96V8Xq8hrzsnJ8rXaiFIm/VHOn15pQ9bBBzcq7Rb172TPYLzHVXB2jT39LycD37oDcHXs67++KMn+t2zp/p0NXJGnDJgUrVUIZDPqryd6pc2Qx2vnaeOv8kU9ZFyuolldDeT1NeR1+u5PsFbmw8yGviOX5TNMr4ao4LPSXszVZH3NLCpY83STfXmWXxeWqN1VgnG1ikCLleUd7CDXiUDX8B3EAyk8p5c4Z7IegveJVwCceV9GBBhfudgfTmb6fpyRt8j3Szy2o9yekAQUyw5YIbclgsBn607IUeY6xc2Zg6wmc4V74yVbHt1E7sypli3kaM3YnrC6AzMfJ++PcXfLYEHa6BzoyezpUbo37NnM51gzwGX/vnX//vr29/+dvz1w/t/Hoz/dzex4tun3fl2gBfm0gBDHGCwY0hAF8V8iUF2MGrXOHRBYeeNeHY0z+s+CuzzWYug/D4g/jqAk4bYmIS5DE4W4NlB7yoATxZryUBSvGHJBCBCCUK0x8CBcRidp+DtSEyFEvhWlHfJ9zwzQZt8dKJH0jsa0Zqg2MAmr54ptSO2cuCkTEYxdi/Lz2ORJtzHIBD38iFRm4qeHYVgocCuP5jCWXs58xeOz2TOM76eoncuqjcmhXwckyMTJsiSd6x6pmFD2zYmovMx7Z5pvhgDUDO5/E/CG7cwiAgDKeDAo20PwxvzfIhWFZPcbSpWua9tbof23W6a2SSrgGBOE4hmH2fdGeX0shfpg35cn8wTOl2ndEEfL+l5kf7OQHrnVZrchOMqaf/trCKkh7+5DBDoEq6QhO0ZWYMB/faXA4tA4rnovn+DDE1g+cEX34dC4SH65l587PbtrhW71Q5XFRJUYoByBB33CS52+HkfYtGA8GfjK/lIv2RsKdckdZ6hZ3bAJX7HmHHPcL/PSWgoM2VHamJNm71ZaLuYaTkZaj7oaNq+1uDqRt3roVqQiBYkwqWUzgYrQAZHj86OTUYA/xzOsp6vaa95rNrurip1iFcxE3aMl5yjDFnOZiHTfF8sZMJZ2XFA1Oeimxb7n2eLGViaSXu4N80JS8vzWRJCkeCZaXXWERdj5VkUHEiPa4YcvSwfctzoz8vJXCOIdAlHEPVayLal3fRE9yDlJWTRtLdHLi7qb+edJdr2DvwshC4FuM8XCQ0IxtrLBM9Bf9dp2pZHTtgM4Oyi7o1cBrD20ijEiHYn+D1N4Z5eHppBoPFwOI04xH7NRdPkiTuTDdeDrUK2GhCqXchWOYdNRxCiBCFqzCWa+oyVd79i1wQeMHeIu2crcCQuSI3z89GgJqEJE1HroYE9IC+EFLBeTnHsC8gZzfAmhBjyQnHBEoK0+EC5KvZWzMkliYwDPlfeMzQx2np7ipkdA8El8tgAHF6SD9CO/YejPDeMG/2x/JzzjQDBFsYPjFpOTH5jOIWl99epNZyrQxxw1p0T4HnTG0EUAnEwjepCuBgT7CnLzXxudM5EOQsRLaeUKGIPWXQaWTk3LZWHOHt2xkuE4FwcomddD6doYaOW8xQcmy1TGkwitcbY79QF7NPqbvgd70F9wyqFjzB1rvEZuPuC1x6/89Kwk0aQgnoO1NxB39SYN8HxepZzNuB79Go91D4k87XEHFJk28Pm7KQJhKe9Udj1vASvJuDW1LbFPTC/QJbsfLkjT7olOH6f01LyBPFZB0VgqevK3stUtAe2VpDxTiENGc2p3qypfFhTqsz45yDL4KzJi3O9Fxi47WBEu12r+Ar5XoAb3uZ2iTI8HY00giglsY0D2lf0kYQEaDls0ZuAvJO6UW6oXG6qCDHJFarIOheIZ8gZpa0rxhjTDET/YrzVx5OVzmm7cy5bYNwQPzSiDUN8UDY10VtN8AG9aYEdV524fOb/DP25Rt5j+l1HNrVpn/G65G83qpbX2qV/uye72ikWIX3YzdQn9LRUenmqg/al9mIDlatbVXazKuD0ssSPidRCEcFJQDjwPWw4JejzGXsrnrMatDU9P1fr0bWeftTRe1crfbSK1PXEScpF601A0wF/XKUFd+kJxYANnlQwXub4ewMZv87738oWdHhwpEytgg2CP8MxJOxGH1xc6kN8dOLBvt742hdD4NnEpjyZ5Bqs3FqLGQH9RUc/+vkj/a0nj/TT+YCxIxAgEN7UD7U8PlKjXtC7BC1fu2jrcHatGTr2xLbH9VXs4Eu1KeMzQ1cG+E9QEHzzCqd1KsyAWnftX/D19itbXmNRHSK6q1X+EPysqTcpqIPvWxFwJGplxfOu0pGGCKODfMb51+kifrvgz3tCBIRhfEGYgKGoFToNebz6SJMfv6frF0sI7j10t6EUhFS5kpJfOFLq1aaSTe4feAcGz+fCha/3zK9T8GIEaekh44ztxOdoGL7BvMNlx1wKbtpZ6/RmpR8zMB/sEsiU7XvAKexLYM2sY3v651//rV/bv/pXE//3zs2/stwk/p0oU37nprvcDhapmE+78WkQLUDQM0xTCNwLDPwMsBp4mQKn4GhMjvLBwRzvO2TQdhmsuwzcDkrm4sPeSR+HOLhmZhEiUsUXVHGKzvfyjvQMkUzCRe0Z1AiwSXmaG/IXdlTDqryr1YPnvFDn9Di/C62+dSp8xkssVh7PfIVNCH53IKeOnk1pIKGQUVQIouZcSc+SOj/UyewQVRxuSOEjsvHuuxTGkols7OuwIcKznS7ZEefyaQieSQyXoyOToinOGKBaEWmNvRMSA19iCD6+LB6HcMXmgg/czj5xwyzkO53CGBMLmuicup62EQ7EeVUlSCjkEzeoxbak2bqs/qoCwanocpLR02FMT1ZpndO35xChIeKfcxnUXRQ6FGjHYBiOMLs7M+GkrSbRPv3qFzOWNSMY4+KyEj4rvYshOYcFJL+9ghyRPa/+NpxX7sg1ZdjjF9wbcWPgOGD65TOjs5CnWHKhB8hvH/Kzl4aQ8vY6yFZHrhV+j68OO57TYekf4OT7QM55jZBX2AxlEsp9feF2uea0A1CxI3cO25qIfN4lMr3SYgD49WeadpdqX03UvVzquo3jhiddjnDUszgOB1KfqQGaR8rv7kNuSoBWXvlsSlVk7mXFPG0D2yCrOFpik0IeHYCQmmy4GJJPNQkiQc8sJ89OLtDN1Qr9g3TOVoAOmObNSuMFwRtEY0Cw1kW212NI53ipbn+szbCr3Kyr/HqATBZq8qy8p9kZB3OlX+Sgbhgbn/PtyDyQAv5tIGo+snbpMlzxLHrqUlVZuTB/GrvJ0I8s39shewl8zrM9o2GS6dnHwQjHMoKsQ8JezOe6Rn87PHSA7qwZP7gtOrPVIfb1NZ79Ffp+Apk6SC8Yx4nKyRGkbEyb0Pct7M3RoNueyuAJPyegEaQwk9E6g/1gx1unvOBo+FDQodvSSfQGO7SSbkyAAXSfBBQbdhQbXSHjqRJ7e0pVnL8WKQEx49Pa0heT5qQ3D3n5Hv1fJ7wlBCGmbomoz3G2J/IJTZjrLR7QN9gXbbjN78NQIODoxnAdikpPp2td9Jc6HSwJYObhSNkUeljlcwd8zDX7EjjoOnJxUfksmJUjeM5ARuNeFszyd4hoArKehIhGOGAv2ccgOQns3ItyLt/keDZswANslpDQIeSzhU1fTtLYYEbtTTqQ0DmY5RqmrqAw5XXgWRT67HqQZwT/L1y6CdzREGc46mmDDSRc0F4D7UJ0TmhfgwAwZxvlefPxWLPeECdKgMz9bLjhzGuw2ibvFjpHOwRaDk75chpK+Mdr0D3eaH3yxhKTplxuV+ViU1WCj53ZWk3YfGU5C3mQO9W87h03tdOsKuvjTRke42oMXd1ASBcIYkrbhsjDRPSSZ8P91EWXriA11z6YBFJXwNmX+s5VTWgvVdVepaF6taIiAVYKEpIG+308q3HfNumNO5djiCe68Yy2PqfvJu5eFZnzjBma4uoS1wQ6O5mxvtLMqlFIakx/J/Okrka8z+WKUO0Ovm8f3Dy6vtTokx9r3P45djnSAtxIvnqi/QcPVPbsYbUc8G/KWGyvOqq8gKReddXAH4TgrTjlPXMB61zOeSaIQB6e9U9AFE1El6mypt5lYwbl4PampxH3ab1s6+Zmq6etjc590AP6sMBmPcvtajBOpXFd4SR25b0TaWyqgY7eQVffKld1sL+vbL0a/OUKDLq6buuHF2d6nyAp/Y23dXRyol0CwX2C0ebMezvQX+7tiZTRZUcf/OSRfufxY30XCfXRS+/G7xf21CUI2DR2la/v6QG4+O5qrHTvWrHOub6yaetblal2KrYDpx+B8QkEukU+SXyRMQN9QrUMeXYgIXjwhIYDSCW9rLCjdeUVrXL3waYcuk+wSZAWdrATmHoPiSvkeNbWKTDZRqR0DZzAxu26MHA4wwydnQXd8OPis6ESrTNtn7zU9KMbXX060Nl1SbnmXRV/9XUV3z1W1MAvoFsOwNDW0EBPgvgbN9GTbT40J0lwlDQPQL/CH4xpkMz5B1199uMb/T6O4HdxgJ8dJ7R7VNKBjzZ2s/751//nr+1f/dcTfzT++p+fbpP/XjyWe9ifeCcexAYn27VDJaL0TuwznOolAj9DgTogvANx+ANOhZFHKTIAWxmgLPO3Pdh/GYNvACqeFS0CUJs5oLmaqgQRKqKcTcAylAQBoCIimgLe3zpjo/EJPF76dIFqXymU3YbmfBAXpHYE4k03Jka3har5oAEpaItf0WoMx4YdZkM9+4IzXxFVLrxjnuh96wRl56VAiB2xrGlLWNrndl7+SNi4uVeMPqDRGD1a6YiI7z3N4h2JnplzuablZIyjn2s+hRDNJsDdQvMlf4dEmfx5Y4dL5GQ1UYaIMYODinxyVBLHGx9rW4DUuoZSrkm7TjRPHWuU2Ncg2dBgQzQI+TifpfUU+V46qkethwDWU64eluz8PjuWgck5MvCsx2CzgPBtdA/brmznkJpbuds7z0ZTfdob67PBRDMACI8JMqVx+hAHWzIkBJTHuSMP5J9Pe0brc/LAs8MRidYdgykAXwWId0ywcbp1xrJqwgn5dA1SV0co42AqXC4NlaUNPlMHfkN4sAxE1DmH8Kjb/D9v4ArLKDjvmDcaGQi8I9juwhdR9dIlUG5zE32ogSsTTHp9nMUAh4v+diPdXOPkepFGyzoAuhvOLZ7my5plcSQuFuylO/TDNQVdDYH/AknPWU4ZAiRIdA6SkXTaCMB3OxMMIUy6/uXtkpV1LeYgB0BcYR9TQH003WgIKPnMgvlwgmMbQxwn+A5IgCktgguz/IyVvx8TtJl6z13I3bm/K89g80zuiYvTPu1tliDNhZSKAHsGQRWL6bCJzvnTIccXnXAppBnPn0BYhhOXhdqoPZrrAoJwCfl6zHN6vLdNG4YmZrYVD6f12qPJGHpms0EQ9S5d+xZyuJda6kF2qSayKKOvORxJKoUNuIbg5yTU+ZieDfXRuUFnIMIhncEbAE1InfCP/DDDW2eDzDxxR/cJ8CDc4MJqeAGQX0L2+rwPUlvaU7LUUDyd5wN8kDY6CI1DMOImYWPPihOubCMIt2dSIuzXKx88nwAtnNBF83hESB/Z0N8wG4u9LCGdPowNSEJOaw3Ha90MFzqFiF4gOy9705ugC17nd33kMsQ1y/PL6IDrljpY9ubKyEuBXDEIeyyN7kI8ojKjGUFkIalJz4amvWICFoABSIV2Od+QwAXHOlzkdA0bOx8TWEI0BghpyqDAkc01wqzXCJL3AnL88nKs8dMbAq2nEPInAhV0kJwTgGxVIoIqY7t2dxnI5nZMQDwnQA6YhY3ye8cLns1fcX8HG5YOf9IUfFuC0f5yqojrfK7Bb5845FUA1+eNewwZ12yuqDw2FE+XwMcycs8rwRjsTCFAk5kqPtZ5Mw+F4E92azrer/N+k1bw25tBccibfE4rmNgUItlHJi1svcf9e4zRENl770GSIK8IKc8yxmV8zy7EvEYHstiqT5sxNZ6HmeKknnncGJ+nfPZmu1YHfAFVIaNzdbvOr75SufVSB5ueCoxPrpbVuFLUEoI2LRQ0T2bDSpnrSg/pSw77u0P/ExenuvnedzRvPUHXUATX6603Fd2F3D080s7xrkrFPMRwo/8Xe3/2LNuWnfdh38p+rewzd+729M1t6nZVKIAACIAgKdk0LJOULcMKKcIPfuEfobBctuwnOxxh88EO2aYccvDBphtRQUhCWCIIQkRfqP7WbU9/zu6z71d2/n1z3+KDn2yFJHY3z103c2ez5pxjjuYbY4455hwHs3o+UOv1ULXLkfLYhfXWJw4BpBMDURzxGjJU3ajRWKpSGcNDK/gngXfaOG6HWhUPAcw4ctioUHGlP9bkBUD01VBvLlZ61V3rCt6doXsWMIdrQHvHOEzCjOL4o4/eQlbebexp/3BfhVoV82fdtNYpAPSPz9/ok1t15T98FxCfVxubeA8dcwiftRDnKsooN18qfdPTy4+f6z99+Vx/bzvUmDa8qjNExq/KLW0qPiGNC73kdKqDFEAPyPwr9UgfVHfIC+Nej9EVGyUlV0qxjcDJxIn1CkoQKj+CEoAPbcfRO14KjQChDsJEzUfatB9qDm2m27IW86xSHHzv6HcpsLz3g6Db8g144rikLCC02EBqgz2CX7ERGRxltLQ26Hin58nRWJzc7LMv1P/+S2SuoeuDx8rffqC9gz016mVsgksJGtg7uMB9jCusRfhvg2zk4Cnv+nduqHGA5cfjyJxN1Pudp/qT3/5Ev42N/+3mVq87Fdr/+vH/0wM+iL77f/t3fmORZv8PuGYno1mE4S4KjKLu8qYGpY/cm6AUPoPRP8Y7cNmRMAPWZX5g5Lyp5QAjkawAXRjcEwT5HoqsgYIr+ggwlJ0L2/vs6g7MAjsrRpASFGI4ArII2OTvEBHFYw7AE2TgchrmIZdnyGPYPLMhb9GM8tUsu2gw3GMt+xUohbENpgxz6Kfzw7wsu+JvL7XYm9+ifCLuF6Ect14OMMhyNI/fu4CzBcxL0SHvEwYMNhsDdHN6kqOg3gG/1nIyCXk9qXN7MJBm3rnL0SzmSlHoriGKKQ5RtqQEwCkuAN9jxcVVyAv1iSsuPRJVW1qXj7UsnWiOUpoU2njwJQ1WOZ0zD6FAPYMf0c/xysuxgFGM6gRDtQFcuOi4S3asueydJxi/TZSqa2OywBFY2thO1Wdi1xhd53x5CcS0CrSD3iHS6cu5OwAHR5sPARcuort1dIn5BoJoCtM4kuKTsRqAtC2Cf8I9qhjdMsonB4DB7oQIsE+fio1NoG2Ya5rzVWEcZUeIoG8GVOATm7xkX4qW4XXeYDSzxDGYMS4bSVq2snKdVZtq2txsZug0lJuvJeB/gRKdrLUYYeCvnANV1GzdBKgfaF7oaIaCS1F0S8DKAl5IeQ7gmmuFwnLt1Kb7B56q0XlnbMQhKoriA1gX4VHjLFc24CeAoE0A5KbhEsMRQSBHjxxxc+QuBUAMATq9CTwRdoTjzPWXup6tNENWnGJtujqdYh+a2yGr0E67UlILB8nH4BYd1eLyVOX53D5fBoFYzFL1XSkAYzLjRhcoyFcY9Tfrhd5sUn05xziPJ+Gc8TJzuAfwPcHROQBMdJjrPebLGzf6zMEZ/OFl6gp83gHEZJHXB4zxiM8OuDoxfQIPOpLjZUWfUAUaQ+7cGebEiJg+hXQO7rumnxsAx45x2LsAH8JryIxpBi+5XBW/Zv6c48n9vIQ8HUGzGfON3Mc+XKDGvRIMFANH0DP8OHIEwsf4Ohq6hrkAdM6z9AZEV8bYZZBlIFco3wT9w0Y3t1TyPDsVAFlxJQkA/4Lx+lhNX0OM++Uk1TXyPIe3vanJuXY5/i5AD7CDYn5rSFxBJkqMLy7zXIUnqtDR6/ZF+BiQkwe052J4N6EfDD+LLGRNLzjsZpNlPhSwX9L3aVrS9RAQOinoIs2rtyuob0WDDJovz5jjN9dzLc7GSi8uFPW+pN9vAEr9IGdhwx8gMR8Qt42vqeroPbfg9y7/YkO6QScUAKkGKzvmdYYe7s2nGuMwL+CPBeNMmXtH4n2PoNj5nc/oz6MHKjgTVXjGJXl8rGSOa4ezMAO8jTY5+pPXbXSST0Fy7mQFnmjh5N9qVnWr1VYLA+/ocb4GCDUALJfChdSGOqIzdPuYK+Txo8M911nkI0bs67xuwPQl5sTO32iCPAFITqHhK8DY080CnbjS5WCiq9ML7c6eKxm8RL8M1SikoeyZAwrFIoDPJz8dHWr+1l2ley193l/oy0+7WnbhK/pTcPWWZKX5ZqTtqC/1hjrsTpUbjVWDiVvttpr3DlW5e6RCpxkcrUmahs2Eh8xT82VPmV5fC/TSyKXMctg+nDav9FRw3OrFpRqlpQ7qax01UtVa6MBGEsrGubJEChDdoPe3Ef2Ef3eDkdan1xo/v9LZy4lOx5F6APMx0z22/vbcr5dqIetv58t6d/9Y+/t7gNs4ANDZbKmXF1393rSnJ++eqPj4fnCk69Btf7Fizna6g/7Y4/fF0Vy77liXT8/1hy9f6j+adfUU6Rmiv0cJLg/33dXbSBdzTx+K8G+Fuarx2b39A73frusb21THy4Ey/LbKuL3S08kBSAXv7l7Doz3478YZ88POt10kPPKwihIVkPdcA5t8rE3nMY7CHU1zdU0Y92qEHQMsu/SXrnHqBguVWnnFD0qK71WVbybIm5fTbVOmygKg5Sogto9O2fEuJsvD5FKrJ19o+HSu/roml4Uqdg7V6Oyp3KyEoJdlIKwK2FPmNVoNDIH7BrZxfezcZEY/VswTeADnf/XFlb74e9/Xf/CTL/SjFfopjO7rx/9fjx/8P/6tvwJ++tvoo73hpKgenrlzMbrzKJzsMcRzn2zyegPDXMB4Q4y3PWTnHrqsjAFcDsPbhKk7KOv28iYK2sbIOCLq3NASYCzPRKYwaY3nBKUX8/saV4XJ9BnmJedkAgBjRxqw9uHEHxBB3p40zOHl+BAJRWE5UTmATxjLhj/sysQoWnlbAL1r1kt/IWoFG6W89mk9KYrTQDScpuSdk7ST0qYNqoFuBo/bttVK/Eax21mzarc5WwMyeca7DCWaAJs7jNQWYV/BmCuEeTbysjzggHGnBt4AAoYF+DSAmqpSRqmijBKUXQHjnvUO+RjhS/AhK0eaxvsY1UTLbDkc12lHYIAyPkcpn6GILwCePkN+CIjq8TdqyilvIdLopcddBAgEODjSuKSfLuz8GtpPLLzMkY+880YgL9/PbNihk5P4vfTeYrRlA3LGXOQ9C2CB9/FRA+g0CN1Cb28gwuUEymMoMFQGla6l6Kiol7XD5iOMrwv/e7nZfSuiHLwr5Kb8E59BX0fPS+YD7lcEPBUR4Go0hx9mKmXmGDzoDRDNFZjfPJ5nBmOBgQuKjLasxlDFXLzHfaIQoYfHULDrtIhjUNJ0yjUpabRIAO8+NjTWPE00cg4nzpVBi5WhI5UL/ho6jQJWauHFG3x14kjNeKtaGRBiIIYjcXO8KeRmXCEdhL7YU4ZEAYB6c4tP41kCbMKpQABQ57I7/3G3BqABnJYLnCFky1E7l5Apw+OBdgabXlrinnZozMPT/hTS7fg+fYTnxvDUmO9d1aXJYVHRns9p3+llf6AfnV0r9+VTfQTweVyPdee4pjsY/iagIMFoJgCKgjc8cb+pATt9XfB67jzJHgMY7lSb5lRMd2EPerxdqllaqdkCnDecg4UiZz5cKkjOvvNGqKCs6S9ysmLeFwn8UisqUy0p6/xaGPQGoDJ2+DaT9Z1tgGAJeDksdSErmRQQg86w85PxaTJ5HEUMCN8K/Cn0SgYlJUDzzcVHawCoY+vIc7icggPNDEQtsXAqxonx8uzz5NdpFFaz7SBYjGEVDSYr+GOnK+gLh6EjmE94KQPDB4wNyI+4EvrqzUp2FsroJS+7J1xeks8x5g38WoBP8qCnPDzjjZauvWvQ7rJN3vyyZnxBk7j6yASHkqsPf76exnqxyqoLoJ+gv+xqwUoaDMYAoqnKlyM1z041u3ymyfyc+fYOXeeuOwAA38BDjoyHigswGyRAVgC71lPwhheGJulIr/o92sM4Azgt3zBvAKo5nj1mR0t9nwI0q5UTnMh8ABv1PHxjXeFfoTsc7TagWTGOi1Wk4Tqjg1WMDimpAu/kcMKrzPK9xp7u37ql1kkb0FBWDnqhgnG8kb0QAd1qBJ0WdlwYt/cDuHKEo8BeDcgzL2UuA90N93Vq1Lg30JMnz/XlF5/r5fUTdFsfALvSEuAD6lOlCFhm7LFtBH3PF0rokJK27Za2D28run9XE/Trj5+N9fEnPW1P+4r6XUY2pW+ACOYwc1gHMANcHMWHL27jON6BF5q1sqp7zbCRJUKmvHnL53znX10pffpSvcGVVsiG9bDpnzoHFb02QQevAaxt9HUTHXOvXdKjZk6tTlnHtNVsFJQA2vOtPW2SNrSohvmJcBjyk7m2AN3Jy0sNXs901cWRnW7VxdZkcVQelOp61D7Q3h40rlUtLZpMF3rRHeq7xZWuPnios4N2sKdVG3ls1gPm7AEitM/vq+gUO3bT59f6wZcA0P65frCbqs88XNomHgKMP3ig47fvq77L6cXTvp6/QX4yDRyuFsC9og/ivO7iuN9mbJ3FVPeWU90FhJ/kBmotPlVu/Ql0HQM0mXwzke2RV9Z8WX1g27kZ89fAWB5qW7uvVeOeFrV9LbIVLQZLzU5xVB0F7a01enqpShVA/Y2KKu/UlT10+TuAaAF9iF4qYEcy6SX39rzCr4DZpRy9L4Qi+5nBNWD0jSanOB3xsbK37yhmnHGV+1hXIUcGx8YjlhTvS8gZZ8wAuMMRThK2H/qEIzvnqbqfnlmavn78F3384d/8H/3GYLL7P83S0vH5yEvwRXR8ohlG+wrFeJUpADxzKEeUDoxcyDOR9loh+4wpCknRKAxHCyrogSqedZlJygLYKijdCuCjjDIU760RyCLeGyKuCncoIpQllGQFBWQg6l28NvAJStA4yGVPChjOUMoJBs6gZEKeF0ybBUSGzTP0K5x4YUAaktS5gQGr4YlBKILjKOgK79F5rnOA3CaDwcrktAHwepe8/TNHYc1/MW3AezCiN9AghEYXgAxH33aMLcv7joJuAJ9WUD53fI3Qz2c3J8CYKb0bdImgrXfenAAb463XCoDyMrQoOTK6CDuP8yjgtRVkqUVfmppGFWjcACBC36iEnfXGJOcp5fQlhvMZ97xkzENoNaazU143ARcGoj4i0gJeANTNAFWYUkjlrErnFa11hSDtmA/nSTlyZVTpqJo3mIVIFvRAqhgrNLXkWU9AK3urQTABP86zy3BvGzXT/ACBPwKUxQF4YiwAbTi1AA2AcTmvBsjKOXZuLgO4KnHfIjSlNZwShJp+ZQAXJXijnM5UQfmV1hPAcKq6IxlFxoCx9RnxXhp3F0PEGtDrsTovygY1C094F+sNHsrKhyxgmVD8BXgOo+7ac3OfWlPQeJnXlPd9gk1/IpwtQD1gzOVY4qhI/7hv5iYSWy2mapXXePy8jjdqVHKKY4C/d2kWAWXwpnnMhvyGZQwcbSx3N2AY45U64jbLcuUBCIwDJ8N9knd5Q2sbjJTv7ejDcjgLYGA4HoXzofmYYewEntZ1G/o9bim509KuUWFe1+qfX6n79LXS01f65m6i/UZGbx3VdFKpqFrGqJVcfqTyFfCDVpDtZ8dV9sc7rYbwNzQpAMgZLqAT4ASfrQA+6XQI/y/Vxli2MZrlUKgdnoGPvXksnJduRuE/0wCXC/ahV9BpVWOsNUARz66haeLcVGKwfDpySn88d/yWtwGfOHzoiDw8FapdQEs/0wB8Bp8EPoXvQGZeroSYQkGhU5DzjcfGPOAu3SzJAzrNw+gFhgs4BeDAkF4RCYdvcHnzkou6L7jHcLrRALka0pkBvLjE+NDJAIQWgM8lIDXHHDbpwyH8XItzqpXQgwX0Vwwv8zrktcPcUd6RUL8POIR/Mz460V3CIWOQ8C40ssMCvXyK1GRE24OcLicFvV6WdK5YF7RzjQIykNwxF7PBXIWrkfJvTjUcnGq87sLvUxkj1WnblQN2wymzyz2tq9B/K8uCZR8Q1F1OdI7h9FgcobfDZF61eQ2nmkFjL9Fa+bmsVwNj7sjnQSnBubQuhAkReNdddQ6fVw626P8ZoP4a/ddNs3oF5BwDFgqVPe0VGrqN/npIV+7RzkGhEEqk1crOXfaKFrq8Au8DIobQbYgcbXgvB5Bx+o/1f5m5d45iBECyc1wYz1S4HGj56lSL00tNun1djgd6uRjrTbRQF/DTB9CGvQJMX4j8hvlnTAaj1ao2d46VefRAxda+LgEy//kXI52NoQQ8EI0n2qWApPSUHgNGc/AWfXJ6SaZa4Td1JdUEh6yoRwUfW+p6B4A4bFB5OFH26al2r86xm1PNdymXTzcHLOHxjKbcG1toh8uHMuTRVRWUzAm27d16SceMe79V0P5+Qc1OrHKnqWzdRdSB8dlEKbrE+a9Z+N5lmzbXXc2/eKLlJ5fK9fJKygeK20fQtYH8OYVjpWf9oT7hXpcA0D7AagD4zOLQ3OOzj8YrPbyeqc13kw66BEabvbnW6Rfn+unllf54PtafrocaYe98otME+ZlA1zV8kdw6Uuu9xxocH+uyj7N9xWQt4bx8JczrHjb0I+jyy9ia95ZznQxe6KT3PR0mT5XdwxLVzHfQ1gIejIiDRbY33CdXgu54+vBPVLuj7d4jrdu3NYubmiGzuyHON07D9MuhVqczdBA240FezQ9rqgFE84DIXXIDwrPwfXYzgIfeoPD6N3gXYL+OQB4ZBMerYPDu7nqk9esR8tJUdHwHZm0gq3l4ELn6Coj6YTDqDbk+1Ss/GsIvo1DfNpTwC9/4+vFf+LH7jjL/1/O/+leH48z/cr4tvfV0vN2N01yUy5RDKQmfa57mYy3w0PO8Lvj0ISZnhzDtUBguDr2xkMDIBQBMgUlzUnwhXaqIcsw7Gsr3Cw47uCjxcqbsCoWyWQTw6R3SXr5vAUJLVoKojRhmLsLMJS/LAxJzZgraMwjNOm8DRRA8Kn4Tlo7RWph++Aq1gLAaDoTTdmAkg0uXLXJ5DNe+W3KNbYS8hFiKtULA6D73doSG9lEQXnbNGyjxvhOQHeFDXGBIGA7lEjYmGWxgEH1y0grguQaILhHw0WimdInw8l1vBFhu8ZgwTDbmtcoWo7EA2HjHZ0o70MkaFzDizS4GCascQHRVUbrCCVigH6NY00JVg6wNVE5PGctLAOgkKeFx57Tk54g0HXXfb0ozFbiTT/05Xy/0eptqikDu8MSdGhB2ydtQYUiCt0fbWOkA2Hxur4/+NBANAa6U7yJkISTD2KCotjir+On6Dbzpt2ijnIcGCaAYMH2FoV1gZNCwyoT1+KJWzF/Nc0UzCXPn4+FCqoObpi+utbpZLIKxKWEgE8Bo3felz7UsDgyGpVr2rmQvixv0Me2AUtdtNC720r+c7wNQMym9ROKqAAYka4z8FoAin9bB6zRsCgGIALamXioHADg67qLz09kWMLjWeOy5hHehW0L7TqOICzeF3huA0UJCn2qMoVpSBB/aaBrshKoBdn4CXU1iRzLhPejnUz+ch7ice9ketwvA55qv2D31UaxXvbku+nP1vcQOXXvIzKe5hWaVjG7dqXFVVeoYUOb53VLds2st8eIr3Ws9KKzUiXEE9ot60Cqq00AZI68+f95KfcP4vJN8t8KBdPsjQNiEuTboxADkATzubwZA4d3nO/h4a0AMGPP2dR83m3CrWiVSvZZR7BxIHKhsDoWcMcByLBqz4qii5QvD4uPslnl43xt1WsgVzzGgw5HxcOgDsuXd/D7W05uJLLF8CxkzIAIYuT/W7J5Pyx9y7u+4Bq/Dl6FeMXTQaKzd2OVY4C8zphKAl49l5d5mOOYkHGJhPYB8GJD4jHxYjp9bRgBSgEun7DgXcYylmsM7I/i+y9XnOzPLhsEw/ahzH29W2uM7bebZOe0+Ac6lpPKAKe+KzxathyAGMp8BhGZ5XUy2OCyMC4USTi6DcVc4dF5FMhCe4Qx0e8j1KNGzeUlnyHoXvgJaamT+QS7m07nSQU+54YX20q72fIb/dICjg5KwM8c9R8tFAPp2xnCNdbkcA9TGAG3+sizzveAI+Nm6zq/RAc7ZtY5tA1Zq8Fi7AGCkD94cylQEebIGZCTQFAdul+hTaPw6rmmQNLWpNBkv9IeXHCXNw/sJfHyMHnxvsdMjwNMRk3qI3mrtFZUccu9aAT/EII9uwStb5NiFwMsAPetz988VSnbQKY8ejZFX70wuArYFmFr1hpoD/nqzqa5XC13MRxqgM67QcV2et/CY80axOIBJ7BfAbvX4rhoP7mF/Cvqzjy/0g9O1Ns1OiGhpAgB99USZ+RnjAaQ3AYAGoYECcB/2Bw9beQP0Rlnv4fjfs5zRVguAvH3+RpM3F5pOhpps5uGUsyGAxSfOeWnXm9KKZQBruYROywOyC0qglw8JOYBV9+GP/fJOx21BIxydw5ZyjSoAuIn8tOW6w2scN7hZOcBydjZWbjBUFudEfeR2nEUNFuHnvJ4O5/r0qK5Xdzo6TQo4k3PdGs31zsu+Hr/s6RbAunyrowz3D/M7XGgBwO+e9/XZVV8/GA30U9p4jXwPsMPeXLimz71cohFjWXgDz/6e9OBEO/q3m0CnS/N2ojzOcZl5vQ8P/AXo8ksvvtTJ5ff0fvta9RPktZEqwokP0QTk7WZPCZ3gLQSNe6DgfZximXlpva1d7UjL5m3abGiOjl6/Gmv8J5cafwwYB0QWOhs1H0nNb5SU3K8qOjkO4N3QMOe0ri00Wl1gw65oExnI1dAHDbBvBRyDjUiZ+xFgsrvAdvBZ80jC6XCwy8A/2CnbSy5XkHFkutDvh0iqVdTXj/8SHn/nN5X9bvcv/3f7qb6TRqX3x5vdLhPlowSAViyWMPx4gExqhPXfheMvvcGHybPCwYjluGxG7C07UpFghJzIbUXkyGiMIfMpSiA0LaZTjDKKebtCRy/CsnwMaDL4BI+pyCRXEBDn3LlMjkGoi/PmAIg5XhdLRiCYKisvhNdANMN7frYhpBMwMMoC5vHfXpp3cr5BqKOeSwyej/J08r9D/2va3aDsQ9F6K2UEzrsuXeDbS0JFBMR8653wvqOjiFbcjrGGJS/GaYC2dfRkyoWyXy587rA3BSAwKJdlBuDnjQolwFVxomZhChCbq5hFQJz3iPL0hpwdIG+3hb7rGl50S/11XeN8SwsU/ALv7joT6+nOJ4UUNMvmdYUAh7xGxrqCXuGce8YBhTXhfpgnXQGkZt6B4TJZmxnzFeAq7aBk/XIXY4SgpcsDOMduhdBhpHcGJICRHaDEm0CcA7vLpTqAtH+JOfzGoM/cjVX1CTLtslaVqubwyzX8cV1K1EPZLj1vAFCXB8o6asTlNAtHuyE1ZGNe6IKXPH3ogUtdbGizyLhiXsNtqjMHdYO/GPCOkXdObQzoLTkClTWwRyFH3rENwAYwbnYpNOCmGEgvJsMYvOd8QMAYgBDmRZfAvzS89M5sxpkyXxtov5rbUDuvk/libkNdXH4DWRm/vXWDXtqnD8WqN6TkVfA5y0XGA0/aiQllYjC2VuwhVxR+84YlgwhjphTAMQd8ulbkdBapNwW4j9Hf850uaM9HN46Z23PAzKoBcA5Ll3YQ1ur3JxrwZZ/i8/ZmqkcAurs4NQetgo7L0CnOIx+uoefzsPOAT8sj4G0JAMVIbKZIKfPsXGmvYoRc68D2tBFozxxDExvNNXztXN3smtfQI4bWrUoO4+uVCacLYFizAB74IYLnPF4vL6fQa+boHsBtno80j3Eyq+iAPe8oZ16LdpTsONAXmMCGwkdahhONTGjoZSBqjWLLZHqG8ih+zVuOTNgpNBh1fqgmENXVKdz3lPFsEgwMhjUDGHUeGDLvkjEGuh63+7dh/lfMwxpnxH6xdYI3XkzRV0M+P/OyPLeeQ/cVxhcco7n5Ecc1Ga9VA8Hu8/02466htMqA0BLzVXCEj9euD7qDL+XyTKUVOmV5ExEtAaL43A7UFrn3RkiDnw1AbTZYadiN9BwQ+vks0attQV0DJxt/xu+UmPXcILSv+OJazYtLJYsudnvM2FIA84R7IUPQxlG47mIaThGbedkdEIu4mdL8j1cmJLzs1CPnwpfKrr1Zucn7ZEKb6MWSUyAMnDLFUF1ilm/oC+T6adzQDFuAQDM+LjswFjjuE3Y5c2/Po0vZ1aHZO/D+I+TrPebhXrIT+C2A9phu5HHeXTQ/h2wnDejiagO1snZ8KQIIhxwmHnY+XJ7LJ2b5FKcCDn+2j9D0h/DsUimT6I1VvfFIXYBkfzJXj++dLme6hkLONx3VYqUPj9V6/x14sKzPfvJGf/YZAL0MeN7rhHs9+OkTVUavVCivFLUTzZsVDaFN330B0GbigsaA9ZJBOvL+DT57lCRqWC8gm0tAaPfFc10MLtWdTULUONTvZA4N8E0jpwdUoG3hK8fPaV4J+hufVh1AaMcrZTgtHQD6UTuj5lFVyUFNuTpgtLwHWK/BN9g75sUOZBbPLwP/R4OuttcjbV/3dMHzZ+3betI+ApSjf0cTHT291MNPLnAK1tp7eKjiAeOu19HpzLMDEV6JeTPQ1WlXn19e6Y9mQ31/O9d5Zh0qGeTo7+1yXT30yZfrrE69GbSKlO7hnR4DRisN9Cb3Qp9tF567ajgx7y/3B/ro8+/ro/Vzfas90P7RDODLvDNgn1gYoacRUpSHedIiz3MGzV9A0QC6o9oh3u8dLTuPNK/v4+Riw98gBz+ZaPrToaZXOGLIVqm1Vvv9SK33cMDv059Gm3ugB5CdLHaqsL3GzgBEN8iJsYFzyAUfF2qMH6bE2VwP0fnoyHUeUF1vK4dMhPQ/eNl6x/bf87VNoXfgzK8f/6U9fvM3fzO7fPr6v4fR+ndKhcI7OSauioBVkrJcHDYfJxibkoqFMsq0zGs8CJSQI3dWbTYZRYx9FqUTZzH8VnpMmhfI8juMG566yxitFi6CnMr3D1FSAzoMiWvXoc4C0PMdHSULETOY1EdaZQ1mAKYFQGiO9zO8dpkG5336taOjwVADJg1MDT5/FpGykg+lpMKGBYO2XcgHXRu4GYAWYEbuseX39srz3N8rBGCNkGIQLVAwGKegDu0J8TrUEQOUOTLi7xmIbgChm5SxAqwWKNcJiMOYbp7BiBf4HcClVExVzU1Q9K63OFNx3QOc97FVQwBfl4v7rr2csqdJdk8jb05KDgB3LQ2zVZ0j5BdQ9RpD2UeIrumf85VcsWfj6B9GaM2wFxFAZrsECABAdwsN1lMGlAJ+UAB8LxylZ/qECCjjdYKWwQl+ggBLXu7cTRkfgNp5r0ghjkFGv9Ad6N3LU5UH59rDuB6jgOJWUxECv0YJdfGCn6JExhirMX3CziPfdhIQXwCo83orXFXPJYo5HM+JgDsKvaTdHOAzg1fqpWxH1IFSYeNFkfZjxuT6o1XAUANFXQPUV3ILvjNVKTfEcWBsgG7bwxAVz8GH5kWrDkeYDSJ3fo+5po83+XB0ktcbFPOWcdqAr+eOaq+Uenc787FamLhwDvPq5ZjMdgpPrsNpORFjicyPdlgAHI545eijT8IKzpB3bNMhK9otNPauaFeYWnlTChM1m0PieU5DQOkZHv4IBTvlO13m4Qy+c2WKl/ONXsNPc4xsAWftAN57m6nzQQCHsXS/nNV+JVY5RhaYU+dNIjU4gNB4iewEnoKmfObKD47AuR6u5cTAzzug54x/wXxvPN8G3hj7LPQWThL+DhQEePP7EuDCJ/p5h3EeQOVl5wzA38Dc8uAqBc4/nK8KuvKxhPRjYeNbzavcxNA2efYZ618Vc8/l0Q/0g+HQCHMUaOz5MewwSIUXcVMMQnnBZzwZqDolZGVCfuVILSHkxLlifD+lw1s6mbnZZezVD9cRdQTUZgQYCO2zOAN+Zn4xrrgvIYLbBwz2uZ83fAwBT84NHdnR5P3dzBUlFtqjj5hu+HGnNqDTtTETnBDvgreT5RxQB3jMfi7RFqKh8Gm+4F3s0NW4jc98tOcG3bDCQcwgz6kj8IOdzgdFfTGK9Xpb1VW+qD7zFRxl2lyP4ffzqTrdnspT64tT/MMJwGAAKeaAxYW684m64yngE53r0LTpiA403VzKx6DIGtLnp3vDUQdwkwDKqoCbGjrGtBrlY3ULTT0HSFxjpF2aJ2P9acVo8OTQkMGs9aBf+n/c3ysv5oPKYql3ofUv8/mDalG3mtgKdKNTGrLIVuQoZr/HV6eKk0gNPt/rVNQ+rIXNJTto6ty+DbKVS3DKacZAKceVhTdzyGh+PIe/mSwvTyPLQX7Rw65/68L+o9lMAwSsC0+e5nY6A1SmHz7S6mRfveu5Pv34jT4/R4/W6uoga50nz9UZnKqGw+CjdO047wDLW4DUnOdZUtAzpxZVyypBsw4A7rhRDZuv7CgXJ4D+l2/05ZOn6r16o8XVVdDDrsrglbtiLg/P4LAD8h0pNs87j7eIrrJsOfLv4EaJq85cGpC2yzPtt3B49nZqHTUVdw4A6QCsElceLoTRsgA161DbJq8ypjgqI8ShO9lCh4X0eqD4p6eqPB+pUq6qerSn4tG+suhtF44PthI+ieCt6ZuuXjw/0+9fXOh306Ge5VwyL9I7OFi/0khUrlb1bJXR35/s9Kc+YQxZCANx7lIdpk4AjQ5meNkc+Yonqf789bn2Z2/0YS7VL5bXereTUfturPwByov/tpoztUinectgNIzF+gqHsghA9FgrR9o072nRvhMCMq4ssTnFrj6Za/rFSJM3fWg6U+VwqvYjvg4Qzd1uaV1v0TeAJPyaQUbym1NlHBH1Eh+2ypU1IvM8OmGHfsYfQs55XpW1xuZmagDrPDjDtsKOVZCmrx//1Ty+853Mb/zW//uvIQ9/cy+bve3C41WMWiWxJ+DoCswFQ6yzVu4lDC7cg5aNMLL2xkrbfPCczY821k5ed97kFotr0OkSRmYue8dCQRURmBjvNewuT71bHmMXBBF2wNIkRQAvisCeeilEdhBcR0LDkhEXIMalhMwS2RLGl8+9JOpcoFCiyV459wkpA44g8BwiKnxvzT29+3LJ5ymKZhP+5vLn3DGL0XIuiA0DuAIAygUPOhneANQRmrBcSDM3x+FhfAF1LmmCLGmJYgylTQx+uVKs5AoAGOW9yWaqcnaixLsFC4sAPosuJrK4VjTFo5sZFHW0yh9qkW8Drxp4sg2AbEOLLK83sUZRoucI6xMEf8YcLdFePvveBbkdCcFkas7zbLfScjtTf71UfzMTLgB6ij66k05ZsDGy0HPtVtCL8dJh5ofvOPqJZ2gLkwf4vIVW++jlmQ6vztXYjXRYz6jVwVMFeM6KdU1KVQ3hC3R6ODrUGwMM2FYQblTAiALui0lOSbkYotuhrh1zEcpgQE/LOPgPmuPZ048sfQpq2vwCTxShozewlbRWGaDpnNHqbq5WZsrVR7l30YN4uy5XY5xZuonY75jLDMrGzsoGgGvH5Ka9GyVnsLMFkPgKdKC5UHbJETaMmisd8EOlo5mWgIQ5AM17YlaOFjLvhgaF4oqxrVWqbgBYPHuJEdBRjDGejjTSj8iGYuuIM30CEHu8uGJa4gAsaNspF97cMUNpT88BE9drMNUupIzM/T5tTgFFa2RgDO91cMbuJomqOGllgIrSrSrIYtHcSfdLGDqffuR8wIydNdPZoBgahsMLGP8cfl3w2htyhhir1FF8eDwFOO0KG7VqOTUxwK5g0EDGvUPcblxSQjegBrw8X8ARMAqMXH4Io/WzU3lG3aGw87pYlzUs4LDGZcW1klr7RbWPykp8og4869qmGZwKXoaHN3kxe9DKwNRgiQdv+bCCrVNg6EtkQAofh8i8nUL67A1KO+eIGtUb5Dg/xekH0DtYOjsDBqIgwBW08bn+653L8gDC+bmj/p6TOTzQZ26vmIcBoHPu6PjMV6oxcjGGN2hZTfp9pxozD4WQh+1NSo0KesrpIAahDnoVrYO4KUokgi9zgNC8UxjygKiQQ8owGDucFACUdeRyvFG3n9XrcVHnqwoGv6QXGMgp/Q8UQa9oPFMMfZu9gaLJFbxzCZ9c6HrW09UU8DWdw5/QAFqhngKAvwGeiD1AyJsK43JFTYx5udLBRu9rVWzoJUD0GbzqVSKnNJj+IWLksLWJ4wf841QkFB7/0Zc5Dtmor4SrA/j9ALDy7u22Ht1t6ajR0PgaOvZxoOCzC+blyXCn60VGFfj5EPBd3yC724kO4ryO22WdHNbV2K/j2MIfgJ4t+gJFCQ/z7CAB3bDO9SlBRUdGcUJcNDy8h05xikZYnYIf7Ew6bWUEKDvFgbu41db4wbGuuc+TJ1f6g59e6+UyrxEe8OH1SI8GXXV81KZTAmDIMnNcYfzbzEZn8wF6dgMQxQbhhdWbDZUO2kpuHejg8FAd6Oli/menFzr70x/py08+0Xw2Do6cN4A6kFJgDqzbCugEF1o3p1sfuRqMFc+avqMqleDQRT5ZLrNUzdtosBEN7MZhO6OT21U17hyofHhfhcYhdKkyJzhayGfY9AevhIMaoLcLq2f7V4q+/EL6HIellzCuJnQ9kBod7cq24RY8OAMFs37T0/mnr/U7T5/rPxyf6zk2ywe4fAsd85cOKjpsJZojy5/sCvr+mudNEfpFGk+RO2y4IxjRlolFLwgd6PPbS/2JOpOh7kLje3hev3h0S3/+vcd6cKehSmwHxGs0gwAA//RJREFUdoScnvPbPs/ws20TvOZVmSD3EUKSq2NP9kM0dN2+r2nzWFN41Sl1u0scmx9Ptfh4rHlvAr/3VT6Yq/lwo/pbFRUeHGJODdrNz/DM5hIQ+op+usyf07Xg8pCbXgb3otTo/G5ZQN6z+O0NbZOGMkn1H8vP14//ah/RX//mN3+jWcj9X+J8pl0FjboMiSORO8CFSxvkCmWMhBV6HMoGYX7D6RnAxRslwDT5SEYjMZ8qYuHDBKM4YSjnhTLhEUbVBZMdCfVmJBd69wafm2MvvdSJpwiY9A4+R8lsqHIGwRhcRzwd4fKSfBYQlefZQuwagFmH9WHacP68u4Bsede8yzi5bljIN+JzF+ReG6z5e3xug4Io8Bu+R3s24C495ZxIK4wcP/LSoJVfANEIiNkxLHtb5nmP1mD+m5wte6QrQLcDECEXFNfK0ZBcbO05USk/Ynwj9KqXabwEP1UBJZOdjbRbePcz99uifLcNQEkTo7in0aql4aaqddzROKnpC4DaSxTkHK98i/KeAC6WGByXn1nQ0RFozrX3tiiwHHPxGq/amWUp/R1huA1awxGlNOWLnwZj5WDSdpsNm0KKAQhuwjJa/OJc984udX/SVSubAj4SrC6KIW5qEVc0xXCNmaeRXXlo4806Xn6a8/sp7y2xYTYgJZcMwWgv0bSe4zK/CTlpeQBroDm/Byi6PqADa5A1LAH5tZVqDm/Ay5JV8w4Gr76aqrLqqYUha+8uuF9Xpdh5hwBe5/OUKsGLdRQiqBv65DP/Qxkr1wtyFJS2DE4D98I027U/w1GxY+G5xKCtHF1ASc/HjjKs+du73g0a5vDvhM7N+fVC+dJaSX2lpLFTqX6zs9hHDGZLTRymFk0Bn2kvtGtmhd+cm2rHIJt6OXkqH/fqVI71grGO3RbzgvL20bM+FcZRhpWqmqWJ1jP+XiALa/gfPoWKwWkr4Jg49cHpKjeOFTwPWJuPV+oBrpbIYA9wdQa4GjhyxHybNxgNBtEn4ihEdxLe34O3XNapQX9rzJXztxMvqdaZ5xIAAEAVYSyLGM3saqD14IwxDDTrDzTkpufQs0sf1uWsqo1YBydtNY4OVag2gqPg/NaQ7+2IJ5ftqKNEVvh2CCyXGUdEggDe8JfBlT/cbewg0L4NF88hy8SAZIwsTfhsxj13CXrFzvLNaU4BhHKtAVopfUvpY0hZQKpX6CnXB/Umm1Pu42V7p1GMATM+630MvZxDWoBPGtC2UcmrBr3rgZcB6hj1EvTLoV8KINMMINT2DQXIlJvvuLI4njgoBYic5drZ0DOjOxtvL2/i4Tg39GpY0MterKeTRE8ZwyU8XMJhBoqB85dqMY/F4Vyb61d6fvWZTgdPNRx3uQVOPfNmSjmPNkRAoaEDCetSTavyngrHj7StH6iXsUOLkTdPMlbTPAAAO/DQ2yT3iVEJ7qs3f0xnzOvpcyVXp6otZoDvrVo4lG+16/ro3j3dfXAPJ7Oi3usRDhSONbK52IzVAwydrtBZOAUXa3TF2gdwVFTE2N8DfN9eAGLn12rl1zoGcN7bb+vooKakFitfS1RoV8IZ8Rt0XYQNYKrgdOsG6wqTFv2K7gj1nJm/sMHSNIAvts7DRoan2IoJwHbE88V4ruHTmZ5dpfoRXx0AjivXExWnA5W2Q+bSuoL5CKXtxpoCYOfMjZ1qV5bI048lfdPtIx2981j37t5FnxU1Hk/15PRML773U705fa0NINRVHmzfHGBpIO+OmJYAoa7tGcApsmHf0JUxQl78Gl2NvRguJvDbmHvgqtLHJhN/O5/q8WFBD47runV3T7X9ExVaAEofAIBO9WqMC8HfHDKA/MN8DsRH6C+nGuh8gAGg3zg3iuropBo0Yu7hp+3lQP3PT/XdL57r/9U71R/uRlqiK0/Q0e8Wi3pU9+63ul7ny5oUWxqX9vVFrqbP4ZoJujIacn+f/DbrBtobkO7WUx2gQ/exg2/vGvrVo3f089/+pm59eFvVFtgCvsrN3ig7/BTb9xTd5l3sBod0GtkEdHAfnsPSfEsRbap8DBC9q6GBKPp9M8tr9elE0x8PNT4da4X8WMYqe0sdvLVV811o8PAI0A0YxevL74YqrF5w/3P4G7pYD2cYmyOhzh/PNuk+0H+Bw2odiwMb5OLrx38tj+jf+MVv/0aci/59BHvPuxKTLAAQA5BxYW6M4NIJvJ4U3PxKIcFjyyv2FmiErFhASQImvCxlle5l1QTjlUU5ZGF0R0C9Sz4XLpiWawfzolZCFMCbU+xt0A0uAAFtFzGELs3iDQU/W3bPIxBbQISLJnujgqObXlIKS+j8PHKuIQbgZmkeZWoj4EgcCnPnKAvXjZI1aNtphcCuDD64vKnEBtrQOSRKBxB6A0RDJIArHOHJb9zNEA21uudvnyXunnspfmUQAQpFBdIGhhAtssmgyLNjDAlKDg/QJ87YG8ttb2rq5RDazBZgMwMKTPgtnmaa7mka7WmgQzy/umblls5zsa6htZWqd8RPoM2EXgyg35CueTd8zNiGtO5leGdcrqK1RigUl0dyaRlHbgzmXBMwpOEwxgqC7iWHMqOogOLDUudlT1muBoDi9nqpfUcuad+7C50gP4VHllzeWJoD7EUG++g0l+1a4VQYE4RcLPqQs/JmnpzftkOJF5kvR/F8HCVTGPiFGcaQ3PCc9VCoExgozHwxvrWX2+jzdoERBwA2MISdxVCteU81gGirNFbZJa9aBRVqBmKAafSLb+fIFDcPei38AWMws/ABzxhpT6nrQhqMevdUWK6HR+1YOJ/O5b9Sj2m6QPEtAaVz7WZTrcZDXk8BjRMVAN87jFcMPi9j8AqNtjKVPZRnXVnkZRsBmKCK92x5edsRpZtkdxQnPLDBYfFhB15iDiWEAErZbIPfVPmsAIgEgM4ADt2S5iP4f4ksrLiTDRrg3rtSM1WMGQD0pvTQTnNHgkZTjcYzDQYTvR7MAAV8Zk8NGdtC/0UOIIhc1OAli0uZeT7AqLYALi7VVUOmvKnMFSuKKAdEkGurcoX5AoBmuMy/rvO5nY7DyTETZMAnRbkwik/0Mu0rjZyqTt8AjNYbgAuAaQDpGOA8TMkwgjxbkKE+82Kj6hQG+IA+BgE3NxidhgoItrD+mwb8d4he8/dspl0XIzPHsCwhtpfm8zU6XQXUFpgB6OhnA9GA/SJ+Ds8zK1PmY8y8T5j3OTw3RZ79up8qHFU85D3zYxsgW+f7DYx0GxpWoVPM5ZSILHKW92bDEmOCoD41KQMaiAA1uaJTNnC84c1cGb4GxG8A8JGXB5H/9XSqeW+pbjejs0msZ7O6vkhLusT535hG1nfM3XwyU/5ypN6LL3X18mMthi+13kyZC9MPuYT261IZPdHWcO9QGwBLVNpDrnG+IVsw7qabaWh60vcifUgADvubGSC3r9yyr/7kStOxTyaD35E/R9iPay194+RI33h4V/cf3sfxq6p7OtTI5Y2WgK/VJXrF+fArzenrBCdqvi3Sv2I4C/wlIPS7i6xms4ryOHUPlxM9HF2oBPBxaYZ95vqdZkf3DjpqIEflvSpOHfITw291OxM4W9A95OtjAwzwXM+1YH3BfJkfbvKIAZMwFZTFgcf55XuwiRZXc41mGfWA9BcLHDKvAoxw/vqXANJzdGpPYxzcxQbHcwuYYs4NcJ0bmCJbywS57LTUfu8tvfvu2zqoNULpu0v05LOfPtP3f/iFPnvzOgQgIhysuFpSDd3X5vd36FeD+3klsATZLVNIIfO20mK10OVkqOFkEqpp2Gb6RLkiv6khdHs48d9k3O9Ag5PDBrKUqNhAf3FtGvB4HVnC/jpW72iKdbLTjxxcCXn+OLUCbEYjBG3VgCrIhP24874GX57q0xen+r3rK/3hoqdXO+YbfefSiW1s/DKH7U+chnCkUuNYm3JHLzM1/dA51Y64rHE6Rm+k4UA15MkpE0BGfTvf1i/feqAPvv22Tj64pbhpYLxWbjJVpf9Guf7Hysw+Rj8ADL2RDx1k3jRL0nHui1yitF3APiq0pcotbZrOD72nAU7VdIQt/EFf889x4J0+hb7zATJxeaHOnVT77xWUvAWAPT5RWgBPoIOdG5rbvIG+jryaVsgBMqOoylVHN9ZxzL8uMv9f++M7TP+TX/72X8Pl/d/ko8xdB7V8VrNLmBiAOvczw9+uG+maaM1CWQmCVQQMJijhMkLipVUvXTvh2lc+RNXgLZjOSxFhuR10UWTSmfJggD3RhhqhgDQKxB6c+S+H0fZiZ4hmcv9Q7xPllHFkK29gTFsGRVxmIh9bmHNeiv+zIeAC4QYQGs6NdvTT/B2MmwcHMOWJJuF5DDeGLpRr8a5wA1IraYyOL9PBZvFmU4r7Sw9RdOhthARQBJg2cHAkz3mG9kS949Unj0QYbS8jquhltwm0mmOc5vQf4JlH+USOiHIZiKQTRctZqMO+mhZRSmXNc4DQIl5fvqIpNL8GJgwZ1AQvd0K/BvTjMrvTjDG4Zt8UCzM38GQidhgVb+6CVChrDF7GQH+rxICe75oe3qzlaKhzd6vMT5X+T1GCCR7lwSJV1RulANjOGVynJiDAh+97Q1EGIBrq7kGT5SYNSt+5nAaKro068nIv/ZqgdDcYjrkjCCjdfKWgvSTRQTUOyrnAvFrBhz5BaYNPG0pmOPCJgSA3DUttkR0WAGANZbNnowgYzc0nKL0pF17udqBC9hwwMEL5z1RtopAaGJEKPAdwzxWb8FCLOXcduBvvN5xOgpe89rx7nr+6PM0up3JzxCT84WU+R6tW87BMv1mmKEF73zM+SwMPeUfmqrmnTb2pAk5Ulfmv43CUcwAj+laCl50iYCBsp8epIthPRg1pASE3wAAQwZgzGQwuhnu7BDSNVkoHIVim1QrgOMMorJEx6J+BjnPkYoJBdV7vcDrTmDkcAQaX8xl/j3U+Guh1bygXtC/4N6UE+lRDqZkyRqZcKOLEZELJmPuAtTpGx9SwrHuJP2eDj0zbsYwBWD5f3wHxbMZJxAbRgNAU3oVnFoDc2XKrKUC6j5HzsvzCTmGSAaAXw3GoVVcXqAJk20Xei2+it9DK0dAgwxY06OMoaMCatO8Tphgh9DGfYaS9JA+jhA12XGF5OIVHAOC7y+cYREDAxmuDNrjQPWv0XNM2X0VWrNPgR4zogv6tN+gd5t8ktK7pItMDrhn8PETG+/Bfl9cuZG8HpYquKEOvDveoI0NteLiBU1UyaCjc1DjOo3MylnGeXS/XhfoNsgxCiwDQPJfDXGHvNqDNTqicO+8aw4ONrgcFPesW9aWjofDrHDCTZ74m6K9THIvJ2UD511eKLi80nQEkALrdWlnrWp0xxug8AIrzqy0/jg4G/kqVAA73AUiN7UzxBmduhxMB7dYgNBvlOe914Zs5fcmi/xronketI310/4EevXNPreND5iev3puBxt1Lbeav0Q2vtcoBXGw4mCtGisg6GsmUcPWQo+ebRF9cbPRm5g14AI1dGZvSUmGD/UB+6vMhMt1TJZpADwBQMdZJtanjVkO1SjGUZ0saFZWqxfBcr9fUBBg5WJLAND77PQd6sZ2xarYTY4YJm93ok+mwW2dwQvLMsw8s8SY1uHeUanI11OXFS70ev9bZaqg3gPA5dE4Zj1O6cBehux17dEk51uHjB7r9Cx/o8O5ddaoAF8Y3dP7pZVefffKFvv/5c73o92mLBn5mr5ABV3vZx/F6gFN+hzmp4Lyupn31Zl+Bz7nraN8A6ZkHgb5o4LDfR6/cQrbvF+p6sLevWt51ftHzt4qa3m8qcupMNFBFVyrG8FLRARromy3D9w4UAapW8D8ywWQI70Sao/UHqZbnPZ2/vNbz3kh/enmp30+7ulrPQw6609gMYssAuE65qWrjQP3msX4UH+hsDfAFcDL59Pcq5FrexkF/J83rw0xLHx3f1eNv3lfrnQ4OOVoEuYjG3PPTM6V///eUG3ymg85rFR9cSx26yHzjlTF33NPGCTmzgTYPRbY78HSU74SIaFq5o3lypMEi1vDFStPn6Mc+P8FGGIBjbpC5EUAU/ft4q/hBVZmjgwCkce9xeC7AKuf8YMzftOE2rZfhSZP968c/gYc3JunV5/9aZhf9z4r53DuL1XaXbjPYfQs0ShTBtqmMMZouWhyjdBOAn4vJFwFEFRi9jJIvM5H4YyqhpDB1N5sZClyAIC8VWi/Y6Bqw+tzbCCZDVYclcHtBYB1472ZpfEMbSC4sAwDAaDvigyXiazfgMxRXBwm6+LPRShEDWsBLLeD1uvi7wzo7AJojdCFKZ4USACht8eTXISfwq8s2zMtvDpcZ/hiIun/OcXWf+YA+83OUBHdHQOhs+BHKDaBlEIYJDCwN7ArKK+x+RVn42jpiVORKVggkF4YpnLqznimzGGo7HCrj0kATbNEc8KamlvlEaa6sTbGuRRRzOaetBADN6py2LlFuQ+g6yWfCqRZd6DBA9Q0ZW8J7HT7zUqGLJkPesIyYt0E3yXiul0ohEd41RQuMzYXji4wpC8ALETmXnPJGnRAx2oXd/z6/nAEx5psIoVMUPH4XYQ75prS98e9R/q4Z6Z3HPs0pC9DJAgSTJA5Xics5vj50wDv6nZhuvqCr1iM8YBaevaFh5WVW6FxiLryRzUmU0XSh2WyizWiIcr1W7/KJsulFAKK1eKaj9loH+xPtH0DJQ4BBGyNedlrJgTIFlHIRhZZvwEMJ84ShgIcdFYUMPN/wY/DKgwH3u/CLI27QZ4viXWHIvYQ7X+c1Q/0vUPorOyzpXKVZV/H0LCzv5X1yDk5aCcMp5jPjHZu0lQH4hh3hob1we+gX/qIN0xfny7mLa3jXABdr7iU7O23CuKRRorkPkBhuuVaaYcCW87X6GJOxIyrzkV4PejrtjwCGO8WAz3atprbPza9izIsJMlMCnBdUZW7sSBbs9FkWHSL3qgAsjrSpiExUIj6HV6pl5L2GrBWZD3g4yyzDKBg5QIhTFOYYsIlL02w15rd9eGOUw6lCbvFGVSwB2lo5gZUAEpmbjUrILXYVOUXG4M1gFnByvJnLUdBQ/5cuWXwhDM/IFGDKuahGqV5VCYcUOOIzHcEPXS4+86YyDPAOQO9lvXD6UsG57XZykSXkfsP8pYC1LTy9pnGnQxt8OornZ5dH6jPnXXj9gnbH9M0b2axHYvi1DW32+W2bufdKQxULWAR4ugqA86AdDfWpZUGdAUSz1gEldAiYYAdI3UXLcBm6GcxvcSJmzOekn9FFL68vujt9kpZ1GTuyWdQr5OoVIjB39NYbIjH82clCzWscj8GVxuseWHeELnbOdCq0h9oorrZ9H0Dmau22oKXnmflxLqLTNXwmuSsAGHh2oqrePbyvb374Dd1+77YKdejG+4M3Q52/AHAunyEDp8j1kPEhI0yOQacPvbAjaWd8jTy/BPh9fDFnPHPouNGVayg7dRf+XmYr6HgchEydeUxUYO4SHPHm4gyHsq9cDueGHpbh25D3DxjLVGI12nWd7Ld192Bfd5stHeLsORrtTT91iO3NSyVehx0KtBk2AdnBNe8wZut13uVvACn920ynSocDjQCN3R5gdDbWgHkY4Vi/Rjc/TUc6R8+M4bFtHqfp1oHa7z4CYH2gO7dO1PG+CcY6xTF++eZMLz95oi+fvtQzp9Zgp5wuNYMvhK71SlweGnXgD0dF28hoBPDLXALiaNepMSt0gqu5JMhjC7tXw762cAWP0Rt3Sk30dVHLk6bWH91TeoDTO+6revZctZffx/k+V7sDoG8gr/t3ke1DdE0t6BLYQdGIuRoCTBc1RTi32xGy2p8AwPv6yfm5/hA6fH96hZMwBaTDm9DMxxpXfDxnpaV+/USD8kOdbpqod2iZtQM1UGMz1Tfhy7+Y1PTzt+/q5OGJyodVlWroOcbqjbvpy4le/gff1R999z/RYf6FfulbXT34pQ0OGTp1DgDF3sn57dAy6H50fbjcD4NT57YgZ8q1tSsdaR0fabLp6PqyqP4b5GHM2Bx5goczzJUdvnJtpUp7o+Zb8MfjijLHbVRnGd9vDI+9xtZc0RaEYaCWhq8f/wQf3/n1X899lg5/E9vzb28z2Xeni/UuG2Ui5+I5qun8erNGHjDhTUeObOYxKgZrzuHzcm4D4fCxZm28pkoBzyzr5TuX/3CUMgfouDmGE9kzPkEZRCgal5GByVDkodA1Sj0YAxhxjQCuDGBgyDWCaZVkk2fD7RMwnALg3MIARA08ATNO+LdSdFFoF0X3kZ8h8IQSMET0Bg2fVmKlaeVE0wFLhsLVKHYb+HBhiAw4t15qQKF67AafzuExCHFR7VAmxmEaD8Y3gpGtzH0XPsGYAUUZv4/L2xiE5lL6wf0iL8NiOJxHl061GU+Ch7gb46UuHUWlNfpmqxU212DAXdzbJbF8NOHCUVBAwwAluuCzU2h6wThfMv5zFPUMoWdaMII4C86VpQ8uVu+z2yGbrA+rvFdmjhzN8ZjKnivT5KuxuFD6GvDnCPUCELqmX96YE7kEzwIAxns5FEsWQJjdruGJLWpyrQq/R8Wh6yMtUQbFNXPBXM4zBp2JkjjRFqPiZfyQh8iV0hfQD31j3NDcZU3CcatcVgzeEObI4BL6pxhMgy3XYe0NJ5pe9fDkX6LIn9NfPOpVn76kgIGdjkpbHZd3OmmsMVortTp5NQ4TVdtllVt7KCOff92ARzCC0NopHzaiIR/OzgN9MRj1zkp3zIYVdmR+7GKgwOH1RQCIAGPXXp32w/nnmx6efn8Q+MNlklxSLIMCz9JmwUfe2aOnLY/XDn8G4bJMhIefHZFljvk597Zbw/dQ+I7UmbprDPZqjZMGzzpX1TmrM4zJtOuoylQ92n5yOdBnFy5XY2cnVq1SV6feBOwlaoD+XPHCKwneAFjGiAfwyT+D6jDv3Hs5Y96Z4wZgAXdBNeS6DK9VG1xV5ygCWHB4sgDB7HqMzu9jTK4VLbr0dwa/rjHCscZRWWP64GILqUG+o99FQHFxA39u4AkMBWA0X3bxb9dcxdh4I5cv54OZmfmdDdPN3HABpuCwAH4NLEBIzD2C7mj90k4KQHQ0QqYAqmsMWyhkD11xPnwu9bZUp+eAfKcYwdNrgOhi6WQJHGH4bsFEL2hvCRO4zy5g32MucHfUp22XQONP9ABdhUYVANoefH4AfVrIYoysxXSnCgiNXQmA107Q22XoT9bL8i7VxMzi+UXohDUglcHQ12VwNMJJW/OdrrpbPb/K6stFoic4oVfo2DP69wV6Z2ZjO5ipcTHU4uVzZUZPVU+76kDPNrqv7FUHy7Nlit/4EAbnTGbsXDAm58IWUY75HcAKOh/lm3p8757ufHhPrXttHHrog/MyvZjp6ssX6nY/hj+e4u3P4ClmBd3rSH4ADUFevZkjpx464+lwDSAbAWxXGqVLdWezsGFzDcL3xpmU7/u43JWdAeRv7VQBnw60QH/PJ6rMceKWgOntiFnA6UNAwi5zp/A0G8hxR3tHezo5ONDbe60Q0b8dV9Xh23X6UEY3+nC6IpOU5/IJcUGMkWdf4fQo+uFyezt0mVMNHIX0SWSuKDBZLHQ9HgYn7vPuBeMZQXtYqlLU5t6xmt96R+984xt6dHSkOjJk8DhaLNW7utLwyXNNnr1SbzBUF518Cs270HJSzGpRirVGR9suWd82mev9yUQNAHDx+krRZG4YBYhWiOwWGEcBR6yTr6pdrKjQaSvz4UPlHt9CF0SaX/Y0++QT9f/0j9G/A+0XJ3qvtNDDA+T86EC5pssUwf8LZGcE7y8PsUeNkNpmeXIKy7w/1hXOy9PhpX7Y7etj9MirCSDcoBunyxuFo1JZ14V9dWvvawD4Mxl32TnaaKG3Nkv9MvzwK3eYi/cfqHkLPef7Qy+z3/xsosk/eqW//1t/B/3xmX75ryx07196iP6Abz7DWTzHPuFE5On7roA8I+ourWZ95JU1RI03eLacc9MImY1wXLal21pm7uBwt9W9KmjYdw6896egLz3nzK+P0SlVF6rd3ar+TlHFu3vaNtD7dga2Xj3rB9v+9eOf4OMfvnix/cnr8590Hrz975ai2ccYxD8HqGus4bIUQxxO9QCN+XkO+EphSnvMKdzla5zi4a5mCOAcJbNUH++vZBCzBUjAPSFJ3vcI0SOULMokCziypGUQyqjI3yhqH1HoIs4O2bsAuUuzuIRJ2F1K+9ZzPibSOZY+DcLLwV5Odz+9gxM7wBXxHioLpl1hFHZmRkc5MTIGmsFzC3/DzP77ZxeCYgZ3ZNbP5nfnp/o5KK6gyOkPL0MJHF5kUIgh/wpV4Idzhhwlc+M+Zs6baSInV9uwgbTmY/TAGCU0ymmCsIwHRbxu1MaoGPJallPnr/Ebb4iiJeNIH29a2C7Cpo/YS2erkWrpUC2u5nKsfWh/At07s7XKXqJmLDnAfMq4vXNwjbFx4fnzhXc9G0QxDMaTAugM7JwY73HyMwADAAel56L9YdOWow6AFB8I4BNDUudVoFcKzFMC0K9y1R3RwoFt4+BXmDefpZ3HISgw8zV+X8fp2KuUMcaO6AHGGV8WErn0UjRnHjGy6+lKY0fw6NMU1OXc1ZBSwDyPmXccd02ZhCn3HZVyek2bP6CtL7hOkwwAPNIl3xkzuCngyccGvsHD/2Kc06fdgj55nddnL7J6+jyjs+crTS4Bsz3vnN2G/KGtwaMdCXhzB428Ic3+tOf2H+/Gpn3/7dUAV03I4aH4bPtSdqYiV6m4UpIAphoAjobPno4BuACoyJHVMnQHnqfw5nylzXyOIZ7iqc8BMN6IMA34KqSIMPN2TsJWOdBN5KVuL9P61CYbfRyZLPOQ5wLHK+9d6rUIUJ1RtR6F5e0mBqgZTVVH/qr0NbGjhrIvMB/lpBzm2+PIo/TNyyHybF6n/SX8Nl0vNNksNOZ5vJprli7gF2+uoP8LvuMwIR0OpbVMG4yFgaMdQdfGjDaA0fW5isWRKi3AWbxV27VBswZXE42nQ513r3X68lS9p881f/NEGjxRbn3F6KGFPT+PH4DpZbNg7Pw/IykzL1c4upOxWb9Y/qIQrqV9G9tCVVFcu1lZ2+CULC+5ncGqAR7O3nyI0+UyWsgKl/M3TWsriByGy8DAPlE4DY33fOZ4nbHVoZXP3s9zORf9Jv0HpxCedy72paOlALYZ/D01HwVg7G7baN6srBhMuzB+yOO10PGdLM6GASFWmPtCR/g6qZRUb1XUaud1XNno0P2+vNISgFDih5scjlijoFEn0fLOvhYnJ5p3jrSLMa5xCdozeADiNvQVZwPe9ebOHPfPAfpiruNKR49qt/VzJ2/rw2++r1s/90A1gGfYVGgdMlip++xS3csvmPdPkP8BIBE+Rxf4MIy8VzVCn933vMaM8flkp9OrBfJ946y5RvISve+d+kbsdoTzyFoRh6GETiusR8w74Csz5p4z7SrorUZH48o9TUqArAxgCZo5BSdFz82dYnLd16ura32339Mfj0d6js54Ab+8QOF24YE+czrmecnk+lS/NZcBrAMJXrEJ/MS8esMWhAkbJbNcpWqiUq2sWqumw/2W7u+19UGtrW8DkD/KJHobB+f2Aj0bNvfg7DG2rfPc4QGnslQqVcX7e4oBx7W4rNY01SOM0u3FTA/mM701nqjumqZci+lcQ9p/jUP4GgC9uXdbyd1bzBuO0hJZQx7jTC7Iqq3ohLHNKwXN2wAvvl/0kZw4Oz5hbz3e6vpqrCE6rz9gTC9TVU7h425Jq8uSpufw5/law4u5NjiqWQcP0K0O0BRqxXBu/fHdrN5/O9G7za320Bu51A5LRjPG6PPv89ib0myKQxZr5c2RyLt9PSe63EY27lRi7e3VVWzgRMIbpq0DS6797LPds+fX0HMI8Lyj5P1vKtd+gA4s6PWzSJ+/qKuftlTKt7Ab8FTYmITcc39PVsgRtyDRDuTgJZ+vr3H6e0pyQ7XrW9Xq6DD0gvnbG5GNCSKc3u26zPgzmjzFybuYMo4J/Aorxk2lhWP0y9ePf6oe3/mOMn/0n37zryJcf4sJbWPzeHw1TfZG7FXAmAZIZg5wggoY7DLKrbHLqYoiPcAgNVFMTQSzhpCULaBJSTFAxhuKrLQdbfIGFUfKnCdjoBO8XJQ8PIutAJgYE9CSl8bCaUcoazOWTzuxp73DE/IGmVyphFH2Mir98jOXc8lcbN7PBhGYgGCErYAcwaIZ+u/PPCZeYiQcgQ1a01wOuPWoLUgZBMlRz6zRmwEh9/EGjg2vwxGCCIrLgXjJfoViCYDWAI+2HLWbMxCfx+3+h5xTY1RA6gzwky4NQABAKORido3S2YTTeKrFHaAGhc2Vx9j4JI4Ml9tb0RcvIyHWGuZqGng5q9RUN1fXczzAZ9D4DCMy43mOFF8xSYXMSsNtikLeah8Ad4AD0ARAOvfPy/AVaFXHaBk8mjReorfnuwB42Au1rXRkYOlTrlBghVmqOn/X6UkCiKow6FIB8IqCzu6KfM9HU+L9zoAQa88dNAns4xJYN+B4iHJe0E4PhdADBKQJ/ETfXJNvbWfECtZgmIlwfM7RcKuma272Yj7VdjRSZjBS1OtpO+xq179QZtRV3jt2U8AhdMoBOgyGubXKGD8vf92r5XSI8T4+jHVyWFGzVVS9nYT8sgKKNAE4uh4t9hT+Mgg3Raz/HHW7AaQwyA1Q9O7PcPl9eML08tLRypucHKV0dJ/vOwdtMgVsD+GpuXIJfFPG0DsNoVilvQa8b7516Sb41PNAs05ruAHA0MX3dSgNvnddywxzbdlcAxANaIVBX80GmlxdaHI+1qyPIV4mmm59TnJF21KDbqGUQWalUjWMzaAkyAhtLNKUOZtqhrGcws+ub+sSVAX4taOyTkotNYrQCdrUaiU1oGHZOY2A4twOwwaY0PpS0eQVfTyjrxOpBJ12GMl1UaP+Ri9fLfTxy7k+7a90jRzmoOleca0HnY3u3Vrq3tsV1e8eqNg6Ua7aAUg2AFI1MJzLpmCcTBSDNQut5wDeC9FQFwmFp2iMPnA5R20J0026MAz9ARjBYPzEYAmHAACWyVe5ZSOUm0u3BX7maCg87OL10DbFUi3g1Sny8TMdNOWWl9z/Cjk26HSNYUuMl6Cd/+2VkTKyX+P5BPkr0rcOzFcHtBXg8WwWB8IONg5EJpvSh5V8ulLWu1MMvBnHFjmFgRjXAr0y1YL5uB6tdNrL6Hkvqy9HOFXQ9AtAwCltOLd3BW97w5xmY0DOterDK+RggOO6wnGlLfRNR7Fa+Vi3Cw09aB7q9tGhavs1lZolJT7XH56z/C77S41fDnT1/DMth9/VXK+0xsiH3f65EnOGNGYdUUZGIPMYPf3lcKOnV8zDBL1HP1L6M8JhvkJGZ7NliKSHlJ0gO1avITQB2AZoIW/lQsLduF+mpNQ1SXk9dNrRDr4FWEWjmZLxmcrpBfcASEGnBfpmAWDc3t7X7rCtW/fv6E6zqW/Wa3onqWofXVNFZmrMlWFsg37GgLsYvigszDc3shX2JNCtsDmQhyuv4KqjxzdylQIfHLKeLLSczDVeLDTn826zpuGtllb3j7TtNCWfGoRcTFHuY+49BWSu35xr8elTrbtduXZrdzVF5y00dZUNdFiK/F1hq94US5oBRHPtSuCZAs7SrfkaALtUGfkzTxWqVeUf31PjvceA48OwGue+zZ+/0fB3/0T9F1/Cd9e6B+0fwkZHlRr67EiLbU3XOBKTGU4Bw7NNruMc7z84CODTYhWVAfe1VLPYaRiucdrTT3/c13/+ZKafzHYaMKYptBjmO7pqvKdt4x6OTkEHgOK/yCz++Vpe7751oOO3jnCcYvTBV8B5zDx92dP6Rz9Q660nqv7lx9LBbaAlDgxjnPy0rx/8zkh//OVOw2lX72UH+uXGQHcO5ypWe4pqc3uBnhH+Mxr9Sr5xYDCD2Fs8cOfLM7u76ARAflv9UVOTeaypT6LD0fPGS+eHRtiDPMA1Rs9U3gGn3MdBDbP99eOfxkf067/63r8SR7m/zXTXmXGgjsGmlyXNEBisEDBABWHMwDYhx8xFzb1/dz8bqwqg248T1WBE79CuIlhe6kuKMZ5OISTV+1zg4NUYMGKInQsYkp/52yWTwLV2mkOk09GOAEBQHhsMgzcm4UN7EQ7m85JezIWBcjTGAoAy+Fl0J+SQAQL82kkDGRgyLL34fQ82gFXnmTBG3jMgtkbaMh7/xs/e+GDkaIDmSJR31vERDwNNL8jyygYAwOEIqGsJeleyjaKPAJyh+GbpJgjfBoDhEkorFKAjyE4JCNE3fm+D7NqL9eImXAaheQBpIW+CTxGkMX3xxhfohOEc4Z2PMSypj3GrHegUjfI5YOcUg9nPFDQEEHkDxae00TeAQmlE3C/BCDbAL0fFSEclwCdzkQBKXWLGz+hYxdDRzxv65s1CXg72rnSPM8NYvASfmyPYPIMzUNiMA+CZWewAMkv1GHOX5ynP6eZmaXOC4hzytS40v+TvkemHIYFdoDVGHOC8BIR6+c/nVcfmC+alzHfxbVF3W81hh2tvdkKZexPQDgOt0VC7kSMToC6eo9mEa67MHGXG+BP6VqLtGDo4d28PHjxOyjqqF9XZK6i9V0SxJ+oASGv7DeUNDpMKToHznPGsoyUAgjmnL66EcBPehvEDBy64/Bra8t0d4NCW2cuTXhnGqsNDgEOXXnIJJ8bJqLmPv8+ocBw2kfMUDUKdCgAopV0vVfqeYSWANrP+vtuw0YyYPCtXywvvuTD4et2HRS/pEs8zR4wAVmlLC5TxdFbEcSlpsgAs2agjoxvkZoNid1WIBfScL+Z8d64l/Z1AtwHGdokxzYC6qij6vWJNB4C2KiCk2YrV6SRqVl2cHXAFsMp4GX4B4FtdKVq8oO/XyMZUGYzYrrfV7Gyn1+c7/bC/1XcRlWf0e7xO+X2G+VjppJHReyc7PX5c0uGjqsq3jpWrHytb3FPGu9mRbW8oygJSbkA51EH2og2OAHNjN8myERzlDbqFedjBnyEv9OqJdkNeLwELWxsu9ALjUBYQmkfF5ZvolfKN0QKETgGhW4Mh5mIBv6z4PncHcGZh8Yyu051eIYNnzMHQIm9AwLNPV2she2XAdRG5r0EFWlAF+jRKrimKI4RzmbNT48L+gHef7OVi/wanriu6429HdDcAuN16wtfmgLCJxgCg7jir035Gn03r+gTn4tOopNf5RBs7f8jrGJrO4TXn4laRi735SE2AytuM9TYg78PGnu7ut1RvWl/akUYfIlt2bpbjVL03Q12dvtZg9ERvhp9rEuNQ08dDAFY1Lgb95zP7Xd9yiR59zW+eXS41vEQGoLdVdYpTMNvNNJhMNKTPC+dsMzuOiNmRChFTz18uUhyXcH6dX3wTLCgVioEnDW6X6OpRvqwzxjh0aTLn807yqvZHqo2e4zCdM2b4HF22rCda3zlQ/v491U4O9JgxflCp6lbBy9clHaBg6vTXVwsHoeIVo0mqIk5WBp0WgDFjQ5IAppZL5gdZRylBG88Ryh495nSXnXkB+zODHmPoOGpVNKlVtADEp3w2RSZny1QLxj9+dqrJp59p2rtQb9bT9XSsMXrJS/0G5aENaFmsuRA7Msq4XxbzGlUT3oMvKxUdAE4/aDf18ORIe602OhpbhU7LTNErT19r/Ac/1OjFp0qWl7qNjWoxhna1ifPW1tNxTp9dLTVinPso87ewwW8dNJFd5LiBQ4bsRtibXX6kVRFnRzNU6QhHcaI/+XKh3+1t9Jp5G6MfZtlDXdd+TuneiRqM9S9g+P+lel4f3G/r6N6Byu06ttzzCM3myOHpSLnrT1R+d6T8wwNtKnvYPGy9q79cn+v5H1zq3/vjSP9b12UuJXoX+/LXAfu/sDrXt5pdHTSvcEKvtSuiN5GNm0govAqPhVUFry6aV9YOTyBluWPuc0/TxR6AtqbRvKyFc+kdXAI3OFUmh0Pok/58p68f/3Q/Mv+dX/3or2Ek//f5fHQYvETm2wxgRevkdTR2YAQvdRs4JgCrBEDqq4ryMAitI1wNjGodY9fA6Pt4MpfRSPBcQw4cwp4rue5nSRknmztKaQONwXXBeINTn4jkumxWCvOti0nTHoIO9NGcPjhHy5uXHD3KF3HpnCvJdwpeHuKfjyL0TlrwV1gKds6jE+wCO/OZQQVaR6GmaFBC1gmO8aI2AVphWZ7vw8UAEfprvjcYMTAIXjTvGTyj8EOhYcDOCuB1s3EEhcwz+gLDDjBD+Xkn5iaHh+Z2uZaAog2XN1Jwy7AsWwJwVhPnaW5VzmOgiggPgKeQXWHo7b2j7KFHyn1mxZbm5Y6W1YZm+ViDNKMr1+GbbPSM9s6nK53TgR9iyGaeQ7roXcfOPfQyZb2S030Uyi28Wu9ydtmdFoDUQLsOvWIMBRAxjNs/zwB2bopAbwJAMUD3stFiBGAJpX9G4WzqM5S1N6FcABKvnWMFA3n3vSN8aDw6AfgycIXuXgrzkiGIL5QxwUqr4MhIpRQ2lvls+So85gi4N8OYH1OuOe/1rBwdSfZyOsY2MiCdjSWAx24EYOfyLuMslyMijt4WUFxW5AcA3KNaouNOTccnLXWOHDloqJoHFBWgTbRQCZqX6IPLfUXmC/p644AwJ94s4Uifl40i2jVIDGNkwoEswVOnj3Z4XP/T/BJ2bcMYjuatncsJTPGRkgaIWA0UKcoUgMgfXJhib/bJGlgx7/CdHSS3f9MG90Yhh80szt/YYOyd+gLdlyjc3TqmffjCp34ArpYLR/gKOBIAqxQwBa9MoMd4NgOcznQ16euc19fQKuzOdWkn+KhIP+sAgZNyU/fbLd0DpB+26tAwVoxsVTBEOUBkzjUkF87FNRAFDM+vmAvos8RwY/Tnw6zOBnk9nUQ6hTZPVkudua/ohGqc0Uk1q7v1SHePS9q/E6t+vKe4daKo3EBPNBi7HUWGDV96c5fHzyChFHLIuGFG/v7KUbZsmjen0IUxqvdaUQ+DtmAuty7PBL1zLvuGIc4BAHINZMqbyZzNjA5xJN8GDL1iIOpTinwc7pJbg6lxprIa4CV7Q+AZAHQEXzsS6t3Mpn8JGeXuqsCnFeSliY45oMm9ilNYvCELMIeMIcKMAqOcv1nxyCLzzg3dIe9+35HQUCKN+27QIcP+Whdg6lfDkj6dl/TlOq8ugjxEt/YMpHh0kO1D6HQAHe7Sh4c4mQ865bB8XjQPMw5/0w7+bI6jOFjqy6uxfti71KtVT33Arx1Cl89zWa4EkfTSeQ1d0EReDTRej5m7S+Z2Yf21E25B4HOf2DRZDtEDAy2dUwkvrXFuQk605wsNG4q/F51T7I1DyDR62EGuIkA55KED4oMEWfXy2QpgOitUQg7sFQ5ubl5Ua5FVPMbhHJ5rsuuqC7CY1yHwvUNlH95T9dahbsOj7wPkHsaJbhUTtaBH1RFqxtxc4hTwugRILqK3rBfCBhbjY2ySHbygl4LCv6Gr5zUMgT5t4dmU700qsXq1WENA4xQHegFthnzHDtwaWVpcXOriBz/Uy08/0fXgSqnnEsKb9gto6lSYEgAMl1flcjXoGOci9yDImQM7d2/pw2+9q2/fv60WzOIy62XbzclM2dfnGv3ed9X/4hNVVn3VcYBj+lYu13SKPvmds4leLKcqMj/34elfQ44+ONjTwa2myi7h9FXgZ+tVHKcDIadD9OXZ1UTffzPQHw/H+hRdNUR31eKWDg/f0eHJHb29X9bjGGcL+YmTtpLDjnK3qmElxcGJCEcm2/2pqm9dKP/OHejUgYToe0f5h6c6+/3v6u/+9hP9+2miz5nT1ZbP1mUd1jr6dlzTfxOa/kJhpvu5CzVzL5GHN9gJ9LjTwOwMGHjyMnKanVeFXAUDPCABQgv3sLEn0L+tSepcbxw06OX0rx28ejOTXz/+qX94d3yu++Vvzjbr/0W+kHmI0ee/beSl6i3Az3mVPl0FKAPz2GcF7HmZGaXv/JUajGIQ2oTB6jBJOH8YcOjd9LB9+FdBsZS89Bt2wuZDTujPNhBlXLySuwfPB6HccTl5fYkwbTEIwMHgJTtbzKZvjcGwhxVhFB0pcZ0/x80yKGe/KtCncOoRd/XychEAYv3iCJs3NIVlT5SNDZzBrr128ERYWkcX85r/IaQ+191RqVzGy+PIA617GTBExvgs7Aj3MiDa06kE3shjvbZASIYIwGzD+0Z+NmoGkUhS2IjFT7hdqCBgTy2fWaoBCC1hmIpeumO0RYCpl+sd5d3S+Q0KYF2qalHCA2fcqZcOeR4tM+ri4b8ZrvRqvtMnKMNPMA7P1hgEh6/9QI5dt8Inj8QArFY50ltJQWU84malyHM+nIFdx0gmecQbYjhw441orpdpcpgmKUbG6QQXvbFed0d6NRrqcjTRa7z9yQQAyOADKIOWaBLmBocAR2K7BQjkE/Q8N/W9oD3sQp+gPYpc9CUDAHVuVj0u6oR+VgAgPi87Zc5WNgawBrY65CRfA8ydOO/0hiFKdw0Y3WIAXJh5Rz9ucgLmygHG64D9Peh8kpR1p17TYaWiW/WGOs4BK8C7tONcuwJjzxecdsHYSzfgIOcIVhET4YMFMgP4BmNdcF/gRhytm6VUAwbGwqSG6gDmJd5wpNIrCSGC50g4dNhFLcBiXj62UztH+iq8B50sW2jNkPMJCHXtTVAdf9MP5sN1JMNminBxTzMQbd2chpOnRRwdR/K2ni/A7sYnuGDMAZMuSxOcI8DZpDdRvzfU9fWVnl909QR08wrQeTE0KL0BuBkUfszc7TNf75Xbeq++r4NqTe1mQ602NKvCK03kK0t/naO1dO2oCxw4H4cHCIVG2gGqlw34BaM9WeuLs6E+nkX6dHKz69wbs8zfTR9NCEjbaxd1cFBVe7+l6n5bMY5BPqmGAw4CSAAM+RhF81agbxg/oM1A3fQAlN4MEjoxjgh+3A7eKPJmjzE02Hp531GbCv1zbalYWxyBTLYKlXmdMxiNtdyWtER3rdFVa/q4oB2Ltzf29On3NbQdoleG8KJLjzlCPwHcuERPDC+WvQTMHLR4v47MNei+5boM4/oEHvfZdYwhTgCg+XBZVEz4FUbd8mPe4TX3dE77crZVv7/SFUD0dS+HrOV0gVYdAeh8EMM+fb0DH98p59XGqazCQzFyZefbx9A6Ou+Tvs76qV4OU32RrvQTQMhz+KfHZy/tnKKTnBKVZbxho5wFnt8XzLt8BlXRVdaNLr+2xcybB9fq0Md1utQVcpfl/Qz3XnkJlHkoIKdL2vGhB0fwYoP3IpxH7w8oMF8+LNEbl7zfwEXdM5Zx9Nwcmepul6G+cBe9muLAutRUC+CShZ9n06kyODu7zVDD3CacCb/GeYkeHCt//1idWx39SnNf97AhR9CmwRiLc/oxX4Wl7hbOc607VQUdlljfe/zYJOfBR04Pox/mM6+WIVDI3c9sEjbIEUv01Xivpj56qo/zbF5I/Tnj9HL81edPtfj+T7X94pmmk6EmOJQX6Uxz0xJHyg4BLYYVF6c/FRyoSdADRweKv/UN3X7/HbXQVaijoP8q6LkYp3718lyD7/9Em1dvVMK5qsD7zaSkK5zN376Y6JPhEFEBdNPndwpl/Xxc188BFk/uct9mBd3P+OindZU3Ym0nC00ucEKfnOtzl5Zaz/VJboXc7fRL79X0/l94S9W3H6pY2VNlAT914fcZ8lI5RF+XFTlH/MsrLb/4nk7ee6rkFx9p1TyBjxro9qyyV0/16h/+vv7O7zzT31vlNKB3Pud+H77dh27tRl3tBX0aZ9C/Wd3CTr9fyQJ4V6rV+oDQLnMyYR6sXHm439Aj4rsYRGQDly/aQ4fewnW7o+G8Ew512flQBmSRafn68c/S49d//ddzraj7r2ej6H+cz2XfQdGgbjLRAg08B1CFQCgK1gDPuYK2vS41AZTEWfFxihmAZw7FklMFI+bIaAmF7Wipd8w7SmBQUcwDulDGubJzQ7MhzzJnA2NDE3aOwjpWggiMo61hCRsh9Zk/zoUEmgXwuXEtRTwt53PdeFxF+uOThuifQ/FWIhHt0EN73T4C1KdS/CyvsxCW7lEFKNqswSg0MPgMyhfQErx4KOBNKAVAB7oJ/WiAASj04L00a2XFO47SOW/SOjScksSzUwgC7QwAsDIu3eOdx64xiFbj3l7ioh8oOtPES5sud1PMuKg8wB7lWsCY3OzSxhjR300R4Jn38k8e5Q7AgM7Okb3Gyz8fr3WGZz+ivc/w8l8CFBcoO9Ptinm5YuxeAg+RPYC/S8fsl6TbzEEHwW9XmDdHAjGQTZyD2IDbOMnMwf99DOkEQzOYztUbL3R+PdAnKPHn3SEYZBQKhIcNII5MQdNQjiSpaVdIMFYoeJOMfof8RgxOuCvj9rnrWEznAYRj5AqNqg7iWHUDZHjKkXW6GzZq+eFogh9QBG8Xpc+9ZhD+nL4VvJGGfmwAoBEAtIaBcyTkMFvSSbGsNkr/KFfSHgq0FZdUhn9j7huW4kJ0gL5vJspxZTYDWu8y91McpzGKeKFMAgoApPqEH5cFy0YoQWjLF0OPmKzQNw/WTo0Bt32VnUE4vBlt4GlvUNpgNFXjuQRu4nsoTH7M9w2EeZ2ZAngBeN59XgREOBqKQ2fpcwt2mjz+0Ab86hOezOuWCdQ547i51vACtiakL2znYy3H15pcvVbvxanO3oz0+amYv7WejCP1+N4E3rTBteNRgl/3MrEexi09qrT0oNXQSaeug5OaGp2E6fVWGwMHHI9Nj3k/o2MAgwygEIcD5gzR6OUA8MRHT64ifQZ7vGDqu8iVV+OKyGIF49+ulXTYqui4U9F+o6TqXl15gEXScC3T+MZJ/WrVwv0LKTfQ/GYNA3o5QozD6IhzBBAKQBTjr+6Zou4cvFeFmX1iFeCTXtuAMbEwVS0A03VUZiTIFf12NNRnu/mITx/x6xxHRqQV8zyC1k4ruaaNc2TNJ05d4Wj2IPICPjSAc4nrA3j2NnK6B2ip0Pd9QHvLkVCaBDOoZMfbKxw5r3gAgjzPridq5wOD6/SZzWYBWLMTgzrCyZyMkD/QzmRZ0Bi+8SYRl7BytZECch1Dy3CQgAnjH6FfzFvT2VrPr2f6cX+qP1kt9D3u78MtvCrjXFcaDPxk0OWAgZ1df5bnb5gLIISTynvWVeY5L2KMca4MoJxTDmfL5U7NnUu+P+e141MV+N5Yu4TAVvw9gznAZji0BDqGjSvWsUscXHSnV1cMZmeOwiHLSwBSYQpduaZ87l31M/SpI1yVdKPKEvosxxqkA11HY82qjOdWU3qwr6OHJ6HQ/XGzrpOC5yEv3A+VZgvF0KEzWKhxOVbrYqjqcIqNQt9WsWDwYgYd5OOhYbLAa/yMC74DIG0BkEv4Zoqz3GuW1cV5n5QK4fhnj93Rh/x4ouT0SpXPXyv/7EwLl3uaTzSGT1+l6E9oMOJawMsbroj+ZZGt4jsP1fr5D7R/cBgcbdPTexFgFyXQawnwnDw71dSnqsHrZRfXf3Ol77241Me9PkAd+8F39+Hbu9jIXyk39c39jm4BQJPDhiKce4/JS/o+VWwznmt53dfgTV8vXl8hm1Odo9tK5bneepTV4186VOuDe8rv3UF37Wk1LijtlaF/I+Ra7i7OlP/yJ+jYf6Dk1+4peuvbmse3Ao9knnxfP/qP/0D/x+9P9Q+xUUvmuEGzDUD7g/2sfvVuTR88uKVy0sahiDQ4Hav74lqb65FuMY5HyUZHRzgq7Zm2ZX5oW+u+B9vJIC322L8dejTCudxmH+As3lV/0cLeeaa/fvwz+fgb3/52/iq//B9sM9n/uXL5+z5X2mAKPYZBwxtHSTiPyA/HHcBTKKabOnkGCYiS8gDAEHtEeAxQyyj7PIqjxrteUjA4baCYffxfEgChL8ApHryXgsxs9nq845Cv8jdKh++mtGMv3blzCwDnIkrwxr0jHsUQ4Z9nXBTIG5xu8sdQxXTB0SEjR0ef6B+gIcYrdjN5FHaMEfXxlKUiYCIgHEc7Xd8UD47v3OyOtUF1Tqh3klsBO18URWoX1eCQ32z5HmJCGzc0sg308p03JIXIUugTqppOrKHHAuO8Asy7xJULF5djl7ph/B67I688F7i3s19zgCJHJB1xCGdL8xvnJXnfRYjSrCOMHzbXQHSa6nKy1giHAbvI+xl9zPt/n/EM6MPGkUejShspxpstRQCMrJrlDMoBwwkIdUSqVrwBokUUZA7j4V2gPvfZmy8mKK/r6UI9FHe3O9Gbq6HOr/qadQd41WNoAI3qDWWqNcUAvQKGKoUOC0dHoJYXRkJOLswTlrm4fwChzM3O1rkeu6aNYpTV21zHzidm3hO+V7QR4B7BIPgeQdVwTxs2Pl9wv5C36igL74UlUQAvGC7seG5AixZ08I7OIrTxez7Vw0p5y5hcUmnQu1R/dIm3fxUie5UMRqq2UGt/AzACEJ8AkJqLkISfK5UBDxXYq4J+BNybXxhhMFw27jy8g9zK0stJASehNB0N3Ti6kwJArUQBPeaNzWYOS7no+xSyzLjniHtP4U2nrCTcBtrky/DeTW6kF/VvJBF6BB0NwsEhMwRwKSeX3zHju47mJr2CNmdaz6+1HA00vrySDzc5fbPTm7Ocnl5mdTbN6BLGHTjdBWhhZ3OvVNEH5ar+3HFHjx/uq3PSxEjVcMxwJtcLWnJqgqOegPPthGcA3wYHAFCwnfeUuUq17FZ0Nszp5QwQmu70nHkZ0N85pNnieDgafbtS1l65pBogoNUqK6nmVKrlVW2VFNcKyvE9H0ThklLefGjvyKDbqxEhH9RI386jPRSv56Ib8AKlwRAwyt9rDJNpw8dau7/Mk1mp4LzQOjoG4wqg8+rKco3k2WlAZlPoZ/3nNBhTOuX+c4SvO9/py9FCp4DdK8DnBD5a076bthGu8rsqc98ESjg/dA/ebpVx9hp5dF2kJIGfHf3MA1ydegMIjRPGBBANyfaWFufQ8cpO29q6Ls1qlQKO1zi0a4DPBj4KDgd9Y77nAAOnq3h5dDTf6Kw30zXg5HJ0rtP5Jf2cq88NR8UStIeGDr/CRT4W1QB7yuVauRA4vI9QBb7lDZ4cXzNA9aShS+FvB6cMVH+WpwuJkFHXSS0o4Q3ncZd5dppLgh4ooHdm0Mqq1rWjrVv4jx+aR13eDXBqOYbeDj54Pp1zmzoCCN3t23YX8BOgtDDZ6QqQejGaaYwzvBsOlJ34yM2uhq2ldncrKt/uqHnc1u29hu6hj/ZxOoGoIRqauRqpeT5Q88mFOtdTVQGmTp0owWcx/FhsYq3K0MeyB8gPdMB5d3pRWi5riGPU9XI8TtIQvnQaWZHPYnRQabZU9XqsxstrJejGdW8QdNR8lao7m+Do+RCElfronSE6fHK8p92331b1/ceqxrQLXS3TzMxNPju6M/vpa41/9ERfTHt6AkDrzWfqPznT8NVlCA7YabQ9afCrk0xJvxbX9asnh7p971j54xb62BF/xkD/HAGVU8fQ4TP4o/vFhV4iK59xnzMf9pEfan9fOrpV1kG7oVr5EJ38UPmju0ruAJbbWPoCsr+8UG55zaTj7Cad4Iymf/+39Id/+w/0ty4b+hNsrO12nqsFwP/WcaK/cLuqx7f3ANpHKtf3lY1drzevCYC49/xCI4Bo5uWZjpcDHcRL8RVFNfpbRHnioAUms1QgXxhAZMNOZYu/b2Gf9qDa149/ph+OhBaGw391G+3+d5td1DEDWQGHaKS/YIUDE9g43Rg+v+8oDJ4033NwMCgkPs/wGysp1zhzhNReXYnP7B07ulVBiSV83kLIkeEASCvOSTTQQwqdm+joZDbH/bzMgXLybjfXzPQu3yVK92YHXCGALW+A2QBGI4yJ873CDk5HC3nfuy4NDHMIvA26jyT0EpN3dBdKzpdCSQIGXdfPgu/yI4woCI93lkYo7yKuqTcTeLnWx++58Lu1xQ6AaKUfzqPnN5AkKCTXM3UeqwHoCsWOqQl9cDQ0bELhPQtMABMo7iz3iulDibFm8aazSxRlulR2NVdunUJLDG3qjQpzDBJeLD+2wXFUZozlc0Q0zAOe4pI2X2Zi/WBd0qeAhSsn+EO/MxQ5MBYFAq24nKJZBXw6T/0OQPQxIHQPQ3hTZsnBSYAa4wpRXi4f8ZnSt9k81dhLt4OJFv2xVr2holkKPQsom6rKpSTQoA/tLlBuPqP8JYp0gDfsmrM2saEygQGDqWDlaADqjS61qk4AovW4oNso+qNSST5fPvGcBAUE/Xk2/PJYHE2b4znnGXsO4ufppx0Ln5ri+og+j74IQMjDyAabOwx1Ac/KS/ZZbxJgDLPrni7O3ujl1WsM27Um6Qzl6XzcjVzcu1Ba6t27eX10d6s7R1t17lTl8jnemBOOkszC3czpTUTUz3aAgCwMLaQceJjmBZ7pEX/gEGwBoFsDUkfuTWN4Kh0BFoeMgX6tuvR9GPh/V6wqU8SNKwJ2C+ZvR/kxAoB3R/ztrVnqgmIOwMzvuz1zIWPmebebMvYR11Qb89BsrMVoqOk1hvG1GH+k06uM3gxy6q4M+KD/YUXfuN3SwWFH+80GCh/5WtKHZTE4lo7lFnKO5gH2do6CD+gFRol+e3l+O6IvCwwRyMdVbZ4tMnrKxL0y39oZcumupIIOAJjlcQ5CaSGfpIRjBjskzqMsA2RavLdXUBFDGmGkI4A4gkxb1g+0wT/LXVg+9SqINy6sAmMgHIC5maNt0IO2IwytQbKP9XPk1HrCS/M7HIkt1wZ9snLRegDeEuA343dOjPFSvJdit9Blye2HCKCBaBewdwVfn8JbXd+bSQ9l7ODTPcBYG/1TpnMJc2PHu4G+aVfzatbQgRUceDyiXAFew8gWGHMJcAoDcBtHvg170bEGYOi7TBTT5RwOEny/iwMonS9zGkPXC8jfR8H0aesS/TBGd6zsFPavVJyeKgac+Zjg1dYbjhA1dJ3rvq7QFT9ZSD/uLzVCj3qXt0+LWvPsVZQV+tZSlynCq/Tf+d0GqqFEFnznJdfAf+b9kBLCt7lnBuWCD6uDGzcFYOmULBdd57voeOd5O0jhjUkGd96I6FWNhnUghsS60HmsXosr0a5Blp1hX/6enXynQHw8w3mc4ABcDTR/fan1m+eKJuf0AWC6x5fu7an94ESPXVy+2dKReYx75QFi2Yuhiq97qnz8RvHnb1QDLB7Q6cO2U0KaKhuM8n0f5OByVB7rhn4vqoDQZlVX6Kke1xyw6n0MPqWpiozX0IUN9Iprt8boxyx9dN6sy8H5aOcFlw9AGOPI9u/uqf+N29oe7gfaMjvQNlAxLKmXALGV7z1R9tm5hukYsDjQj867+tOrrnrwGT1CT3klMqMjnj8oVPWXmvt6586BWveOVDwEmJVdKo4bWic5grmE7ydzbfojzc9HOr0e6cl8ru/BK9/HAe8iF3s4uu83DvTBo4d6+889VPMxsnpQwzFkukqptvAFbhPz4wj3WMXej7T+/h/r9I/P9cmziX7S2+lzdGMPGX+rVdBH95p6cKejTvsAuraV4UaWY59UaIDu0/V86Ej/sqvZy64qby50tFqqjVzE9SVAFHl1NMGgwmNhrHQCI4j8rpvhra8f/xw8vqPvZP70g9/6q+vd9m8vd7vKjKm9Of3CXq2XpFCICJqVfchpRFSsEKx4/bkT9L0ZyAJk1GrwEsApv7+5fCfeQKkWYT7XMKzCgD7yzgA14SOfeuEi985lShBsn/jDf2EpvGAwisJzlCl1DqijPYCwnZfmUXHzjS8rCh9nVgXbAPZyGHlAwg6DYCViABjligE8hMLotMOQADl5VUtZ1csGPBhh3PUbQIPQ0T9HJF0KJud8Pdc1BYyGU5iQgR3vbQEkLqTsE552AI8N9/Wufm9syDjkgZE1iOYugGZoaRQJRZziYCDqPFJbUm/44Nu0y4igU2aGEcXb3w17yqUTbfH2fSpNCiBd4FG7fIYjIM7V9fnMw7il61JTF5tY4wJKkrYuGMcpbRUwDhuU1SWKdu1wBOOvAzRvYQwdmUmKO1XLGMlSJtChAiBwegDDCQbDLsd0MdNisVQOgJkHyEXTWcgDcymfqpeEGZeLnztK7JquXjpzhYCzwUIvhnjwGLwUI5pDgdAtJQC2Ev3Zg0b1cgEAUgB84CTQjxzzsaWfWzpg4IWNDAGuFIZY8xsvZRmIurxXWKJlSMyom2ZSrHPXwYFy7ccZRmecAt7nE63mU03HIw0HffW6PY2vu1q5dp9PFXIuKd9zxMC5mQe1Hco4o4cPIn1wP6f7TVd82KmAQswVDBYAosUEENHEq2/KlQsc6czAnwYORp5O3YA16J87dpPvZ94LZ+DDt45uZ81f24W2q7HWi3OAIqgN52IHSPWVgWddycEbWZyH7Eh8Ju9cya+io34Nb5unvPHP0bgsc+b6opY8G/MATB0V9YoGvAaEge/6tNWHJi7SbX5MlO5a3KZDnx2l5ZZY/BXz5n1Ysy7Ape9SMvAHgzJgrDrF0vmrjoK6lPv8gnZARSn8gUGOZoCGCZ/MMkDUnK6QkdOoAB+WwYpwu8efBdj4mbl2PVPLBEgRB3WjJt7qwV6s9u2Okv39sHvYdYbzYQXjJqJmOps/b4AosgijGEg6dz3yxoTJTJkpfZmPpNEVhviK7zo2D0PRl8g5uZGd1xrv2cACSvMJgCGHnOXhH+5n7oLH7XS4XFgfeg6Y42scnFDEHiA6QxZGKCXnLJesq/jvGgN/Np0rhv+PJ1uAlnS3UghL9HuA64PDRDE8lk9SxTiDJWjqC3GlPebKfMP8BWfF6yPG0TgKXuIcjTPqj4H+o6xOmb+X8Mw1874CxDmq6CBAmbmtTqY62k6ADX0tskN93L3Ss9ddzUfmt0WQ08An8IV1FswWck2TeMcv1uovFxoj704bCZv0uLcDEtZ7+bgY8oV9Bof1usEUExlKxLlW5wV8MsLRtKO84e8IAGNdVLcjgY63U5pA8xh6d5dbLa0bA/sgHdA+Zj69IucKGyZJGT53nq5rU6ACAoixg64xwJPLJ6dlcCazixG8gPOFrK7bde0eHyvzzh212zV92GkHW7NJ1/oMQLf+4rU6P34mPX2lBjr3EHl7EFe1Xy5rv72vTmtfSXsv5CgHkI6jPq3hsDWyGtTRZXXArR1m6HIAJfcYR2M4V/kcvQ3tQ3pIsIfwo9mV/7mG6Rx9Ny3lNcfhXgJ2l7zOupwhY6qdDVT98lS70yst1jNd4hz/w1cX+q2raw1wolxu0PFSq/LbgP6/iP755eMj3bt7pNpBSxnA9K7uSKEJZd7lizBP5B3szOV6MtGiO9GLJ6f6By9e6B+NuzpHZ+bh771SS8e1PT26c6LqUUEnoOu9wZ/pzp2nqn3YUebwCLoi+FFFa3TFsnAC31QDD/nwlfwMZ/TsqSavz+VDIBTvKVfpKEqYB+bZK5Zh9WeNrDB3m+UUkO4DNwZaDvvonKUKgOUydNwDFDezyG8RiF6i/+hdGyVYlva+fvxz9fDZ8Z+8/+2/hlL496Jsrulzc1083OAJK8jFM4wMC2uKQBlAORKxRAE7wmeWuDGs/hoKk/e9zOKdzcG7sxCgRl2jzYDLhdJL/MZAr8j3XNapjFDZ8w0lg3h2xBLTAFjKK4fQurah23GdQ9tHL2unru/H5RqIc36/Aq3kuHMJI1cuVDBWZZi2iE1nDHh4OwCh83vs9TvKagDtAuyNpKiYdpqlXMiH9FGjNnCukuTcHBst523lYhsIxsNzFsC0BpRuAG5OaHfOmsGSl63choU/lJ2izy4Wb5qtENSwzMTlgsA3APQGiNpoFnidt4IBDBXwEOMFFB9PtJsNtF0MlE5HjHEV6O5l8hmGaZKJUfRljXI1XTL6KVef65J2F4zBJqaINz/n3i7u7GPhXMN1DAaoAED3faZ3cauPqgWVMTz1En1g/I7IgAXpsSNrHgV9TpeaYtTzGPdCulOC4XMenCMr+a8Al52ILCDCJ794x/ZsSl/n0HrhHZEATOji9IgKStinZvi4VZevCRs2uIEj36E2I0pzAV8MANsT+pF6+nFS8DV4n77wXUcnwvI8v6EbsJg5w4bSuixl3nea41VP5rOwiWzqUkSTkSajka6g63l3oOkl1OqOlZ33tQ/Ie1ja6aS00ON7O33rGKBechQ8xeAy/wW3Bw8WysHJUdJBAVfg9yTk/to5QssG4O7KCfksdIpQzBHAJ+s80zl0tRNU429kgzF4s9FuOwb72vWj986hXcGnXkKGjt7UlHr5G76HuozNRaGRHh9BmaEPeWYAQOql2Zt0gAWsZ5AFOPNpRrx1M3/W3I4w8QkGB6RGv13VAcCIDO0igCHtbiCw80kdVdxilBe9mbovtxq8Qm6YiKqjfE0ch7rrABvsTMDAS9pbMr+AvBVgz9HGFG0ywxmZbDSdReoD2MeAkNebvC5UBTDFyAFOkS8MkzfxTRGgOY5kmvWpa4ked2q6C1C7exyrBViLa95RXGT8dkBwhlAgXqEIFS94eNc2ksm4kFEXSZ+OFQ0uFJ1/Va5pBigIxe1hEEfvvIJCPxBoeMsR3xiZxVhCWx/HGmqIAsi92pIyr16SBR9puNioy+3PEepzAy742aXXIAK03QBKV/ocJ+0ZANSR2BZgFVsOYNjqiJl4rx7rsJVXa8/noTOuyhZnEL3o6Qz58sx1Dn2KDIb1gwBgPJHMCSrBxyAu6UNvgJOJc3A5reiMvr/kez4xbcXYcFtUor0WKG6K3rh4eS7heOVxdlJ4bbJehWoT1klrSzl6Icv9wbR6ilPk1ZbVbB4ccv8zP7lx182tlwpC/emokgSHxEvHrmdsX8jlemwLXH/WGzGn9HvMs9MV7Py60PqzDPcGSLsaiXUxjMQUwM/ct8nzEXo7a1AL2PWm0hLPCTd32Sw0habI9jyscNDefI2KnOgCB9PRxDzOwOZsrMw5uhIe2Jg3S8hRA4fjqKLM7bZ2nQYgmnbh0Ux/rOJpV603PcXnYyWTuU6impqVA50c3FPcbimpV1Wib7YRrppxVVyp3wBfIQdxNaejckl79M056K10q2Z/rurVSAX0jh1PC7Y3ve4AXt7gGXLjrargJ+sz29VN9gZoZwBhG4Di3KefDYf6dDjQ//3ZG32G7jU3IIU4OZmQ9vFNwOCvtg/1dmdP7YO6yoxLVWxeAl97tQR604Eg65HB8Axnl/Euz7u6fnqhz15f62MckSeZlT5Fbl2gvlQoqV2p6mG7qF/pTPXhLyzU+YUPld1/C7nL4NA9VfTmdxSNfiK1HmtTfqxM7W30c4v5OcD+VeQDW7ySl7H98koEk4+fBugEUxh8YhtS9M4Mx99VZpaT4c1BHrOZtozdQNmbxvbivDreCIld2nmVBfm4kfSvH//cPbwc/+716L9fVPZ/tcnlbl3jFi+w5Y7qgTVsS4L35ogn2CfUhE5Rvl52tjzZM3Zk1LuY+SrKHQWBlFlxhqPieM/LpPbsrav5OOBa8J7N6lfPu3CMZAXlYwFzJpKXT2oYPS+zlnku8Rn6y3cO0U3nYjrXco3H7HxQRxptbktRohhPLcaQuUB3OCoRA5gvJShDvFD/lvHkADUGRLVyHMBTA2BUAXn5yEtHAZ0baiAdTlbB8OWTnKIyarBC50GrdvQi5xRg1LzRxnmXjoY6imzwZ5AEyaBNhNK0UQEoo+hDBBNBDSWcbGOQVStkrAEe+kYJICHGC2xghPIIs739NUrWRfF9jrpjXCmgfAyo847d8dYRgqwmqKg+NJvSng/Q8DGoVtyzqKAutAsn5dJdvmY8okIc6f1ypCMAaBVQ2ilnVQNoxYzVYBwyWE/S3lZLFMcWpeLzqncAi3hlRQiQZYwuCO/TZUwvh6hz3Dxv4I/yCUf77Qw+aYDv5/w9R2ugO3/yHv8PdELR8F3n13kzwgQaeVnf45gCNJaA4xGTn/Jbbx4wiPOtnTrhOQpRUd+L/xzd8UveCpGp+TrVjP77OD4XZl8AEC6GI33pwvcu9L2Y6ucBbHv5VI+qY71dGKuDoYnxvIuOCGNof1bc3WV7ZoD+677BYRkwErsiEY5UTg0MVBX6lVyMfNvFoThTIT+BzkNVyksllbJ23NPK3Ac4ZL1xy4DSYDJUkAao40RZYhy5zmJ47aCEXaEOjzHPjtY5CuFtC1u+7xOL/MjAK/K2kxwgMMM8MSchn4+3TRcXJQ8OYngD7sSZQTRDBMyW0Bv8nA+5djTK/MgcTAHn118M1HsCDbsxBr8Y6gXWMLr1Bo5E1fnWBiYTbuR6tlP6BzFcx3MBEDUIQFksVkWNSjX1dkU9VUvnm4JezAEjaVafZ0p6AdAbeewA6nop1q24qIfw5jGyeALwfNTMaK8WqdPCxibwppewiyljXQX+9JwbV1r6MxjcDI7HzmhxMVF0dSqdPtWujxELpV2ggQG9o/aAz8gblLzRwa/RGz6XnxaQm1pY+l7T17BhCWDnQuOu2mGHrj/f6nKx06vpAr7MakhffbrXCHA3mKcAuJX3sYUdzmX612AumtD/TrmgBk13at7NbmfXqyxrFeO1SkmqUg0wUuELdNHL816GtEw4yh3yYD1dyEU6x0EYIx8IyKteQc+nsS7p/xU802cELnV0iaxqAh8PZ6p0h0qGPaXw+xiZCCXfcPB8LPAEoOdd/0+hj6uhmB4uZ2eK2hkvo0d84tEcp8onJ93Fmd+jPwm0bnjDJmPANUb/T3AERmBV+AAg7nrIdpodhJgAOk69QW7KvGFUgv5GllOUzAowW6pUtI9+9qbBUM4PfTXHwS+7eobHbvjJnC34zYb+FpmLLa/Xzvfc29NRu6N5GumnLyb68ccjbS7hDYAbHqii3rmyS++2nmrTgr+P6yDopuQz8dFDkEsa4FxfjBWfDlR5M9ShS5XhhMxKZU1rMF4d8NqqaNQpAUqLtFfQu81EbebxDvN1CEDtILNt9Pe+QegZgB9QZYfCwQgLW3AGPSfotp3lI8iIHTYDctf99QbQOc7FRC8BjH8GSPtTnIZz+Np2FhUUAjMPcxV9VKzpQ8b88KijRhsbZ56JC8pUcaToC0pLEX+HNvmt24smgNDrgcbX6L80ox8Phvqtn/5Q35tcBF2axUG7XYj1rz/K6Nf/laZaP/9Nrdvf0Cq7BzuOVXryn+n67/xd/fgP0dGHyOV7kW6/X1H57iMV6veg7762hTa857rE6Dr4ceu8KXRvBt3rDYPLXjfko85xcObo4injdV3ZJdcKGrh8oet619CL+3E1pLK0kXe69/Xjn+fHv/vtb+eX09W/sY5y//Yun3/UBUvN0RwLKwKU0BwJmGHInDjuHCnn+swcBYU1HNmb8jq1cudeBiwBafJ9R1/suflIS+dbendkWJbgnugljBf/CwoWI8lLR0adQ+ql6Zjv2DNMDGiQEHt/Xo7xBqJsADn29fGMeZ459y+H4eA+PnqxGKKhLrQMgM3yOl8GXOKhFYqh/IpPG8li7FyQuOiyRcVCyBHNA24cVTH4qjoqyt8+TjQGMEQ5jFueMRbpP4AoA0qLihAKEHqzdMyYUJ5ePnZCOz2xrsGQQTOeHQ01SF5gwHDeAaW+vIPex/1haDAsVlRFlEYdrzi3wRuEmjEynOM9A3Efn7hYANBQ5Ng4TZfOqclgZyKd850RAGJE+2P6sgWketNSmEMgvR0JT9Akt5Zjbs45TGKMYZwJO+QPAKAtjKKP4Ez4rEAfBPhGrwbAsgaUuC5nCSOVR9mHM5kx9GXGU2cenfPrBPk8xsvLdjY8Xhbm12E5me4z5zdAyGVQPO/OL/Nuy5Uv04DvDFBGE+hyijJ/FaUaApKX0Hmd+Fx8fkZ/fIa5nYYYQ2TAX6SvJQMu6OeoiR+2K2v40NFuv++z/F1/doJC9PJ8BgWfXS9U3sx1mN1gPKZqLC/UUBdQPVIVqpV3a3DUUqMFfVlm9Fk30rgPAJnmtVpAJ/jLm/OK9CUHuMusZspxz+x2AenmAYx2wJbtBg5O03mAgHUvYzdixbUYsJEoG99EMzM518Z05N6lm6CfQSe8zSSgzO1weRkLwApgC2WdcDpcwUHrEXwxoP0+358FWXJt0XBcIbQxHfwIS6nQN1CG74SjQpncHTzj1ABXv7Bb6AMp1sjTZrbU4mKkyYuBJq+XGA8A76qO3CUqA6RqlbySahYestMBCAV83GxQwtjhRIVal46o7vJaFjrqlW/pzbCAca3qx4uCfhue/T6O5bqAxHvuDAaQoxi5u8XQXfvyBAB2TF/fy8/0MBmDHUYY3IWKddcaBhSH30Ir5sBo1MMLu64xZC52sBvTp4vnil5/ouj6kvdoA7pG/G5XLPPsxEzTmPehrewMGIhGroFYwYdyCadyWHFJAeghxxvQ5ioVM3j2FIDXRSk+Qza+YLxX8Jt1YhkmvYWuQrxUQu857aiMg1IpFeAVHGrGVof+ccg3XyMnSxUB1bFBaBnwg9DnkEUD0Qh0zc+Zc5xaew3MuWfMp7WloRbrTudd6eWkpJeLRG/Sgl4h867L6pPb7EzsDRc67M2UGQ41Hg80xEmYcA8XWZ8ypmuU79iJ4qkdQ/Sa5ZW5iZzWxDggsWr049jRQEhV5t7eMBhODmPE2/UUJTcFT000WwI0kallSDFBBqIlMt0DMNP+HOcAvWHWtB4PjiNzV0YX12PkAT6wTXCwwqsE3gluh8F6wY6bgwZh9zrgcwk9F826avcf6NE33lchaejsOtWz11t9ObVehSccYhzixF/1pO65MqNXilZAujLvHeJBnexJ+wDMFqDURB7NlbkYKPumq+R1T9WriWIU7RpZ69HHRQWHs15Srp3oG7f39Pj+ge7tt3VSrYaNlB3o2Zws1b6eht33JY/Z8xdANfdnTAgacuHLOcs4bGPA13gaIp8u9H/am+gpTvOfQbfPkKU5c27nN2Yu9ujHe4W63i1WdK9c1q1OU439Gj4pAuNUFubHmzsdcfZrA0sEXd4MCjFDMGQEPS/XkZ6+7usPv/+5/uDZZ+oO3mA/l/q1ekb/7fd3+uZ/67EKH3yoWfUOvJaq+Nkf6dnf/j39rd/d6s8At86BfYD++ujDO3rvz39Lt2/fwl6ik73y4zJP5ml8B5cEXOdvluC9Z0Ho390AZu1fa3V9pdHrroZdnLYF9EWOxthFJjLYa9cELRtA89bXj38BHt8FhH6Sbv7NXTb6n5QK+QfOc3IZiQGKwhE2b1SawURdhGyM4TKg8S5tK9w5im6O8rW8O+l8baEJisYgdMdrOIv3czBuqJ3Id73RxM8Gqz/bdOJVC1tJQ0szeVBGvGXgFTY5oSzzCKKjbN6h6fcSmDuHQQb2AIBgdH5ju5wJy/Le7GSwkkPxu0YpQBRFlcEA5fCoC4DSHK839hhRbDFClCDIrpnpjUsx4NLvefe8T0XxUmwOhbI1OPOyrHNDiwaj9ugRFX6zhWY+a9+pCjYa3lEbApwBeP7sbGkUAQI2A5AuGdvGUVYG73IoSWZDv12mCTBlXQt9aApQw30dSeU3LleSQvw1Y5wBAnsYool3xXOvAXTrQcsx9PByv4GF58kC7ai1z2N3ruRr22LA3Xt4zXtl6BhjODF6iXUYuvvmLHhoSNuOgIK7w3JShnbQMcoueT3fqMrrPeibMB8B8zDjLoYccsbgAy/NGYyaH25AJ7TgHl5KNOjccqV4vyMI0+MaQKPr9VpfZlJ9iS4d1gBFgLYNfSxg/fYwjjWMkdM1ShjJZjBkGDHmx+WuHBVlWuApOkNjYQMdL+k69NrgCKD4DbBWOEWA/Eq0UhVFn2A8o7lzb3uA0r7y865GF309eTXWP3o5BXR6UylgBxq3cGDsSDnC4DP4DaiZYvjZy9sYT+bSeZdOI+nQp1oBEALQd6pHu1rU3n5VTa5qo6yk3QhlqQreNFGphL76XHKXgDJvwuJAhbAQysNgC80O/5vJs2E3/QQHZU5fMKo7XItQIgsDFPiPPnI//x0EyUDLD3/HfYQmnhO/Hzad7L46kpExrOcLpRjG9Zh796ZaXW016Va0HDLDaTFsJqo6eoXjYhCaz3oDhrMlvft8ymtbE4xivq5Ffp95rWq4auh6XtSTeV7/MN3pdxnVS8sT3SrAJ0v3y0ZnuVBpNNbbk6neW3QBoV3dTXp6fGutO+82wmaTpLl3s9zIvAcew+gG7mP+jVgcnAvRpWlfmesn0quPAaKvAWQQwsDTmyNcRgx67rIxPGq0V4KXgI0RBjBqMBc3NUQ3O1zBjVN6SvQxj7wWtIQPU2h8Dh8/HaX6xLvl4QOnDXnXeIW5bzCPPhLXqzkOUluWYYPgXGfRg64PnOQs5yn6iJZKqZI8IDRG3ryDvkyfEMCMQRe6CHH/CoR67sxj8B3CPZ9sNByimwcAi0FJL5axfrTK6hK6GLx46T6HQ1EHjBW7A2UAAeP5UF3m6xJH6xqnaYbydqUR5wNEGZ4LVWjUgNUKwaHOAvhjxnIbHVxhjD5wY03/DfYNFLKAi/5yqrPVWEMAacaOyAL+Scfoq5mKq4Vig2fLH3zpIKtPbnJqhyPEdgMy3C/YiuA2ck/mMaQ4mH7BkjA1TO8Oxp3w/iX9WT98qF/4l39N7925r8y6oAl+2A8HGb1GVjcIk5e9J4x9djXU7vSNcudPlB09w1YNtANMZm43tLt3Ahjt4IMwbgSmiJNf7g61fXmh7ZMLVc4uVZhO0BlrbZDndVJS/nBPjbfuBF68c3KoO/WGbieJbimrPUBoAxBauhyoylwXl8wvutu6yTrJm7OcBrDzqhLvr5wmNByr3x3rlL5+ls70hzjEZ9BjjvPvjZe4p/pGoaaPyk09KldCGkQNR7bgYv3wmh24qFzCJiEHOEcRTmKov+zP+L1tq5fEF9ClP9np7Hyi7/3wmf701U/18fQz9OdG36xF+pV3Ij36+YbiB/tQG//tB2f6z/6TC/3dN1t13XfGlxSrSg4/0PoXvqW79+4jm4lazGcbh/Ekv9TteKLD4ggZGKkcz5UtYxfRZWG53qeVuYQccrMZYrfwDfo49YOQN35zOuJsDuiHZlZdXz/+BXoYhF5nMr+5yW7/1xjAwzHGdYLQBJAEYzuxfIRFHMPMY2RoALgZolhRN2FjjIHoEAVpY29FaWPgzSku7ROinqiQm2VAdIplkcuFlIOHb8XKGwadAbzybZeDMngxcDXANDAt50uAD8CjBSFXVBwV0c2ORBVR6BgjlI6/60iIk565qW8eBKeUc45oEZmMVcSLLBV8TrijnyXskJc0Aat4jn4vC2io4cHVao6YZkI9Q9t9e+IGNzd1Tbm3bXoAo8g9xsTF90PI4GfP9N3RTzAXSt65iQbsN/RyYv0UoOncSy/3+ic+qcj2poAwO8pnOhkQBCAF6ayflwuDKMAdczEHjK7WPAPkhss1bTjaR5sGnrS35fOtNzDwQ1QwTsRWb7jnc9O+lNExRu646qVBj9cbs5zz5FqDAowa0AFJuHyGsRWo72XwyY1U4bltJwDqFiGODwQI5LbHzcNg2UuGBpkGaq6jugBkLgCuvAz0cImV18sVxgsaYSj7q6Weojc/T/gegDiyggW0RRUMuSNv9OkuQK4OPzaYS5/E5fQNn5DlOoY+ctS5xua1bOg7HQEsmvtCnhrjcIQPFglVB0J9QICcgWgJQDof9HVxdqGz00t9+exMT19fKh0OcHa2YZnIEcaA2bivS3P5zoFPjRSRE0cmiwBUn7FdyCXMIQ6Nj7z0LvBKVTEgMw/orwM+O+2Kmj6DHbBRA2yXcAiKubV8ilAlD72ZBPwn+g2xQFQ2vD5ogYEF4x/AJhDJx3o6F9eAZMeY+N+NvFnAbMChgzc/eSd9SF8IfbaTYHlkDBZY5g+KMSae7ewgP2ETCnyTTudaA16WGPftCIM2A4BzZVOnq9gxs53bqJgHkLhwPebdJ/+4zq6ju86vnGwS+D5BV1TVXRX0JYbm4zlOBmDzy/lIPeheHgy0ngx1DvgvjgZqbFLk+qaY/YNWXh/eTfT+o4Zu3e+ouherWq8rV060w1HyYQ52egJiv9Ee0IOxpwDj6YUyV58AQn8gnXs53jupYvAmz0UI71266BRXNTAIDZFQuHrnYz553vpUpbVLIZXCpkdgHPL7VTQ0l9eAaXgz3egU2RvjjJk/TG86Aw8Aji3H8EaorQjjG2w5Bz7L+HwQRgL4rBSWKiQp+on5L6zgc1opwb8uXYdXmImdh4hQAtocTXMK0saJoeZlhrm13E+2GmDQL3slfdor6ofMzwv4zydTWZE4P7s5XqnTAyRev9bF5VOdDZ5qMB2G3HKfkb9F920B6C7cv/VmtzIgNGcHqYpDCuCBr807znX2qUchU4B5dsH5Lvw49AY7L39DdwGwItrccaEZAp9u0Xd24O0w3uJ+3gDkFK0YhJ7u5roAwNpBKhqoGrBCzHDRpm3JijEvuHx075T3M7dv6fFf/BV966N31UgaNJvV6SCr1wDy1carI05VWulJj3l/dam9J6+0HF9qsO1ptaOtLI5bHWftdksZb+g56mivim1AV6zow3Qw0/DFhfKfvVTy9LVyvT7jRVcBfif1smZHe2o9vqP3Ht/VW4cHOnY6AXbFOqkKTWsAzdx4pip6uDKaq9SbqNgfhfPrrd/NJit03nK6BCiv9MXFtX64mOv3Z31s7Y1+6TCGbzIn307qeliraq9TV/mgHgAmoh5SaWwfwnGgOI7BXvKdqAO4tmLxShHz5Lp92/FS86ulzl709OmLU/3em8/1h8s3StExDqRWsTuuWLCOChpts7pgDA4IROgW71MIaTs4ZeP4UOPOA+1OHiIiTZyqou6ibj7g9w9LG3UAno+rU93dG6tZH6LnUvl0xFylpnVpX6tiBzDaYI5iLQHFs1kG8IlDh/q4wkZabX/9+Bfw8Q9coikd/qtRMfd/3mWjCiaXf8GkaIaC8hngzlFzrqFLlMwxWC4RdIHR6vPsZfqrxVI+RzcU7vWPMdqOisK+N3/y7OiY7+xI0j/mNl669M7PXnuXa5BQLpe/8fJQAUb38lDBhj2DVw74rOQw6BgQxCwod0yLYpSEs+qs8G2Ew6592vTyfYioYtmrpTJgqwxgiFUqAUpjH2fm++dVwssNpTnwLH26U6hPyM3zAYBaprMhKopaDEDU0dAsIM7RTOeGelONl0XW/O2FBOc1Bf3gSCTth2MAUcb2hiMALE1xbyt27h2w6007NqUG5M6pcgkUg3nnTK5SqMl9DB58pRgg4+017294jc7XEk/SoG7BexNA34D3LwxSAcRe+prSwKwImK7kVEX7VGKnHXhnMnaH8RSM3gAvPpq0SFumXw4w6R0ZeQBoE+Bb5/0ygBcTGUDmmk4Y7nt+l879oa8bDMoaYBQiawbKAOg3U4Aw3sv5bBFKrJyZj3ZeosOaowgj+rLzbijvegAgCyAa4fGX6Os96DrD8rXgixo0qWDEvAxuIOjIeBkiJnj+MQ6Fp8HAzLllLt/kSFvgQvMClyNSmF3otVBvMtV5fwIonui8541K18qcX2p5dqbscKj1fIIOXzI6Gw4AD7zk/NZcOHkn0Qogs83V4KW6xklLQ8DDjDFUygDQuKwNBiMbF9RCEe/loR1tx7sUA4PzAWC77c1QgJB2GWPl0j0Ak6KjYxgHn6TjCHw4dtWb4OizGcRGOUT/oLNzrgP45PXN6gHf57UXp5mmwC8WJxsrO3s/iyx5GduGztEnvs5H0J5n13AN34WvHH6be9kj5bsjWscD3c6QsCWOG2Ayy29LjMn1czOA5WjzVSTUTOmUAcDMyht7shht+tEdjsEDXX386lzfO79Qfz5Gf8xpF0eWvl1wT0f8DXCLpbxu4YT83F5ZHx2Xde+gpOPjohrHieJWDEhLmF8DNOQO3eCz9W/qh7rfgKHVTJnZUNHoTLurT5U5fabdpEz/atAQkFX081eRZT9b0K1NdtwrVJTlyjWhXwIfu36oNykx3wBSYGOotznjt2MM9gT2taN3veY1vGweMe8t0UNONfGxxy7KboPujT0+lKDgU9KyzHtpqzLGO8nMAKYTXq+5tirFyB/j9zhz8LW9ww0Os/WK8+89zKBHka/VDPkebtXvZvWiX9Tnw5JeL3IawHfnANE1QK8I+JnDz6+fPMcT/US7wQv6NoL2gD6DDMazS7zBDtrgQJTzNeb1ZjPQEJnK5UqwBHKE3LnMXB79YzDq0kke84o5D3rXUSyDSPMU8lKC1t6oV0fBOM/PQKkUdKh1JPSBb1LkyylHlk9XWbEGDOWY6NcU3p5sZxoBzjbwChqH7uV0+M5d3f/2N/TBw3sqw1/jSU7P+hkN58gnbaCF0DcArzfn+ubzC40vn+vJrqshesmVXpyIv83CJw1szElT+Tsd3QVYPqg1tULfu0JJ/3KoV89Olf/kmaInL5SdzOGHjRboouF+U/OHt3Ty3iP92qN7erjXxmkqqYywpdA66B/kw0eEVj9+o/0vXusAeW8AYF11JWyaQj/3umP6OdOfjMb64Xyg8WoVVnh+Ma7rl1sdPTzpqHGrrTy/i4rwJrp0cznSojfSCp1qauVxaot7gE9HQ3Fc/D0Y8CYNgHnyclxY0Tgf6PTzC/32F5/rP5q90cvdQikoFcozV55bHwebVZ9nG4Tidq0mTqE3S9mWKappVL+lxdGJjo6O9bDe0NE2r9aSXlhvIHcNXpYzc+3FM50ARpvVVHuNpeqtrRIf9ws/b8pNrWNv6gSMbpE956TTh68f/wI/dr/5m9mf9J/9dYDVv7+L1pUNRsVA1MvrLofjTUguV7LconjhaXtKCzh3lEa6RgGfrQGjCId3Q3rndyijwRWW5rmPL+9cdbDCydcGneE9Prc6zfDPxtFevqMyGys/FFweL9AnJrks09rKEUHw5we5RAdWbgYEWJ0qbbomX43b1AHJBTxMH30XPHf6l+M9L5/auHqXsetZFlGmBa4kroSahflqlbYc+cyHPFEDzgwAsYQxLAKOCrx2Xqt1ZB5g4M+8Q9ffC0vqKCbnhzqfz/FcgzLb8XDZ4GOsHdECd9EhDDj9Zmg844FiSL2UZ/xunODIXaCdAUa4l2X8JrIcNu8Y+H0F7vybDM6Agajr0NFrZTwfs2U4MWU53eAkRxp7GZ858O7ZMf1P3Q+eDaodaMmCzHaA47CBBSqjbW+MAnNcmku1VVYNOl/GoDoVwp97rifQ2hsdFqiy5RYDxBjX/CtmVjgJa+YgDdGS6RIjPVjrTX+nLyc7/QCwyqehjRAlxzjzIzQYSqkKOq8BQAHJUQma1SAUtM9x7wcY1Qq/c8pGiAoxYuf+xoVCAKE+htNz1bDhZIgGZh5TIDuW0VUXjFTMnyMvhTlPbY4RH6HUx3NdA0K7L061OjtXPMToLDB8Nrr5qtbFujKVlnblmj6pFDV1RA2lv0P5Z1D8Va4C/XNahkGeoziYBdWYpBR+nM7GOupPdZvXR4CQb8Kwtxv0HXBdzHs51nRbcI85wMMg1HmCGGifWY+jkI2hDY6TDcIWkMevoAEjw5CEVQC/ZtpMJ4OAwE+eTV44ehvsu9+hXwZKUDa8Dyl49+YK8NWR0x0AEtnZpcgpjozPYWYSAXLMGkZnO2UOtvQp8J+jsoCs9YzvOzcU4857NkymtSNgs/FYp6d9/ej1VH/SW+kzHLOh9QVzb53S4z5j6xDmtFSOdbte1duVRA8rse6XI90+kk4OI+0fllSq71SqxsqFXcDQBHBjCjDb4bLceM+3a0K6soQ3RGSGV9LgzPkw9NEgE0CKU/uPKysYhGdc6wGabuA/54buyshtg3t7g0WeOSzB5wm60DVDAYX5An3PhXq9XeQr5GRDZOdcu7rIAmdwxjXBOK+RgwTbXoMWBeQhoc0ydytnV7D7RjEAtBAtYPuVaon5AWeFbpRwagplHB1AQQQ9nM/qFBTnswfwiAxadLY4ifPRTv2edHqV1eeDsr4EUHcBr5fo8+cAxFdXExysno5en6l59QKH8YXmu17QQV4RSrjqyI9Tnnx/r7g4r9S5o65BnDJWV2HIop9NYTubC8DcFHDok8tmBqLQwoot1GHFQcugw4vB8S+qzG/rjjqb58yqzFMcMT7sSZQF5NKuAaJ13wgaXcEbIxxog6hotYCVkIMY0L231rffOdDPf+sdtRutEFW7HOV0PjTwt7+81XP6Mh2O9L4j4E8/1VX6QguA/oyeT/jM6WMhUlhEnmrwQguAfFxX+2RPt1pNNdE3MwD1y+uh8tBr9/krrT5/qXwPxxTZ7jeq2jw6UfODB/rmO4+0XwO0c78SfXW7w9Mzzf74M+V+8rk+ZJ5/tZXoCPmt1FtKOh1NkasXZ3OdAj7/bArYTedwVlY/Vyjrl44PdXK8x/fqqu63ICe8OQY0n480vuhDU/TwYUuFZhWeQAbQN44+h02j9GFHO974ZdbGWOA0widd+vT5pf7os6f6f3Zf6HvboQaCWJZ421XoHuyxTbHbw057D4CdKC95ODjkc+9/8f27+it/4T298+AkHAASAh/mdV6spjenXS2tU1P01nKsEk5ppThXtbJk7Njpejbkw+fKaPHK10Xmv3589XAk9EE7+tcUpX8zn0n3nYuCTsYzMohC6OHDJYpihaJfrr0sX1APpedjIlO0ycygB+FD3ENZHfQ8SmR7s3mJaw4ADAnWwSpilKyEbjR/MIghiga4cjTChWznMPfWhenzRS0doeB552d/7guhyXoHJ23bCMbrne7Z4AOC2vxt1q7xXLIArgFGtO9lidAiitPRs2qxEjz9JKkqj2H3LmPn5oVNRdzfUdGEy7lQhRIgsbBTUgKMOjpqIeWfNzJtsfY7AMIGWrn23Y3jifF1ZAFFZrvopSh336lnfqbzgBruY5vJZx666cLAAjjgRTACAYTyNrcM0RTvWDXdHCW1wvASs9uzIXLdO38xAFNezgENzhnzcl2KIl8yX0sMvzeVOerknfmel5FBALPsTR4z/nZpFgaFgbCxNB1zqq0Z98ZFo210NqEW4RuA0Zy+u38G+xt4JgO9UYnKA0pdZL/is7HNNSikGEWYXWAPLuf63nijp4E/6CjKLqAlQLhzGeWkzhpz4O36Fd4r0oA3adC25zKPwnU0wPoTcwg9C2qXq6pg6AolXqOEWwBER69zzKk3WSXQ0tGXcE60KQidww56brNOvYMbED1dhTPxT89R8r2F4pkhHr3HeL7ivk+4Fo5I4aAw8QFsd2jrkHtX6V6F9rAr6jH315tU/SWGeTiTfKJLv6s7q6keAyzfKef0dgMnqkafffoS0+38aSZKm8WAcRmMzGn5CjA6oLkpfDhSXF2r3OL71X3ab0GXFs/OXbTBcfQXmoXR3YDywPMYS4P8m6oU8KTBPvNqPjNQsMx5B70dQ6NWO0ZhJ75lMiQhGujw2lF0eCcDj/nM6R1XbsF78FQ2BfymCwzdFMMD/No52cSpAbTlGMt6os34WqPrtZ682eiH47y+P9/qJXMPXAVoSJfM7YS+u45vC1k8Rgb343w4tADMqVvwwcNORo3yVG2GXz+AN2sYuRizXdzT1svq6AvXVI0iYD/z6vE4Shwxv6EEhXchY6g1uJSuzxmD+8bX7CDaach7cwqNwft4QfQfoLpzGSzfG8ARckNLOJwxfAvY8U5tJs+luUbw9qVz7fobXdBMOFuesdvN2kJ7azjneXtZugDfuNpGzOcNKyWXstlMVc3OVMcRMdsn8Lyj5E10Th1AWqgC+tBFuXoNRvOGKuaatsMhHlYAdvAZzgZnc3K91GgAz17n9PEi0ffRk7+L0+o8f9Mgh6O1fz1W5+JM6/4zDZcv1cpv1EaH+dx4pgKwXHBMAKcWehnwwi9hhz4jsbJyCSZvPLqe+RhJ6xWDEJx8+CYLPVbIxNIOWqmuIuCyAvDMotO9KTRbKOHcoK+45wIetF5vZRLVrBy595gmutx/gQPt8j4oHdrHmbDsJvShstGDBxX9+W/f18OjgxBJu+BHVyPs0hKgjGN0tl6G4z8/Opuq9vRUV9NX+tH2jHvDm56PYBeQCfNLua5tFbq2cUDaJTU6eb1z1FI5AZwim8P5Spc9LBuOaeknT7X87AWODbKNYzy+h2f00Tu6/ehYdxt13k81/sEXSv/RDzR5/hw+XOgO9uPn0BkfJkU9BDS2AKD9qKaz7hJgnOpTHKQrnKVjDO6fA9je368HZ/NmWtFwzF++Nw/5xY27HVXvHoeldheiDxvy0F0R/H2T9gQJ14BPT+J2jmzkLAYw41T9T8/1w0+e6j+8eq7f3wxCDViIEebMuhDmDPdzRHSDPK+cTuH78J8PDLgfF/Tf+OBYf/Ff/kAH926HOq5rvufT/EKZJdf6nM3CQQnLiQ/fAMDyXooudGUdl+BKAPu5KjzCvSxlXz++fvzjx+5v/I38Wf/zfxOM+T+tJ5t7g/V0t96uowCw+Nz1vTYoE+ccrlbecBOZ9zVB4CcGpwiLU4lHMO0IRTJCIQ0wUEPA6TWGa83nPl8ZVeJ9A4HxbwymhcARGUf7vAGKNvJxiCasSxgClNYNmINpUYw2njayNqABrAFGcjaYGNEqfToCMCWrpRoY0zrKsY4RwoQo6+grgubNK85Xy/kfglVCCYULhRlKklj50qZPWCo5slWpADz52xE6wFG5WgrHu4UTnQxqDEbpRgBQ/E0XgkBbkJ2U6MLiUc4gcxMUvOv+RV629GVlaCyAwY0AM2v649fW/h5biKTxOtR1DLoAWlkpBPFlzLw0mN+gfPyZgagNxQblGsApc2bwsEaJ+9mRaG9osgFIUVpL56gyN31HAfnNmN8OuJ+ffZwfvWeueA0gX0LjFUoqxXgabLuPVnSejZvI4lfdog3X4/QRmnn6FTOrMYg4t12q7N2yE++U3erpYKVngL4BbW0dPXUZKm9nhmbO8zMtdwaf3gUVgK4NKAYEo+g0SUd+7KA7KijPHSA0ShLlaw0d8rwC3O3VSjoul1VljsoY2ErBucHOwXVElQ57nuivKxWMoUPqSJ9zaTHmfgmuwKDZBjKvzuX9ivTMjGKDDwwZM4CRgAfhrw1j6E0GOru+0OjiXMm4HyKedxIX4s/odqupQ7z/BjxVBPD7ygMmDN6n07HGKO7ZeKDt+BIFP+T9a+g5BghPw3Lt4cFW+wcZ1fdriveOACYnYKZ9ANjN8ZM2qDAvPGGGhG/gfQPxkF/HPOXMb/TVeYo/4yODzZ09FsYVcrMDJ93840P+fwNC+VkwblvnbEF4H3Wac8jJu4mn3rUF2Ha5GVtBpy4w17vtVNHsiu9OlE4i9cDXbyaxPuPrfzrf6Cl3P4XHX8EnI4BfDSPVwZFo0b+Touv2ZlTObni902G80UF5pVZjoebeXM1OqqQJ75WZ82QPPdGGBugLxr8DzGTyBo+4Q+Zf7i8vhVthuSTFqIun8FTqn9NnBgaICdHkAiDEm3J2Zd4DQEU8O1rqZXmAp12STTZRWkJHoRsWzF+K0+lDMmYwx2C4UXcMoJ5FOuPvkckKP68yAATLhuUEj9kbDwsGpMxLFjmJMeQ1NGPiXcXZFDWzUSmzDLvRazi9YHE1i6lLaYZd2ZkWvO5akOiqUPoH+USMwnL/LkVGRyv1ujudX2f1yTDWH8wy+iNo/dJzir6MLEOjsQrXlzrunas1P1NrN4ReAE6YP6y7BPFA1qFfOEYTne68a9eXnQMqBssZY76pA2xdY37K05eQjmTdWUiQETtqBraFUL/T01AoAL2h14bnHPy6yRb5PB/SuGARHGTYh7YcXbOT6eoK7nbQiSUIUc/prUdNffsDbwg6oK2SBqiO7ijL5aotUJfuDyYzHV3Rx2dXerHo6nqLS5AyOdgGO2X2/kN9UtsW9INwdoz+M42C7u+VVON5W8+rWs6jt3Dix1NNLnqaPHmj1aevNDtHNnMbTe8favbWHe09vB2OGx6dXir7Z5+o+uPP6cTQlkpHzOM7OBDvwNOPDvd0vi7gtOywi6meo9O2yNG30Qu3cEw/R26e0scaOq0DD91b5fVes6nbDw9VP+4o26yh5+hr7E1IVsQ38+Tyfjscu8inhVlxYWsgRahwsRuMNH11oc+/fKH/+PyFfgd6XGCtrb0ctA75qfDmGn1muxaKyDtw43/cxiccvtss6ec/ONSjX31P+8e31EYhFJD1LDI/dboSumuFDkgNRrnm2JdQhpB7L9DR86wdNzpk0B96/fXj68f/1+Mn3/lOYf/Jn/4Pd9H63wJnPZhsDSuBTiidkPwMNzp3DPwSPF6XaXINzPT/w96fxdzWdfl90Nj9Xrt92tOft/v6FrvKcmRHioCr5A7JCWALOTGNjUC+QEKRESgfEooQsizhcJOCiAIJIewrZJAjI4ibVFyuuFz11dfU173f25z3dE+/+77h9xv7nOICAU5iHDdnnXe9ez9rrzXXnGOOOcZ/jDnmmNy1REG7taNpnGTd2aYaGHlxt6rELffeIahm3OPiJafYl9xrSidgIeXKkgBORox5Pk2FsUCRXGNNL0xXo9swp3VgXoFdojaeU5Dk3zyvhlQKgxicNkVfRYfyOwjGI+67x+newAZXI7aj8FGuucOHKaMalF9DYOoRcnq+6VQ9ZxWhUcX6bPCpVdxCCFb1hCJs3H++gXZw1xZTiZQBTTmNhALRYt+/AU4u0kCUowP186wAwYAzRGWF63qaVSRoUk4UJoK7wnvdJUghefB6IsQBPArhBKHZW356+pf0U8Bzha8CVsFmBpH7M9UQlGZMmgARJbRAeSwAWzPQ15RTB9ESITaBPkPA6gj63UGXax42sbRTvCsA6IiyVEhDykVcOztONQEp0pZXuV+23jc3tdhQqDR2unC+mmGALMGQc4DWNPYIRldH6qmYLtEg60XUN5zrKfxkMneMBvo0OQR6qpRdWdu0z2mX3oHcEhXaLY0DhG4ThPKmQEAXR9Ho96N51InuMWfPRUGA0VYj+vSf3lBPPV8upnIKmx5IS9/ieQ084cIGcBW0UJ6vQaT+bQotU0rtN3P0D6Bhvox7q2F0Vq8BWc/i8vZ5PEPxmC6rirF21upGp9sHTLTi4dFxHPG9VRzi41zcoaKfIrBNSH2dOzhdxND0OZvbuBuPYgOdligo4GWcMgTeOyvHN99jcD7tx/GD+9E8fRLl/sOodu4lEK9iLNGEPzBepKO5Q8vwWhnU7vcSgFNvXHpeKVegKt+kQceXhKB8JlflLZTDR/IR4MGtMdVcpgfSw2jy97IJ4cdDwN0kF0fsV/QhICXGKP3FKD11220t7u4ifjksxSfLavwuGvD3KPM5Y3DO2GtxngAoTK+FnRMtwGePKp3wuj6f/dqUflzEuTFmnes4OR3H+X2Mi5OTqHYfgT0BoQ36v2rIDgp6LwAylVWN7ypT60394fOY3qGYPwMkfB6l4Qi5AXHd5d374Su4mnbyubesFs8CaDGn3BhghzJd04cbjJwNPOUOXmalSKMceWcu/MFgH5e08yUk0cO7FPRD7zUG6ZbTmMIdKMvZgQp8lH2A7GoCkDvVTZwgwFoAnG7LhXcuntvAQzv+5np/Hx1AUuOsG2WMGVf455aadhECxfRa2xng8A4gelUCiNbjF6Nq/Efravxd+vU19dGjXWK8dSbj+PD2Jp4OX0d9MYjyCroAFw2pcSZHACoLCD715LrRwy2Aw00k5Et5Qt7xJj2lxsBquLcbTfjL57huGZzm2HUBobTN3dsoEbZAlBu64lpHDFLKv0EerDGUXSgmmDTsoIweaHVOGM8n8fB9gNC3P4gnHz2KRqsNu+3jZlKO62ktae9MjbRs385i8uw6vhhO4yX8mJkX3h5WWq+qY1BdIghrIGvbXO9SRz5b5qQ9qjJuG3Hcrh6mmt3jHPC5++UXsf30dUwGg5iiLKvfej+KLz+FjQDbn15E9bd+FMVPP2YMzFOOnWGsfAjoNnXdGv7OPLMQxz77Kr+dAII/geYjrj1sFFFgqB+j977c68W3vvQessvE+R2GeBsACm+jf8ITvWRqM43mPUTc7J2Fc+zSlukyahgaq9cXMXOx5YuX8dsXL+NvL27jx9tpjKkXnJd9o+PCkLbDd/QXv+lgSEOV3xrowHuPz+Kj73wl3v/6B3GvX8R9+HJ59SrmL1/G+OVFDG4ncTs9OJ7MAiPfKFPM4JK8kTz07nh3/H85fvSvfa9+2v3ln4Lx/m1w1qMtoMFhstkePFROPTpwE1SVVrCvUX8y8mHgu2ORq7LnqzLgphp3s1LczvaBLAS8uOuNMT4IMph6wTkXjKIYfH5rXBYM69Z0bq05YxAtEUKTqjusILAUXglGAY0OFoRH5hVEUHKBEhAmcr2Dxk9HJe8yaL7J333efc473+cddQR6je96hMy72UAguahFAXFQ3O5n79afjegJIhCoCk8XK9XNY4egEYAWCAOnfrU2zR3qIiMKpV60AWW/NX8en+5YszNObj9D8cwAZlNAiDGGPKqngPLKrqguOghbhHero7sAfYjSq+ohrYY5NlPY2DbBgoBJmnPhkH+THwQcCFS+JEBPQMXvB09pPoihgEJEgWBfoEQ26Sl1Bfsyp+UxHgCmEwDXANpdrDcAx1JMuDamk25QOiOE3BjSGnIBV0CXA5hyitv4toKXCiKmCGy3sGtSzhqgMp7OojRdxRwAejsbAYDnUefd7dkimush/TPCgh+CydIPAs+toR+Kms5EHR26ll+dvjOGdIPRsKDPdvTNBho6xSfQqOoFc6eVZg+Q0I0dYPT0qJ+7mTR6rTjpFmH6rWP60pyNPRSP+UaNE3XRmiEarsbVbSWoz7RSnDn1v1ykx6q/GsfRfhztxavYzz+J+ewFYOMufn+wideLFnRox1HJ93QBTUdx1O5FoRJtugiugTA+TGVOAOQ3AKDb4SAuLl8DYO8AvZO4XsziarpIT3XNaTjgfgfl8/jBcXztwVl86d5p9O/fiwrgqwXAbmIcuXCp4SIn2LFjyAhWQLWy4F1T+gagw290VfKIfKOaSoCgMhacwVOGt2gVScc8uBfWyb+tMxf8g8sobWiSeV4ZVyX4okyflgbQY3BxAKKDSezHGCGiDL3F3LdaYZgCFj6eVuIHyIef72txiRIdMK4nS/iYe/WkgenoC9PZHLzsvcY2jusAMWjT2g7jrDaOJ51JPHpvE+dPJtG79xSD4zTKjWPG0r0oAfj5g2YVtEkPpoas3lwKViFiSO9XmMqzcewnV4DQKz5p1xqlDnBNZtsg46hPaf/2GmMx3D61l57QLYTedRux7gGU4K0d7QDaY9wxrpB77h75+modrwel+GyKDISfBhWlpRAP4w9DQI/iHWPxarmK03UZQzninN9gyeiUN3EPEHrWKIebiDa4v4ks6db20e9so9MHkJ5Dq9NmVODvHXxlmrk0VAW0dI05OZdD+OyuES8v6vH9US3+r9tq/JjmGSaAUIr7yIWn02k8Bky1bp7HbvYqFssBchyZhRGdnEBfTDaAFnh/MJvHiv7ODCaMlcyCwjuNEyxqGP/IAvN8HpjLZwU3VaXzYdYEmYCJkTROzxsMZqzsdLOKKQbXClrk1s/0l04Njao9Y/u4e4zxAd8/ehin3/lynH/tg2gztgU41+NdvAT0XwC0zUJQ8N6jIfX//C5e3IziGbJoAP0FZzL0jnGfwDO9iBBdjyG6zXYw3DDmuNbh7EHv03J89KAf98zMwU+meLsB3F3eDWL1KbT67GWWsX3vfmw/uBfYnrH92RfR+63fj9bzl7RnlvLRtkoSnRw19JkpvI6V69RjBn0t+5x2L6vIYMjTfXwS32h341e7Z/FerRPnRTt66fGHH6Fz6gVovoO2W4yuDfJFz/ISHeyMV3k0j8ZgHOXBdWwnNwDDu/js5ip+94tX8R/f3cbHq2mMGF+GyildrYebzAgd06tqv9oy5JQLY2stjPx7/Sg/PIknLri6HsWa8qfIb+80FEvyKlsEsLbPBaNd2njWNX/Ku+Pd8Q9x/Paf/bO10131X62Xdv9udbfslZwWUhABpjDX0csKiC2AC2ZFSGa6DRh5iTW/2zDINxUUMoMKQTxbVmI6N+cXAg/BdwOHXm0QZihzw7CGMOoawTCE4V1ZmYuZkAXGBiksTNLt1OICpehWnHOE0kowinJxIl0vlqDXaSgXpijXRGjJ7A4IykyFyTtMZ9Tge0H5PYZMEwV0KnhCsLcYhG3ep5BUeLrIqVY6rLoveL9CXaHR4G+9oQVWakNQyvdMmszgzQT3WIouUlqiihbG1gGijPval5YAPMAnNDRv3h4wmqt20xuFwgE8uJLbhU/Fm4UtNcBTBQu/ysB3FaHCRlBaAzjphTZ43BykTptkILntlAQCBU+ooNBz4ZcxPekRRcDxJHiAfoQ0GUsKXYwHXKNsVwBRg89dQGFqp+l0HfPFNkZzlOYcgDrbxoyOMxfpDWW9qHFSnlP3awC4MbQK4/QyI3wUQCvAh1P828UiHkzWcUY5buPnFpp1V1rOB9GZDQB2g2jslii6IaB3DtDUR2Kf0LeUCjvFHMNkQj/cQvdIkA6YgAdc5JVKhH50urXOzcaumsdxUKOP2kfR5WwBUronRTw47aZHwWn6alGNLkaEGxLUBTyQLq11yjInqjkdrUGXvutihHX2C4ASfbe6o0LX4JQ7hPswnt9O4/JmDb+XA+7IdCWdZivaRTfTgdUrdQAoILju6mrB5zIGo3Fc39zGs+vbeHF1h1GgAthlAunbTS3u6t2YAmCLB0fxjYdH8Z3TPuDDmGUNMWP1oDlg4Jh+7GLUnDaWcb8+iaPGFMALwK8v4EvaUaAADQfR65OhIU47Q0PaCRelp50foLLG10GZpDaB3mrkXDwow9i7fqZXFOLwHZIdxhdAKhbTKKPs4u4XEVefZchFeQjYW/JO7imhnZczDJtJMz5dH8WnALlXKNJb3vEL+my+dFTT57TrwMZv8mnCF7XFOEqAoN1uHrXlNPrlVXz7fBFf+XAdjz7aRxvF2Ox1o9q5T1NOGS99Pru0AW7EmCxV+9RbIElvcpovNw0L5NUePixNrqM0pk8ni0Bw5dhVfhiyoxgpbQQnZ+kZFYi6talbS+7hn20XI+i4E9v2YfHkgnaYw3c+Bnhe7+PmthwvAbgXjKOfUe4vkA9D6LvBKHcMCkyM0zUcw/zJZ/TLR1w8p36n0Ly5WwNCN3EELVxwWQew1JG9ve4ujvtcf4x8Om5ydjJe1N2D1tDR/JgaUtsFY+52HYPLWjx7XY3fAqj9TWTfL/h5Ak/cY/w8xLh6Mh7Hw5tBVG4uYgFvl0qzmO4mAM8RnyvANKCLfs7NNATndJLOAPMt6/ls8l38Zm5bp+b5NdvlTENuXMFvXhO4OvPlbJEzI6P1IiazVc7M+LuATZ6rgsQblNtptOIMg7Lf7kdx7yza3/gw2t/+cjRP+hgrtRiPFnHzehnPX23S+DB3cGeOjHlxG8NXt7HCmNPgdtHNolEBeG1yRkexMcYouIGXtoaoICdjQ//7Ayh210N2d+F15TLG69cfP4ybfhHfbXYyM4egeQzAdYcAd18beV8fg5B2bj+/iOHv/CRqnzyHvxbQaZ/iycW92nvqJUWyY6hHmx9DszGW17BTj7Mnj+NpF4MTWfFlZN2XadPjCkYtesfFtEl3nlWnlRrIiNZJLKHN5giDm+fL9E8ZmhQYxbXRFcbCOPXP4PV1XLwexO+9vIj/cDqIX27m0GIXU2cy0CW5aBGw6dhzRkiDwfk7gTlVTPCdC+DUNbw/xym/eb83NJG1fQDycaMUTzDMHp214t7Dcx99d7w7/uGP/fe+V/3kxe1/pVnb/R8YLw0VfMYtAT6NXzQ2zx2DTBWzBUS5Ujtj4hhg7trhCJujaJbzSowBHDMUj4uVJlw3p+g1Al5Aaf7Rqy3giME8gfHnb6xBoYfqLlc7c+q8y8UjKjoGitOulZqCtp1lbxiocwaC4it33eB7xjGqRBksh0UYDBrACZXlbxQbL+gyclw40+Lvjtd4a0cPKYKqxrsUbjk1Tzk1FFnVlZP83kaBtxvt2CBUdwjLmlOfChSEiIuRuIS64JW8i1oDZvUCzgF+KyxgWgf40qPRLrl6fZfbCrojkc5UU9H0OgBPQahJoRFodf42NUsJ8FkuGgh8BLRTMCiaCqA3p5A86Sx1jsI9g8r5TOsVwKLHTc9CxnbRVqorhFC85N+CUq/p9VMRrCD6EqApCHWRzswk+OjluynKE+U6W3If90yg8xe852e0eE7DM6SCvkoi+ALfidJq8N46hkeFtnbhleOlufO2sZqPwr3xq9CnMhtFBZCxcpcVFMGC+yyvVm9SdhOwUkXIo+ISldA+U5AYB+ArKRfmA9DOI6ZOBQMq6ITWqhLHgI9dYS7Jo7hASK+P2/Hg0VncP+7G/W4Rp/RfH8V0BJjoYVBA2ehDW72iVQCBu7L6WQGEClLrtNXEPGWU5wTFczscx2SyipmW1pzf9vQLba+jLCoAkhr84raCxhavUQ7D2SLu5ijNu3F8ereMnw4n0L8RExjgrmjFVa8dDcDUvU4zmpzn7UZ8CDlV6nqiFxgF68kkTlEiX4lZvNecRbcxi15piLJe5qK5HXWrYOx0O5XouqOQYY1V6mZsLaDYhXdlgLHbhO6po7HVAgOVCqoFwwaQauwk/auR5yroTJdj38o19ItKiBfBU1yG143lKNEHsQSEjp5FXP+Yz9uIW8bklPtXlDlvgvEacbFrxctSL56Xu/ExxsLPkRcD5IIzG/Jqh34wibvbSpbhhRpjZbmexgSQVENhniCTPiw28d7DVXzzS5t49P4+jh8dR/Powyi3HkSleZxnhrhY5ZKBDHoxjTtspaySP9PLiUzau+gGepbGr6jzTZQW8N6ctijXDsiBm+EMV8iXnJYHZjjVj1HhornNUSvWZtRod2PPO53p3yzWgB8McUD4eFCKTy/28bt32/gFvw2hs7vOmfT7ltM0PIY7zdfzeIAMuY+cOQc0taQrcqNOX5xQjVOe0fzmLfCo21huo9ldR+94Hf0H5WjcawNCqKfyAZ7LxUpWH76ZDZYxvanG69fl+PldI/7ergYIZSzTl01k+Qky6QF1vjeYRuX2AgD9RawWr2OAcfN8fJvhM7lTGrLC9HGHKWxkJX3VQsY0GDNyj/rAe5wdMd7aqwIa6e1xSLtkKqZFDDfL9CgaGuSzRcoPxhigtl2040TPHzzarrei1+5F695JlL/2JIqvfRDdM/oXfjRjw/xyGr/8ZBK341KcIBfam3UmmJ8/fxGzhaEF6CGA/BQ+MkXVGiOGb/TzCFGxDBdU6XFVP1SgMWyR3kzXHhhTPrh3FPH+o+jfP4+Pnj6K+2cn6YywUe5AVF0iZzk3yPoNdClhcO8+exWb3/xxbH/5HD04jRveiH2KTgPY8Z41stmNLICMGIqtmAAmXx2fxPu841ePG/Gtdjk+oB8/ZAw+2lbjpHLIWMBIonLoSWVwpR/L43PO49idddAN8AByu5giS6eXjCEMCkMQrqcxH2GE3Azji+th/Jjf/95sGB/PoBmy4m24he3JTC3oYr316gZBcqbc4gYX1pkftYksc02FGQC2D46j/Ue/GR/80e/Gw14vTkaT6NxcRxO5aJ++O94d/4kPQeizy/GfKNdqv9aolPvOXtVMIyQIdeA6xwMzeuoVMam1wnyOctWvsgRgLBggy02FwQ0gxVpz0csUwT5B4KwBLyZNRy7HLYJ3hpQcUu4SLh8riNUQ/IZ6iw0DwsGROc54D6oSJQIgZECaYii9GsaJOi2LDa53wX3U1wjHiXXLkUMB3ushIM0DAc+9R7wodyzhyn3AwwkD3jh4PWG+WEAroDQ8QK9QjffU9ayhpIGXGdOzRjA4vVLVIk8PhMWbZkXFhfhD0BrD6KrpY4px75X7KJoTlEgNEK53FhWUYLVaK0UB6GggSPVyCiYFpFWEUdOULC3oAFAttd25pAYY5RPwonfLED3pZEyq3linuJD4B2Bold7UR9qmBc6XBM9e4z+Fjp5QgaveURctmWdUMOpK+gX9Osv4zU3czNYxRPjbv+4vbuzoJ9DoFe+aAIbNimD/+S7feehFvlK+uTrdZ74HOO0DaOuAivuA2xXC0lQeewT4mk9Bl7ukTFTUtPmuBW0A5pMaApj20hGgdgoyTGQ+5gTQAlpiOk/vYAt+c0/7Ksq2YnqY4ijuTo5ietyP+w/P4ulJL067KDeA6AnW+ykg9BiF6oKlKrXvQMdcg0bfmUjbRDROD0NaxgCYl/pNUTyj8SyD/k3o7i4wNe7vuWOXnjY6JeNoYaIBbb3k/peA+uf8fce7PqZ/K12AGUq8lZ4iXkifGYIwBxiNAdNu43d/PIzvzC7jSXUE+JrGw+YiepXxm5yuGki8Ay66GG/BfS78or51jJzqKnfAOm0sMiVK56gJBgXctouowVOluqAMXkPJlwD7xtiWGD/ySiXBp12IcUWDD3lR9ZYcQkCye5O39gBFRo2LyZYYAMshfXEZcfMPOH8Q+2v4cHYapWU3drNOzLanMaifxet1ET/b1OP3eOQ5fbVkHIqBd07FYpjsVwv4axrTzSxuUWzudmP8sVtcGhf7tLmJb57v4kvvRTz5oBX3PnwU3fsPMdjO6OtjFDIgm7EaVeM4aR/g87Da39FOdfUiOa4FmXrAeF/MbmM/eUFnvYzShO/GJCpj1ow5V8iXulSw4GFBKOVBM7N77857sT7qx7bTwxhFNtiHlJ17uqP8ZwN4+Hofz68jfgGL/gQwd0HfDXm1IGTP2Je/3AxDwLShPhptLX7PWWHGTQ1eOGEsdqB/h9/v0ec9qtJuAWSKVXR6q2iDVBunGDynmNfIi411cYhw6uBbDZGxV7u4MIn9TZl6lOMSw6QEjxwDRI/ph3PG5f72KlY3L+Py+vO4uX0OWBxThlOsjGU6yWwdejsFRQJNDYcNQKWR4TAY2ryvDg/pALDP3DxCcOO0rmB7Db+YVL2mPKByHXmfMaDB2W51olsUGFZFtACgLhoqAQTdTWwOnWcPj6J2Sv9Sh60hAdezGH58FbOredwxvhaAyvrwNta3LzFshnED/9wAtgwNeptJxNAkwZz8Ky/Ld+ajzelnmN7k9v6u8diCjxpHAN7792Nxj/diwDaf3ksQfOJuRchxw7gMVTEUQcB9MRjG7LPXsfvBp/HJD38Zl9BzsZogMwDc0EBQt0ZW+A4XY+mpr9aPot95Eo1mER8edeKPPekCRmvxIZU7gZammhMQpkJaY9By/6g4id2T8yi7mh/5U1/fRdG8iSq84FbBlVd3EVfopAWGEbJ7NprHM8D5bz97GX9nfhufU58x4DxzeEMTZ630TuuFtu+SHlzvImu/Bsh9+qAVZx1kJPLXaozoA2dr1s0jgHQ7pvRbBWNMqfDueHf8pz6MCW2eLP5UpVL7t3ut5qMFUKDCCEsniNIFMSlzGneo8FFTwbcMKgUMgg5BsEbhGium5bzAup7m/uYOPJQrN08xzUdY3gZFTygvU5hQNqonU5kYNaXQ00IVzPgug6atgkrQfJCIQQSdwqJCFbA+tcr4211rpvw2RMAtAaymklpw14y6CbScdHSHD72mDpYuysI8k0coG9uSwlJBanOztQxIzlTICIMagtEFU+7BPsBiv+P9Jp4XPDhlb42q3Os2bWcAsnt8PuX5I74/alTjHMCjd63TbQBqEVwM8JzWoFWu7k/AlsLe9/HJPSqmKmDTnZgqgKVSE6HuJ39jkoa7UOgVNAejnlJ3VbF97uxkUvqUslq3lKv4zdAFAQT/JaDgSxoUvpvr9lP2p/THaNBwSCCKkprRty5mcvZ1iKI0/m3Ab9NNKW5QLDfQ1q1CwRaZXgVomEpL5jDcggIRrJU4X21jjNATMJ6AAUzbVMJIKefK6hXg741XgnsnCD3jzdYI/Gs676bBcyhNkB/8tIjFehrrOaYMFr7gZTOZRJNye9TJQH0IhZBvx6jbj+XpWdSPe9E77cb5+Wmc9trxsNWMhyg6sG60oWXCFujegn6uUTC9jwpYRSONjKnVW5wTjPC5CkCvWYVxsAcoaIlMocsl36/hrwH3XcJTd9CiDr8YD11QtnkXP+PZV4LNOyg2nERlfBvn08v48uY6vrm/isetAYJ/F/cwPAqMDjdPqAge9a7yOYAnPxtC9ytAMHhcpSGomaxGueDFKf6zZinOAW1nvYiTEwwgzvYJxo6edsM9Gi34BqDe6APYBabwE+2Wf3Lc03ZNCfcOpzP5kx9ph1PHGQcGWHShk97/kkB0+jlA7ncjLn8WmTx4egI4PUUmnMSq9oix345Xy3p8zvmD21lueXk3od+oLxXGIF0CfKaA6gnGLeXCZ25lWzheyvu4j3Vw3inHB6fl+M57nfjyR+dx9uR+dO6fRrVLmwqAtQv7MBpLNRQ0RkFuVoHCzwljWV6hBe3NIZyzFtZ/jtJe0EvDX2Ahu2Kedi6hxRYw617zfJZKELHUR94UsavWGchFbI+7nACCo6MEpoYTafyZhHwFTy/HGOC34IGbUnx6V4kfYCxc8ey8hEwswy8QWdDW4RmnQOfQdcHpZgrHGHngTAAxxuEYcIEReARQP2ec92r7OM4tdgGxTUCo8YuQunNKK0/onx6cTH8uAXqZCWNZiuVoH6OLcnz6EkA8qcTLWjOmbXeh20cbGlRBq6vxOHavXgDwLmI9uYS1x7E23Rb07wE0etTdndNaGEBmxMgd6hjjdeQM2DrlmDvuOA3vrACPYdxh1AmkkCtKVOVlFVq5OYi8nAteeUYdkrmP84TsyHN6BvkCDdEhLloaYvjNx/OYDKcxdBo8DRan9tE1W1MB5VKblDuYgwdgSZ0KytfYa0JrPbQNfwdIrzK/bz2KTjtmGKWVeycAcwA17WtjqM5Gs7h8fRduTFA9OYsCEHx02o9ev5VOgzqy/BSwTJE5bsbu+/7x83j1d38c0x/+LEZ3V3G3W8BugG9kG1XhpK/pdxfZNnVw8N0UTMeMwy/1+/FHuu34Q9ThEfKpd8x7oHu10gMkon/o5Gn/BMOnwOCiTc1RFGerqDGuKyifymgYpc8xpr6ApptesnppsorJ62G8eHkTP7q5jp8txoDQRbykXlfrZUwx/NS9do1Gwg56d6DPh916fPUJdXrUjpMeuoqhYx+ZrabeBZTX4PlqNxfl0ax3x7vjP/shCI3a8t9gTP2Ffqv4cFHa7svuT+lgfjt4sGy1nLRskT8HbLrhb0CI8UKmCjoA0GV6dBYrhAPfTYo+ZhCaX3IMwzv9vuLhqWCixHOUtUIQ8i31hCpfy1nG11rTQtOTYbhlxjgiTJZbThUiZ+77LAbY16iXUxcARISY246ueK4iSBU4ICzdOQlokqDRPeV9ofrAhNk5rZ/vPnhFBbt6vu64R9B8x++WtweQqkD0nWUgPdfbDNz7nE8AwB8i4B4h4M4AjGeAyBOElYtSIF80AJB1QIUr3nksBbeCcWPAN+8QflsBFy5k0nixFJ+uwheUG4da5rvENxOPWS/MKWfA/Q4yZDJzAIvgVA+pnlIFv++jZMCnYCXVQfYlui/LFWzlNd6dU/fSnu8r+tfper2kc72jS1dQlmOOkp0tdzHiHHJ9BfBzYdoNIO2Ke+8QTjPee4eSuKC0GsrQEIgSfHJKRU7hmc5iFwVAVG9PbbFASdgseAh6uKK46TSUILpQ2UF7UN4AkTnh28opNhXPbBiT2S2KaxXLuaBU1w8lINg3e5RMvRWbVjfmCPjt2VHEMdY7YPReDwsfMPaY/jlr1eIYmnWg6xGnhoTrzOwf6fPWqyxfCN4zz6wE8jeuuRvWiHYMpAWgeu41+NTURnPaOwK5T2bz+GI0itu7UVReXEb55jXA4kWcl6/j2515fKU9ib6eznY1ut1mdBvGkQIUAQuCQ3Oh1prNuKXTfwbif3FJPy0cF9QLrnk5uosblPR+Ai2hmfVvwtg9aP4Awt7v0PRuxIPzIs7vF9E/bkfBhaJ/hKEDGAW0VAS6Tq8yLuQXQ2+Mb8htMZMWvI/+SU9J8gyfW2Od14fV8PPnsR/9JEp3n/EJsFy0edz0Se/Rn2cxAxxOgPoXr8fx8rNRPL9aZxaN8W4Zz5bD+NlkHDfUvwLdpLEgxjEqhOw6vlDQXz05ju88OI2vPD6JB4960TlnXJlc4ghQA3A4zBA4EDgxGqkoT1MQ48mdgTTw0lqAagncaYuoZz8fRcwAoKMXURoN+M71BSBpY/AOhDN5/a7lAONlrSjxrm0PYHpqXF4bnMpvdX6jnpmFAiN8Yyz1YBu3l5u4AIT+klc8W5dzOt5wmib9KpMZf+d0rSFQStw6Y6ary4lyhgCFypwBc7fIaz3o4o5bfZrXqW6jQ7XaTfixtaAvnZ6nzT3GO6BqCx1WyGRESyym1Zjc8O7XpbgcVAEhlRgA6GeIC0NNNAA7jMEvIb+7g2sMwyvA2gp+rEXLmRdlEUzgIpbDFDzvVDjZT7RBqlJ1eAc9wafp8BLsO1aQAxu9lXq+51QG42ICYJsyVuf8PeEcoyeMl54ALNUVzoYYi+gs2VS94d/5Et7iCyjXP90xq6BP2kWHMVxE3TGJZigYAMZjumLfOPMF8qIMzze/9CRKnLvT09z1aK7hjqzSUJ4wjmp8Px6Pov/58+jfDjOkKOUl/GQ2jkmziEGrE5cnR9F/eBYPMEbcqW0O7V58cRGvfufjmP3449hcXMQCUG97DAmQn9UZzp6lvIVaTcaD3FXGCDME4zG8/jV0y7eKbrhr0/nZfYwrjJzTB7F/9CTiXjcqHYyGzija96HrqdurYpRuAaKDq9j/9OdReqb85xkNVjMnQHf3YXcTgeFoHM+fvY7f/fR1/ObtVfwUw2vCmFhB77V15F+DOh4x3r98Uo9vPOnEg5NaNJrlqLXagM+jaLbOolacYMBi5EH/d8e74x/Z8df/5T/feNju/OlSrfJvdZrFE0GhsYqpfz0Z+NU6Sp3BpLV68JapkBQFyBsAp9eNf9vA8Ma/KGSGKGBjgKYw+1KAgWBYVgEzCAWFbno/dwAwHQ48p5Jwu8d0eDFU9b7kTku81xg1YxI3WJAzvrsvu+mecucYlLN7doO8eF7hjjCuNBEgCFABIwKTYYtSY9Ci1hoIFdODKMkEFgoh9OEbTyllW3/KHvHsrZ8IQ8unpLSsnXbn6WghBPvVerT4+z5CynieB2iG+/12HLWqUaAM3Pe8DiDN/cABh1WAjvE3qQA5tIxNeeO0tft/58IqlKS7MyXggfYJj73f36BjAlKFPwohV3yifPd1QLhlq4h5l7v27NVqCSgOQNTe2qiQKdSu05g4eEU5qAfkzr/T6809yzd9vYHWXjcptVP1K4DXfAXgWiDgAaZTPaRcnyYw3QJES/EFNHSrRvOOzujDOmX0ucezs9rn/vN6QqvwiKvqTRPijHtbLzH1VoHoMSo1aBM0WG/XlLeK0V6+mlCXOQp2GovtOFaTGbzhqvJllCnTUAqNlDlGwQSQsO4BQM+OYwMIjV43jgGgH7Rb8RQBe9pq5u5KfV7ehZ4ucLAuekD1+Bm/7IYLDZTNIXWJehTFBW3cNlUPcdKJdpoKyxRm7rQyHBwS3z97+TKWzz+NzeUvQQNXgMR53D9axXdA419ubTPC4AhA0Om1ABW9qNcBb/Bv3QUJ9SYgqxGX6O4fvdzGF68ZH3yv5NSYi14mcTEYxeh6Ei4uq6F8TJtVpT51wHidyjbgiTZK+Rx+/Khbjy8dN+PRg24cnbfTM9zoNVAydfAVJ5Ux20OlRn/RXlAmdWFcJiCFR2RGrRmJIC8K4BjfsTIt0zin5fdaPu69Xj5mPBXwJIYA6naNTFlT19XlJKaX4xhcQJvLu/i918P48c0qPh4xBqC3XnB36nGkGh/4oHscX7n3OL725P149PBhdI7NCuA06IZzimFHT7d20IlnMPjcOIIOZIzQFkGn3k4rvXNuBEalfCjISfscavbpkuvzqyhNnkdMr2OfGR0AqUsA+KbPLW4K3KEcDCOn41HKO0Dx7uQsdn2Uvn9XXSUPv0goXudWmu5WNrtbx+VlOV4N9vHZrBQvAdljSjLsSEPR3a3qjFX5rnA8U5/JHuNdeeoir4npm4x1NucxnzSpA90TjEIHc8hWqq5iXkajAx16nKDUbQH4o/wN8nAxp+WjcqxuqjEeA0iBniNIMIA+grVj+vspYPa8xrtgMBeFFdDKVE5l5EVudgBAVUaZj1TnwwaarUG4xn8r/813idWOIcjf1G81A9wwNmYCsaWOiSXjBnlBGya8Y4LxModQG+qQMsexxmcdOeoMV5PxuWOc7p6eReXJaZSOAPvIlKWLjp5dw2uQudOPWrsX7jHQ2o8wZKdIaPmI8qCnG50s6K9huxPPW414hlx7PVvGGN20XUBU2uOitBpt+hAw9mS2iDPGTUVZxjVnhuwH+2oDYJ12u/HLe2exef9hNO+dR+MIQwR+06u+HU+jdHUX7S9uovopfHRxGXMMK3+DgCmTXcSqk4AL2EXQFABahnZVvmPGxAeMl29XuvG4fT/unT6Ne1//evS/Cs+f1eLoeBith9x0Bj+mpx8ORg6WL66i8qNXsZthLKHvyhiVWPDIfuS9NNVJBOifON4+fh6//fnL+A2M4I+30wxbUK6a8UKd1OZ8iL764AQdhoHXvldE795p9Dq0tThDlmCAUYV3x7vjH/nxV7/5vfrZl/Z/slYv/y/bzeJovV2GO/oYLK4nzlgW5bXAIGNHEBaZ/FxwwhgTtLj6WUWoJ1QQ6m4bsHeMFTi7OQLasHBAI0Jv/WbBU4OBzdMMFkrnnYpwPXGZMkKPKwJXgHhYXKOMQ4Aj6HgtwquUXidjNEFV1AlghmJxn/kmUqlZbiLQUB6ARxcZmQ9Ur9ISwOiOMnpFze3pvviWJ/gT1HquGGkjPqlYxovOEETGzOVUCvcWPFcgSJr8/QjFf0559wAz97tY5CjCNkC0gdJv9HgvIELQ4KkXMz2bekFol22voBS3CLzcwYP3GE9aQjCkOuMegY/3Ih/4jXpQT+mvEKo06lj6ZRQ3f0BLtwZFUuRUvVhckOrCqVzMJChV93KvW7oJOA1/gKQIL6+pBASfgD8FJ9etof+3CsY1CbQy7+jawHXoRF8sXYAGGB0ZCwex9JDezQGi/DbhN4PpzQuboREopcabVewWboxenYpgMsQR9DXwXc9yvbrPWFkT/NtuQaGV2Gxc7LWIyWoSk/Us7jbTXNjh9OoafnPXKGm4VOHx/kq1HXOE8qt+NybnR7HqA+x67ThHKd1rN+OMPusC4o+gUx/6uQ96ryoPAUTtJ+giV0lrvx3ippzmlD/f0GZ78Nrbh6PpMl4BCJ+9uIwvLp7H3dXLGN19Ag3u4qSxjy/1NvGV+jTuATKKBrCmAJj3iui0ulFUTbdknBggHAAa1WZ8PtnH770AxFy70QJ8Sx11kr2aj+PT20EM76aZV9FYYnnW7BImka8vASXyK8rccJETlNPDRjseF0U8NB62U42zXgkwDvDuV6JzVIvWcSMaXcYKKKcGuCkbv5JORSjA+HTHG71hoI4cAyq8gxUjLeBf+jgXBzLO0j1J/TUcd3sMQwy+LTxzACpAj+ltLF4/i9sf/zI++/kEWm3jYlHE1R7DEQXbb/Tjg0cfxXsffhAnT+9F+7SfsYc5wu0LaL7buqvUDP4ZwS+3Ue5gnPHaGoC+JDCAdzK0xbopvQTM9KltAepQT5AL9dPj6M8agLEYRGl2EfvRK0DoNPYTyjKP6Lbgd70/fGeso5Fj3+9HnJ7FFgNnDVh244Q1oEcQut0iV4xxXTBGJsblVeLmdhvuIHkDsL1l0BlT7b7s7p4kj7uxgNsDG3+v7FsoEzD2yobBzPnO58ka0AkdK5wF46EOpAMz5JR3pbQEe2CIdGkjQNQMVZWmnkAA1AaAjmGwnwNAhwCsSSVea0jCU/f6yK2ilN7VJoAoMr0PdHh9EZs7Afk0VoByd8YxhltQltk1HAcMgtxth0PZoQcz8yTbR8glF81I4pw5g/ZleFt5ZCaQPTJqzsAx20ABaFIOLRjze2TVHWNj9vA41o/OYg/wMyxhD7/vXl3H/NlN3I63MZigTwBxpxhY2/U4lugdvafKqCHXbwGVhoPlVsf0yTwNfIUOdbfO0FhjXiPby8nbbw++0i05S2XogTtINRibtWY3Y1PjwVlc3e/H8N5RLADHelX79OWXl7MopvN4eXEbdx9/EY1nAERp6RiBMzJfszJD4M17Bd2KNi7BxxjElSI+Kp3Ff/npH42v/aGP4v5HnTi7N4nee/DFo5PYwGPqM2PW96NZbD69wajbYzhYT4x1xrtTbnv1C58ylv22B4SunZb/8efxdz7+JP7vk4v4+QYZyvtzRowxYnaCPkD5o1YlHp0CYh/14vTh0zhu34tu4UqKd8e74/+Px6/96q/Vjs8v/sR+X/rfNZvVhlNVfGb6IERaDh40AILkoIQTvHimbGfg88UFLg520xQtEQAblJWLLfQqznfmFgUUoABM/VTmNyAgnzC/QBQON6EwJSE0FBxY1AzM6dLYv3WupFfJLqkXdjnC5eA1Oaz+dgzzo6AS6VdjkJoqx+sdQGgXaVygcGooiHq1xWBrIxixkBULPO90I3o8pgCMW5Ub5Qo4TdicMan87V7KCjfBmX+3eO4+5Z2ikNIbClg/BWw2ATQNhWrLWKN67q7k9HsNTaFHj2J01iaYF0waCqCwM4bPqRNXXe6MkaMe6RWmnQZiNqU79yssVVD5mx33RtgYB5UxmICpBKIotMynmh5R3qEVDuDKVCEoBhNcp8OKtij8VVQJTi2TT37GSOB/+U7oJCDnFgWpykd66x00btTPBUpxqVcU0DkGjOZUPSDQfZ8n6HZn4bzmblt68kzVZWxkZwOwos+M05IOTcBKnzZ1+aPOu2jGYfqP92/hmc18mtNPIz6nekPhK9BBAowVClQPjIseSrzLOpraawRAGB2341UHIN5HM7sCHb42rYjxbS6gOII+behWpf+Me3MXkR48oue+gBgd/jY+8Q+O5H1pIWgvpwGmZ2cwWsTr0TwuJqN4ObmJ19NrAOck/nBlGefraSxnQ4DFNFqVXZwBlh4DQtu0T6OmQT2cdh8B9n40KMfPnjOOxhvAah062Gel+GJ0G89G4xjczamDgAq+9P3w5RKFW6U/GnYoCq1aqkev1owTQN39eitOAY2GG/ThT3lW1umgcHod2tpCmR8to3u0iuYZ48ftQdvwvtvV2jfUTU+6q/5V3HAMp+/3+4FvXERo/Gjua8/4C5O/YwzmjlM52rkTvq6rkBeT2ECb7XgSq+ejWN8COmYnsSidx06vi16mk1569c3Tax0MzYHgjBV4Yc7oXcwxygBM25toFddRb99R5xUgrIhKq0MdkF3UJWlH/+jN42FrmsrZhY16NqWV8YMaLyVAViyvYj++hGEvomSqqXmDPuPeDZ9bgJwr7aGD6dP25qPtHsWmfxJLp+ThtS20Va5QzZSPxlf7WjO0YTfFdlGJu9E+bjjHgENnCubcn+OO/tFUl/+4QnOhlYaV1vaCsQMYdWOjLWPMzQI63NQG9DUAEa3aPs8mxkOliRyrYegDUDOdDu2EBOHeEMuRIqUWY4yDVYP+Rc47BjNbwGyRIKp0cxfLi1dRnVxGp7rO3ZrKVXhdRx5jxK109/BwLlyC3TSMpKn1b3QaGMAwF3235hmnjM0F7T2C1AXj0+16F8gG2+dGGbfwgSvVje8cLDYZ23/nNLJA3r7zXnpLHbFGpyjn345Gx6D/kgetj3zCGLZeb75yP5qFGw67hVlVLiJDzYICt6Zh08XIud8q4gE0eZ82POg24uzsEANa7XpihDQ68Rl9+aPROn5+ddjvfXb/LM4enWNgtjH4aplH+R9c3sbHnzyP8svLqF7eRePiKpqTCcYDBivvqnNfylXa6a5tLcbm+7Xz+JX+l+LbX/tq3P/Svbj/aBbn762i8UEX/nJWoZaLAc25vHw1jskdY3iF0QzNWiiVDEtTSTuwdUggPAWY2wW6+BqQ/vlN/OL7P4/fuLmIv7O4jS8w5o1Dzpk3aFHn/nN01YN+PboPTuPJl79Dm0/hnXfHu+Mfw/Hbf/bXas+v4k8AMP+3jIpCYeLoVcEm4IHRHchacF43yblh3m4zOUch5EIF2FXQqZBQYaRA4N8G0LDez5H1AEiBy3qJ0kW5IqjWDATL5TWMA4SLQomBOgCIuZp+xLNOhSiMZqgyt42coyz0sCYA4B3motOzKDhCXQIaEKp6ZFAuXRRGw/RO/FMpd1HIAtGtU/go/DlK1PhD1/jrrSs1mgerXcnFAQX4x/9pNiVSBoKW97a4qQcA1RNq/F7uL48ka2Llt9sHkFMH2OQWn+nRkz5bBHTz0FbK1zOg8nOmUw+nXqLceo8TwsRqjpJVSOihke487w5Cfn3rjVaAGMuXu+WgqHPxEXWxDU7lZioplQageOcqe+pUQjlsUBiCegGpe8WX9ZYChsxf+lYgZY9yj32aHiX72Hv95LpW/Ir6rwHJckMubKItK+uO4nVRkwnwnao3dlTv6O1iF1cuOlEpLfdRRYjeIYSlq6myjJEyrgsRGjWv02pTuLj1ah2wWVkuowb/uFf5FgWwXjuhh9qmjibGF4SpUN0/el2txxAe27aLWEL3BYpk2q3HtgMN2ghs6OQWnj3ophKqQwunbwuUke9t8WyP62DFBMkeCTz9pD5O95nSRYUqJJvDPy6i0ICaLkxts4g2wLm3m0djM82pzQYoxNRUNfi/Tr8e17bR2i4CKJPl/OJ6Hb98BXCfGIsJODU7Av3yejqMz+7u4u4O0AYtVagLTsHOLg0m6gXxGxgBXeD7aaMXHUBGD7DUBxCe1BoYZBhC9FcbkNRrNBgjlFNCqcP9y+1dtFqbOD3h7G3j7Bzj7cj8h5zHjWj3AKWUkZkYoJu7EeWCLfqkSv0EdjkTYX3UaYA/gdqecWZ+zm3Q3/SJ/CPNM4bcVGtLiIvN5Yz+bu9q/T5KlN7mGXlZsGFKG2WL7XMKc+tMy2we88kAor+I+vZz6HQVxekmGsetqHROMha4VgM5oZgFsXppSzteosHy9tAaFPwd/sj/W7/SbBT72RWfg9hNbqM0MZ8o9Vy1uQEjxtOJceNDyxh21cM2nhvG/Jr+ch/yrXHajKkt9LKPhDqlDOKmndqYC6o+qcZwtIvrSSmeAQ5nDj1ewyM53mh0As7SzLCP/cHzl7ICkApNXAjZRi4fw/t9mtJEFpTgqSqgFJFDe1fptM3pVp7fwzC5MxYXR7T9lnqNOWdIuBnva/Nu7I94coRMK23ge3MvLCgT8MT3vduPwi3m1tSANZxK+eOYWDDW1zvaC6B0XcAYMDtccE5Ncj/DEF1mHuIpwFKgaWiWckODRsNe00Bh8zYe3TGm28JecaGifOvKfPVHGj78vavUuIfv0DadEXxbomMWtLkOAYzDd/HoCkA2Vw7D83MMhz+MPPw2vz8GaJ4CMHsYo0eMjbM6MhuZrLx2pszk984wuPLfkJPheB6/fDGLH/7iOr7/4iI+qzBGH57F7ksP4v0vf8iYOY015S+QT+PJKj4DdL5+dRVdAOARfdigUQ+py1fRN6fzZUw/GcWLZ9fItFp8ePQkvvL1j+LBV07j6Dzi5GwY3fcgyYMe7cTgGF7E+qcfx+VvXMW0/TiKo2MMzFIcIeObjSPqrGGETFMPMh6dBdups6H58nYat798FZfPLuNnL17FDzCEf4QsukG3rDhlNMdkq16KPnR6+KWP4v5XvvlmRLw73h3/mI6/+r2/Wm99sf1TKI+/WC1XzhxIxojIiG89b+m544ogxCOnMfhN4XEwprgHIZI5RDkdvJvNGgUJAOWGVa4UxMrWJkaIIE0p5M2CHH5fah1T5owyJzzrlIqrRWfcP0AIbEEKTv/MUSQOnRTtCCRkbrjKVLmddebdDYSsqw/1YDYQKMaCuiQJ2IjIwqJEQVYYwBvu2/K54D5TPLk7k9Pjb6dhE+y9aS9P8TQCmhJcUGQqD8FjS+DJdwFogSJq6nXkOaeQTWaf+8ynnt7zXsqSlrTfd7wFu8bXarFCJAQeNOSf08vuwzubuO5czy8Kn3KkcR3hqDWdQhnBadiEneXEYy4yAUiVEKrVFu3FQg+9E3xfYuVPleHUlUoCugFgCMY2nwJl1H4CUOPU/I5a8IXUH4EMbY0nzf7mXQp9vRc5BeYf9IWLmFzM5LSwXuSZU34owMlsjSLib4AnX2MCkJrR3Gs+c8oeBW38rypFUunZNBPT8Y56QZvGAkWLcmsB6qryJrxRXa/oa8MWaDX1VUEfDB8AC/3hLjJL2lltAUIxDIbdWsyw8rcJQMuZVF/PiOkg7RO/a3zZd4LhPsTu83yDv+UDFaMLjUwrtqDda4S9K8lVVPJ5dqUNUGlRL70WjZ1T1/Qb9e5WaAfX3AXHhTxVQcJ2Gi7gu7hdxusXw5gP5+n1UxXvGoaezOLF4C5eAz6ncwAjlTAuesq5gl7OFvA1GjTi/sJt/3rwYhOebPBuDKVaMxcbNFHYLU63DNUVs9yv4m45wsgbA0TmjIN19HnvgwY075TiwVGDsxqn55U4eQAgPS4Aeo2M08t8tBp6MqMxu1Jcnua0HxLoCPDy1OOjUeSnYAEjT9c8VID5kBNm2+A3AYziwNxwjK/dlrEBJziFbyo4wzhWU4xZwOd0OIzJ8CV9fxWN+jCarVl0jiO6562otzAy211e6xinF40Lhw7Jx7rg4d+cms8TwuXw4zdBM5f0Su0wcEqrIcBtFKXRReyHd06TRGkB+FwLQAHKgtBSEdsygBOgvdrWYupucfDQpkVZJwDwU3q6C0GRLw0Moir0N9OdCM5ta5dzjN9pBXBTiluAqGu5nCGYU601tDRLiLsCDRebuJsZXiJtKQ5GP2IMmef4hL/7jM+yMwDwnV7mhrIXgGfO26YzT5x2e6Z0K6gnMmhENab004A+uQIQm33B3LTn5petrwFw3A/IqsG/FcNdZuNYTuCX6Tjmi3ksOKcTjBcM5yt+m6wOC1HdS16AqdxeMgYyOwFEVs4djNYtdNBhALGpt9fNpZveatrl+M0xxJHGA2O3YegD4HZPGzMUpnka19VuvKZvp8g44xGO7jfi0ZNWtE+4t6jEDbzZQwY6Q2Uy/ROK/S9QryfU8Zjyu4zbOnXQoeAMh55kZ0Dkh8yUAu0zhn65iLubQfz8xSh+8NOL+OkvX8QXyJ4ptCo/OI7Wr3wlHn77a/Hw/DxX4Lua321NK9TTzST0I27pt88Gy/jiDiB+O4/HdPTXFpV4CvhszpAxR52490Evmp0Ncvgu+vcnUX2IYWv+37uXMfiNH8f/4/90F397sIhas4ivdrrxh3qd+Mbjx4zNe1E7P4qye8p3DAlBJ9DfCwzgHcbU7Uvq++lVfPaL1/HJ5W0MaaO7JS2gvTrURcJQNcOQOtTjG9/99mFIvDveHf+4j7/85/96oz9b/hvb8v5/XNTbTxfrGYbuASKBPZALMKpeNIWISplPp4z4LwWKAeu6QASipnByGtlg59VihnLBglcgbZexQqDpjcj0NnqQnF55M8UimBGAYnOnkh+hpPVzOW2ulwAxlFOSGSTOIFKJCIIFuwo041jLPNdV4VLHAiBigmXkDu8AMKAssHWjgWKu7uuAuGZ6SxooRhPhrxBMJZSFCcdzahvhKLCyjW4/V6AUjQ8SrPBqrGY9rgBAfhOANiCUMY16zRLEqhyor55eQaO0FLRupA3Pe0GhK72c0haEua3mTE8PQn0N6LJtW5TiBuBlmMIO2uV+4PSJnZOLrqiMQEgIp/fTXTAaBQq510XatmPVLmLVKWINEFsBnPYFQAyLt9OsRIFiaumxpe0FyglsBo3o2zfKS/9CKm3Bhu/kvlxEYLsOPcDfh+9vT9v2dqpeILrZo5zpBFjgsIiJcwz4HHoudjHg7wllCEQF4S44K8Me6EDotY/6chvHgIMutOlQbhsa6gnd09913l9FWUjvTB0mHSQ0/WFowoa2bVC8S85xqxKTFrwj8E7wiHIENLky2QVp7gCmt6VOeW1+l4c0NjS6Shgx8t8IPs+9wrmXsRJupEBx0ZGO0McV/hlP6pip0P/Uyf3BnVio0ZeGoUhXvzsOBuN5vLoCfI6mAFSn5hgrKL7Vch5Xg5u4vBnG69Ei5ii3DE/hngHnaKPnnkIh+NmqEh+W2zkld4xx5fsb1LeAL3MTBmEAbVj4vs0srrazeA7Iui3xHso19NOQAFegPwZ9HEEDMCggtBbv36vHe/drcXTWiKJfAPJq0e7SvgqKFv6XD8saLFiCGY8m2kneFvj5KfrRQKLACqANsFmqwJf8bayoOzglSJWH4BPBpwyU4BPecRp9ywnqia2xiZPbWC8AiFulAgC/AED0GtGiXubZrcPbDMIEXI6DcnpVhUG8UpmxAXFhCIeLlOgLUSFv437nmxlJvDv3x+d9+8UAgt9GaXyb25DGjLqvAKEb40MZZ7mdZxtjsR7TUTlGg1IMpxhVDKItaL75fjda7x+5eijBQxVjWHnkv7TaMBy2K/oF42EwKsWr2328njA+uGdBPVbQcEunD+H55dSNGKAxbFMAqpt8b0IjV9IbS96EVnrTO2mAA98xdgxnMfzJbVt3kH8NaZbw7ZR3m8nh2m2VMQCG9mGjEZN2OZZ149yRA5SnTN8A+iujUTThxf3wMsaz14zdW+QyMkkvOu9xSl7+cpxo9JudoQEf6Agwu0Fd44cz8x8rO6lDBQNLG8Y4WMO+WhjC/mbMfOW4H5uzo+i+/yTlV2MMoLoaxctpxC+WRXwfen9Gn041JDE+Hj2qxnuA/lPG8yF384H3zpBe58jMD2nvA8ahO+aZNYLXHsBnnoxP6q/RLb/Jzzk9DdCcYOw8ez2NH/z+6/j+Tz6LzwHbgvXHJ0fR+fLDePTNj6L59HF0753GHvqtaLP9lqmhOE3J16P9lnsxWcYvb5Yxv93E2V0pvrltMtZqcXyMXimcdRlFq3cb1XPkZIt6wHvLj38ZP/4//zz+2uez+OENBgBG6DEWyh+e1+KP90/im19+HPe+8V60PoROpxhGlOcU/ArDds04ef78WXzx+VX8+PPbuLuaximg/fFRP/o9ACtyYo5MHtG/l8tJNACw0uzd8e74z+0QhM7W2/8mIu1/VK01nwoWFZgCy9zOkEFqjkOtygoDV0WNnE9l2kCoHJJ9IzSxjCsISLQNABRBjoDM1DnGWjG4t7sl2NO5NxGGu/SgXBS4/J3glfFvWg6T2WulLRXECC9PE9pPAGNOW7rkyXJMBOxOOyp989W5i0d6r3huTz2MUwXnoMAFKQCYEtZy2YTIBcq2Q9sEEc3oFD0EpdONgBesZ9+XIFThqVBGSKpgFW96qoC00EQA6opCQdwBoDZR5jmYaYjgKIEoV5xmh0zZRleVZlwlFzKBMULSXU5csSkINcm/aUqmgIaZNNIzA5DXF5eA20TtKE4XSfke45qsi/GEpvQpOu4c083UMXMs5H2/G3UAxK5Xj1XLZNO16CGw9PQJtprUydgy4x6bvKOB4vLT3Juxp6/ctIB2oWFE49DEKUbIgcJwSlpPsefBJ0a38j//ztXinHpGjRnNlE8o1SVdnymdVoJRFOKKNm0qOWU/BYS64pxuTs/PlmvbxTYKPtvQyf3+m5wt6qoHowKQcFUx+jWVhwtS9NjqcRb/iP5cnBGA0TntHpThKZSyC7Z4ZSyr9APPJPahzno8jUF1lbLeXzuTy+ll1buLjocvaRc0qPGce9BLw4KyzP/qYiYNkbc5YAvAmeNCL9xb8oGgMoZzvKBv6fMq3zPpPXy/ZqzMTOV0eRXXr27jZjyOMSBswCkAvgN8Xq9VNCo5+hAc9REg7mEZ8EmDD/ypN19gB+3plRFj5WI95rlRpmQxDsy8i/aPz3ianaDDWOjBQyal7haleHxci/f6lA3IO+vU4/yoEr1iB/+sUVqGm0hrQY7gHXoxRlzVrAGXO+RQXsYq02QXKUGhvLZ/Ey8qEE0QCoUEivTmgdjUO1OJ8emiL+N894wH5+w3GLWbxRTsuIQ/pxlbWt4hq6hDHSaudbtR7gAUXSgEsNyWmpTjeGU8ClqdC1+CZtacjK0oQ0Do5TjPBPcCZvq4xDvdtSgoP8aXsXdHrtEsSnxgzfFsj98BuLs2xaDQAaF3txgI81LMnVk5aUbzy/2oPy6idOJq/hZ1pF887SfaxssQg6WYub88ePfiuhSvZ+W4ZaQvGJO5sh8+MlTGhZEz5EaJ8VIHtFYAI1X4wf35a8gMIHSO2Sr11vCRpzq8QzCkIanccZW6Xroxvwls75CV1/TOhH5bNusxxFAbwNNL+uyWeya7dZwhM78EUPlwOo7uCpC0vsW4mVPDDfINuUi/m0Whzthq1k3n08gQIDfPMEzIjCAa4cadOjZrzrgwCJx9SQ/om3Fm6IWhHMrBLTKsVHRy8VKZgTe7Hcb13To+Hkb8/WEpfof+ed1BU8H81Rocngtc6xhgjEdI9iH1/069EX8IXn5K2cfIOWc91EU6LeCyHIsafPR6ynellx2/h78Wo2G8uJzGT35yEb/7o8/i54O79BR+/agbH35wL7pffZ/+BLQJ5u6dxbrXARDXkSXUX/alT8rQN1e9U2q/Bk34XNBnO/ikM97FU+h9yhBoF6bWWkSlh+6rI+MZp+UXn8bV//E/iP/LPyjF3wIMfzYf5SI3jY1zBNV3NvX4F4vT+NWvfBD3v/te1B7fiz110JheDoYxfn0dn3/+PH7r4mX8+G4YSwTue+VmfPfkPL7y/uM4dgcq6mtYA9x1GJ/vjnfHf97HnweErvblP81Q/J+Xa41TJ4RdjKSQ0DvWgmEFdgrGGmcXpdUDmLY5tZz1SLlrjIMuB7ZKZG5QOQoEAeoqxg1C0MS9u4zN2iKAV7yDvwFo5gVdgjzQrzHn2Tlluvp9jSAVdBoHqgAd7RYxAXSu9qtYoohcab9BEQr+OgIA7jPYWyU9R5AKZPXUOlWC+I8Gyu601qauWuoNnmkDIgpAZCuaDa67JR/CZF81bhJF3nBKzwUZNYQl1xVYglE+XdzRcdEIw1jrX6AuSMceRSAzyAWeyjba4FB3Gj1jPxFO7g6UPkaEpm2cANgtcwK9EoTy+xh6TFC8EwCDQBsRl8B7zd+C0SWfAi1jzWq0oVU/jhXAeoUSnvT6Mej2orgHuD5GGbcquVPQMfU9pkOP6D+3MLUf+7y/A/0L6NVwccJwFjuUzr7k9A+gRoRVADicgkLZqBSdwjYllN8zrRVKJT3VCjZOWplt08P1FoyuAaLI5gTdxoflVDJCdbWir+n4GeDTGFLjy2Yz+g+Fu1rKO4J1nsOoMBY548MgqzzXpg09QRB807Sf3ngZ5UOqlfxaSkDKO1CCTqFv6ryT/ppw05R2zGm/TkUdsXAtD+lMs38rADoVOPXnYqb0ov7ucKP3xhCGOuXR3DQCXLSXU9TcZAhGm/dqGOW+zPCGhzQyhMFrAupD3k0NFIH3IhaAneUApTOexM3VIK5QwKPpPBd4XSzWcQlwXULTLkDudLaJR/BxD+PJlEYuQJE/jY+dAXrHgKzBdgFwnaMgNwD8BXy1PniaeZ/hHHp6XfSVoIi6QaI4oY+PC/iEdp5jrJxC3H59Hw96GC/1XXSba8b9hvHjlqCwBoC06GH89NtRMQk+Chq0kXHKabhRDtVzBCRtk2DS0nhRgxb9ReI73gAYuSuOzEMdpUtuGgDj7ACi+xV8OR/AnzexG7yK9dUloIux4WKck35Uzh9Hpf8kdq2TXGVfYnzDtLwBZtii4DeAVgzivemkKDcP3ncAoQBogAt/JBDN3x0PgPeY3gEghlEe8veUem+61IuyXbC0b9EnrZguazED9A5ps4tTNm2A2T1A/Wk7qkeA0kw8DrCi/ekN3dFX8P4MYPvqYhuv7mr0L5gXvpFP0gkAPwM9MwRjO4cGC4AGRpvg01RkLfpPj55x1G34oi6wgnaF1zBcGXRUBO5lbNvn7lBl02YlZCTG2ZxzhGFq+iF3nTMP7SuafSUf0UXvY6S9h+HxPn18Vl3E/bZx9iuMjFVid9ui51HDz861a6lpyjLlgG3IWaGUmfxmf/KpLHV82q+CQNtrfDn2JnVppNxVbirL724m8fxmE393uI+/hb54XSyRPxgRjL9aqxZAqszH/Jhy/jDP/pGiFQ+oh6DUdHq5qJb3Jj0RJNYXqeXLkx39beuWnuNRDG7n8fHPruJ3fvBZ/PjqGv7cxLe7nfgXnp7Gw1/5WtTPT6I2o5Jz2KBVxODhUcxPezFG3jvVDXcg3zeZnQJBhlyjfeU6+qeRCxzdhvURRt55sY5ulz7qKHsMSeN+xv/y+eu4+r3X8aOfj+Pz51fx4vXreDUaxMV8lotnT7bV+MamEf9C6yi+/P79uP/VR/DYGfWsxPpmGBc/eRb/4BfP4t/HYPhRBZ2L/LsHz32z3o1f7R7Hl7n3yfsPo3P+brX7u+OfsEMQOm13/qtIiP81yqzpDkcmltdaNfVDTUDKfYKtNox9yoA75rc2gqJAwbrTTAnF59/GTeoVMvdeBSHj1IcDM8EoiuQwLT8DUDD4EIoqXxWPCeOddjRGZcK1zOUGOpgjOJZOJbq6GC0lAGJ4xcJAeaxgpwNVVCusxTngbU2ZeoD0fBofWpjHE8XiFNZRtRFt4EsHBei2a6a7KAPgaiaa3lejUaX2gNEyQrBcNGOtdYsQcZcUV8MevBmAExS43lGVOMgweoC7Horb/cYVNk2EYS6oUOg53KGfO6moVKWB29eZWy8TF6NAqGksuc3AfadIbYd59TZ8XwhOoNkcmo1no5jtsNZVJinAjUftU7dOLOrtGBcKxdMozk+j1C9i1qX8ArDcagAoGhkL5bRxm7qdIEuPKKPgne3ZMpqAz9XlZcxnF9FCOWVMWJs28byrlN0hpMT3UoO2Uda2Uc3dRcrQwen54DMT/kOT9IDRNnTlm/Yh/3mnnmn7M7MP6B1NbzUgz+k1wOYEJew0/Th/wwhBqushXaGw3aHF+yEhr/K7pR6mv/QA1ehrPSE9bmh5UiWVr4vq6gDmPcJ/A8Aao7wWoK0p4EjvhVOUxuBRVC4G02tSgZf7iSf3GC4oLUBTy/i0Vj0aAPOmHh3BFc+bdkbcojJ9G/97UMqAYwCcANUYadkgvdfwuWmCaACPCXLhY353wZ7gdDGaxOj2LgZXd3FzM4qL21FcD6eZTsWsEA3ocR+61ADwegpV+K4ddsFHroalrAWG3qy6QzGiCBl3mcuRvhZYCTgNfaG5tIt+4luF5zQy9eZ3GNdlY/Copyv227TFXX1OAWlg0OjwriOuncADD+Cxx2f1OH1YROeUth8xuk5cHNSOEjxnVgZz0iIQ0higIrwVhQso3rvggroZOpEgFLmheWEsp8Siqsk/OTpoh57QEoZXBSC5cs93jTDAwxb+LWNYVtr3QcTn9LPbaDZjZ2iKmxVQtmEQ9f08Snr3GXcZY2if0G49c+kaowoadRCIqhwMDkGoCwON4d1Pr0GIg4gBNJ8iL7ZH3NuljCK2pTZ902DMAuRGu7izum145r1WFE+hxwn1Q6bUjA2l7IMHqhJTt1y928XF1T5eAG5fO0uilyqNZo0FjRaqASE0yGb8oUHWdpcKZMiGa8ZOK3fN4FgFeGZuWNrl9/SOQshc+V/WOOLvLmMP1DqGBw3PcdxCwJgx3m7hqyH1MrfsmYvRAKDHnW0cNwV6FWQpBh59UcUAcUZMUAlUTDrmKnwIaC/CLgky5Xe92pnT2K7k0FPvwbCixnxSX7+PaHvG5WMIaOg7QzaeruL55Tx+cjuLv49B9buAzzG8U2k3MY4q8RH0fE+vJ/L7W8jr+9S7B2/qGJHCvtNYU8G4zgEdKOodhZKG4Y5+3Q2HMaT8j39xHX/v+x/HD15dZIq7DzG6/5UnR/Hhd78SpW98CcyLzng5ivLFJGa8/wYD/+6sF6NeJ241cunXzKRhXyjfGLO3g3WGIBWVXTzt1+LpSSOOkcnNJu/HwHXkOjY3N+O4+eQ2rjcFrIc8245id/dFLF5cxPjFOF5yvrgEiM4Yp8jQL1da8SGA+OjJGfKoSH1y8/wmvv/yZfyt5U38fgkjFLZWX3Wp1xn9+41yK75Ve5fn893xT+jxve/9qD6Ku391WK387283K3TTweuHmE7PpHGgxrco8BShWuCnjO2cjmZgP0SIm3amjUxT6Ok9dbr+EBOHoFJyrgSjwEOE4x4F7CpPV1IibxCsy8wv6t+ucl4gkNCBKGhsRN5hjsr5HoCG4JyjeE3VMQOULRBMCwDDBEtxjhLfAkr1BPmwSfDVKX1AJCog2ll/ADKnC5p0TrkIqVFrcD/AxHdValE0USwIt1qrC/hsxgrQtUaBuBXeHkWsV6yD4DZ1DuISgQegQyGfoHCdytSL5uIWY+3cIYgKpTLZAiqlqMBSwZ35CqlDCQmcaa6g22GHE2NonaYHVK/ngOsZNAGo06alSpf79JSOXHFZPYqj3v2o905i2O7GSwTx/LgfF5m7ReDUTA+g+zLXoOFhT+qI5mwVvfky7i8A0KNp7AU9r57Hcn0HIDHcgv4EVDfoSKdZ3RKx3mlGFRDGRRR8LaodyuwWsUM5Od3mlPceYOaUrDlHc+9/jRG+Z8J3gTi8IMjWM2Lf6vVdQs8Fvy3XB4+PC5lcUT9GwY74PoZ1nLZ0FfgcZUwvp3IRlC0oq06ZtquEgq7TruM5gBSQ0QSoC6wMn3CVsqCzRJ1LrVpMavsYQZctikwgqHIyDszThSku+jiiD44R3kApDI5G9Hi206bdtHVNmxe0TQDu1qrcEq5izzhTFS9lZvYD76HsXNilVuZI1QiNucQ4MMwC3gBAGl83XWB8DccxuxuhGIfx+uIqXl8aGzqI5XgWR9BkPzM1FWCTct2qUBArsNTjZEL9BgaSeX3X0BbcflA6+Ur6FVpYDRdOqKQ99JDZ/MOqY+6TV7m3Qz86SwEszPjqUqkG0EHR14/ifuc47nW7cdQHiJ534ugU/NfFkOnCk+aodPEXvGIuyFJ6z+FHjJp9id6uAAYFlQY4GgHOTwLprBFj1By2KWV0n1rxJK4NcHqedjOmKnpRd2/iSXOhE31LX5kXFWGV9Hc2Q3AloKS5jHloh/xxijeNYqfaMWxLGLMCUY1Mn+UCfUmvQFuN2P2Gv3lmP7+N0uAVIHTCd/ho3eN5ZUebsd2M5aYZk3UtBtBpxbgondajeNCJSr+VuTCrygvHBnRfLUSp8Pu8FHe3+xjOKoDQSlzB68YcKxTTYKGf7SXECbxUTvmQO5jxuHvcbwyWn+oJpe+5r854cJxDFScvGMvwNrzWRWrVBT3Q0dRK6TrFkNrDx3OuuaXsCprCIYxDQC+3uLtbq4tMa+3hfb43eA99lqmg+KzuAeOpIaimOgKDhZrl39lr9Gn2K3UwzCU32OBfLvJTJ0DbzDEKT5oT1c0lVozT3MaTRg/mKwywSfx0MIr/G+D/B7Ut/VSNTqcRX2s248NKI76CTP4VN52A713dn6neeLcyVpbhlSqXpI0hGZJ0DQjdTwF5w0FcvxjFj35yEb/1s8/jY/42rOAhsv5f+eAkvv2HPojS174UdZi7mFLez19H5XKI8U0fn3XiGhB6cwoQpS5L2uS2poZBFLxYR0xjCw8BRMsYtmDWaJ1AS+joyn0HoeFilckyJs+H8cldOWbIkk5jE0f1JW3B2NrpsUfHIQeGn13Eq59dxi8+HsR2GmkQPup30UMtRgpyjE67upvE703u4rdjHJ/C0zP61LUC2Q98P4z2d8e745/QQxA6ro3/FKLu31lWq91X7kqTIuYQ6ymIUnm1YeoKQrCDsGgib1oIE9eLngFWjtGqgtAWirhrIm4GmwI/kzE7+rXyEf7pFVzoBUVkAbjWgM9M3MspCFVz6iXTEhZ8Zkyhi5cQbW4HukTBCj70Ci1R3C580oO0BbTpYTVtzwZLEA2KoqIFDMK6QgGhdAgdUBRy8D61k8LelBym83BqNmoFwKILwGhn7r8Zgm5ZbSAk+OS7MaSuvHQhyykK/xzL1SnLe81axgjqSfM9VYq3/YKMDfVKDxvC24VNKgPjKrkNwWht+BuFY4qqTIdFa02XtFwgiGjfBuVp/OAGeu0WKKpNNWbmLGz0o9Q/iTtA4iXCcYhAHgIABvTHIj089J7vUEkh9FoL1Mx4HY3hIs5nCwDoKOL2MiZ3VzHfAXBR1LngDDoIauoA+MwyQH/rJaoCNItuK2O/Gj2sar0j7SIqKCz/Fnyo2EqmRNFDqIdJBQ8IWdFHKleqEXN5AP4BY+Z3PTwTp+PTK+p2lyhoNKEesjH84H70t+YKpE7Gy+lIlEoTaDSQP1DqT6BLYR5FNNiSvwWPMq2epWvoUQVU69l19XIDACqfagiY1kaeKi/nKPFltBD8ffjLnH413n2/3MTIKjKPYIt2Z85XgOyu1UilObUvof1hY4CDNzSn6SlfoGh/cxtk8FOFcBgTxmw6NS+wyNAR+mOJYTCezeLq+jpur27ixauLmH7xKpqjcZSHdzFCeRoHrSEizwhsjenUWws2AOQ4/amXdB+P4OkWp/GAgk8NydTM0oSnwRo51WvGCelaFrFS7nmhZ93Y0AKDrB0nnRPOMwD4URRFKxebVKGx4HRnmAhjrVrHqDnFIO3DbzVTA3E2UPYo1b0rrRUWVUNQppQLCAWQlqhwmfolUqBOEIwa+cm9ntRXj7m7R1lhFy6VyybrLhjXTt0LcPhdAJqjzH/wGm2Vz6gARmkuz0k67alrmf7VE5ohQDCgHsLc1ldvILTRUwgDUQbyQyuVsSjwlVlLuVhpFKXpIPbjBZ/0+bJH/U4Azm3waD8WzR4yoxEbeE1PsEBcT+NhO1TryGugtbtKZc7cRSUm03K8ut3EFUD0bl2OCTLJUKRDy8Ro9gvk41MY56LMOePFvLvLCWNkSV8AaN11R2Mk8SUGGPgRucbf8FZb3qNvNTgkjztg7eiDHdXbKiuom8bgEh6YUIcNn+YUNrdx0cKIbecaocM2oci7dnpEd/CC/M0L4TG39MzZGfks+8Kupca0hTdy3dbIefwqKKJOxsQfsk2IyXUCODMBMGc8Xgwn8cn1bfz1wV38pNeMGnT9KmPwPXjzfbTS+6sSQLQej7oYiIxHZ9+yfF6cdONLzsRxTf0As0ZlOozd3TBefnwTf//7X8RvPXsRL5HNNeTkA8r+lz84jT/6qx9E5etfjeq9x7AhwHswi/onF1G/Abgi36fHrRid9eP6qBM3GBdXvHKLHtB7W4eHevCsWxF352vkyJIxBAg+Uv7YexwIwM0I/TVaxRXa84p2y/4d0OXJfhrd8pz6HPSGDpkVcmH86nW8+vmLePXDixhdI5cYvCfItXvdHgC3mbw8gic/n8zid9aT+N39JG7pa8Oi8p3vjnfHP+nHr3/vbzY/b7f+DIDv39o3Wg8Gq9l+ivSYMjo2CAn3QxacqPycxnav9DaC9JgB30H4tBF4/bopYUqRIYRo3Ya5EFHEDYWnwo/3uNNGyiwVgCiEAZn5/yjfxTp8pFVtLI3eUHQE37dh6o/p4hAvmWAN4aAAWwEg9BimEMTaF1AYdyngU6EK6IxDzUVPfJqzVGFk/s38zpH71gsIaMeSytUBHfVaG8XaRgi3Y4Iiu0awLPl09bz5J51+d9rSHJNHvOo+gOuxwhCQplei4HSxSaCg69ClBUjLVD2ABLGhxFDnuto8PWZcU2QcvFB6x2jfyoVdKHG9MbZbgMY5XwKWN0Vs6/3Y9nsxQQAOGkW8hnZX9M0cxTFEWM4oU3qWoXEZgFeebQEzm2gP59EdYWLc3sV+PkYnzwEgKDPakQKLOigAxY+I1gSkSvYGbWw3AQB7aN3U62tIAsKf71VBHm2vAkDLgLwqQK3C3zuEqZ+mghKI7ihUpYNKjw11NSWXcWBz6mjco596Q6t6plGsQ+51UYY8uIA/TC81yb7n5O8J9Z5Q1g28UqU7mwjnjt5uCDyi/pvKYdFEtWjElHrMoHkbHpVfG4CNemkdA0DncLmIRy7Gm9xFeT6J2mwVR+CV0201jre1AH6BJ1pxDNgXhC8pswTgb/DdrAojynQFvgA888IaXMl1p9YM2xBn6ZE1s4EbFaiY6dU3IBRAgbKZr42PXsdwNo/BGCVycxOb20Esrq5ieXUdrcGIek1iMRnGZOF2eygjxkqXNvar9A3d1KdPwB2AT0AnytExl55ZaGGicGlvdgmNE7l/wvvMFtGAt487vei3+3HeP4t7Dx7GycMH0ex16L8GY6EBcJAXALl6eAD7EC4Ww3FsAe8l+LwCyKy7faYJETG2tiUXP42jEHTWRvxGH7UBAhgo1Q4GAX3iFLXp0vTyOT1ZLmt4LPl+gMiOYQqkPNAS9PI/LnDyN+1xvIhySyXA5g665lQ+xpmDyxhT+ZfxKm8fhIvAFbBE9beMiZJA1jG21+jTYHWnOAEwN6SnFpiOrPCBnNLm3E8GURozdiaU57Q8ILRUB4g2j2Lb7MSmZs7QamxbzdhhtBhoq4fcI6GFAI+i1/CWaZoGw31cDvZxZRJ7w4/4TTApyNdAFs4hIdKTKKiwLZZhF8zntOGwbVy4e5k2ht64PvdqGFept08JxPR+C1DTF6snnqqVCurCRbf7FXS6MHAC2ZfQcsI71lzrMFj6INqiuQeEArJalcTWph1rwmSuOJevbaF48wBCD4d8fjC64UH7knZlmBT3mEv6MAY4eVpv4pj6vWIcfDyaxPdvb+MXu3V8QR1OMf6Vt8fQp5hEPBjU4uuNTnzlQRGPTpHB7vBF2Tvu12nibE4uXOT97kBXHg9idXkdF5/exPd/+DJ+67OX8QXg0+wlj5Bp/6WnZ/HH//CjKL7z9difPDg4ItQjg0nUP34V5cu7zCiyPu3G9KwXt50C8FiNV6tVfM47ZsgDDb0ebTmjg57Qssd1QGiXugDiNeCTfwCKo2cYl7tezI5PY45MNESliYHUh+/78FybMVBDB6xdhIdcmgLCZ4z98fOLmHwxiv0tOhheOaoXcdQ/Qr8U3LvJ3dN+cXUbv7kcxI/2s+yPd8e745+a49Nf/7T5WzfX/53Ffv9vLqqNJy/m0/18p0hGOCHZkHeHeD8GmbkGGwxwg74Fo+APzn10a1jICLOm3wUmCCYX6jRQyi7mUCE6EA+xWEgb/6Ng4/wynQ8CELGFICnFeLZ09p7fDr+7X/kUkDIFjJlrLtO3pBIC2PG3K7x5TQpb4+sqCAFDAfSYqbIEhMbeLFHwK2MtAaAzwMdqvUTgLnMVuh6GXFmMEnHnFxVfpt1AmQlAPY37WaLw3QrxYb0ZPYDGCW17VBRx6nQKgjRDFmh7C8GInk1vRAN6ZJygwhpCVHjGaUi9oTllkrR1Sl6FaP1RDsYKrZYJ1vcCUJTWHEC02NaxvHugrVYMEWKXFHjBeQlNhgCtMe3N/qLtbq1aWaIoJgD0EQp2uoo9Ar48AzzwPgGen4dtUlF30FA6uCJZL7ExrKoUV867Ij3DGfjbjAhmS6ihXM2M0OJvjQ1XwyaYQPG6XanTnDWsEnfeUdGZQmTnNDjPpReOU8+nqU2MFTUtlTnsjBNd8ZtJ2DPdEzzhfbACbavEGsGfm8hQuynPvuSeO+6fQtC202KAMZP3r1F+C2i0TE8XbaGex9T/lPZVd1MU+Dy2AorpXVQWI74PAHqz6EG33g7Fu6Y9tNnFa51aK067J4CpVtT0/raK2NThEfhg2KrFrA1f0OaMm6XNdd5pTKjbj9r10sqUNPyXxgjVTZqruBNkUyenJY2HdnZgZZLvMb05GMbGVa53d1FFyZSub2M2AggtAM0oq5xypW8cj37XA0SxCXA9wFmZjHzBuHSB2IQ+r8K/J3W3Lj2Oj04fx/n5/Xjy+HEcP74XdRRtDd6qolgTBFkM7CAP7peMK073NN8B1FdT6jqbMo7hU84N48jV0Gn4OdUOMC03F9E52kRxVInmUT0ax0XmG3UfbQ0wAZorrcsYBGXALHCE67wU6SO45cW2At70Go3hjvQRMhZjLzcKPKG7OUhlYOc6GLt6Ufclp+P9btwpNIcYypfd5tCuzYL3QbMS4GW3fbPACeOkUoE/9IZSF9+dNydyhBBz2mqi/CHmz0I37z06t0tbMdCa7djBH2sG/hoQKtDWI46kEvpRVgUaubEDfLmEX+neu1HEzbQSY4yuJUJhBpML2nI80qeOYdPBmU0jNwHJcg5GzIi+GI6BpmvaSjt0OBue0mZcmCO0w1g0dMq4fOOHheWmEXM1vYsOt9B5A+jeu1gP/jDcZUKzJ9sKclYehWcBXw2AKGyee9W3XJwGeC0AosY61gFNh5AOaAej5wJO/h36KYvItsiT/pFxy3nSHk4XJInnb3jmOXX8HN7/dDSOL/i8oe87GEBN+o5LMb6sxjcX7fhj/Xa8d78aD88qcR++aihzkGOCT9P/GRiQeobxXLq9idHFOH7ww1fxH/7+5/HJcoxMrsQDwOcfedSPf+m7j6L3za/E/uw+wLwDnaEXRmH9+W0Un7yOKjpj06vHutOMG+TYa3j8BS37MaDvZ2fd3N3rAbLgPsbl+8iaJwDJbu4ypaHOmNxQ1uXLWP6Dj+Pl6iheYNTdnbRj3WtHBb2gHFVv5M5XGgurWdQAoPvZKHaTUawZ69vxKONG9zeLKFbG9veiVfSj0Wgjw9Cfg3lcXg/i92/Md/DueHf8U3h8+ut/s/l83v5vLXel7yGqzu+cemLgPwfAjNYKf706CNCUKMh1nkF/RJP/tVCyqQT57AAwCgSaMSjGR2qFN3jOe1XEh9Q1h0MZ4ZQksgPFgBBBaQymgkwEI690Fe8UxadlrnDMhS0IWL2gQLacCrIQYy+1gl1lrPWrWjJ/p0C5koKX+xAq6fEA2JUAoYluUeAzBvcMJbpcLRCImwTaCkdXG4IMsx4JZgCK7jlvImn3m69UG+nZcqcNLel7CJbTVj13UqruV3HUrUavW0dwA8IatB+6mDZIvZmeT2iSaISy3u7ZrvAWhIEKqR+KXE8x7d9i/S9RWu5Isik3YosCd7pvgoAb0UcuJHixXOd3k2WbQsgV6OhRrHnKngG+p8uoztc5ZTsDILgl3ghAbxwdl6CrGQVcPbuNMTSbJoLl9Vj6hluYH/aM3/v0QZ26mlinxdnmvh7v68EfUAaewYqv8m7qoZdBd6rTiW75Jzg1pZMLetz6r2plVNCcLiZbojRdnGZCfMHrWM+o/U7Ja8DDCuW90kNKOwWfpcztWo1b3msqHj1FIwDoc8obQldpe1gQIR8g4GnjfWjSp69b8MBsfBvl6WFXnMr8LlpbwNR6inEyTb6sA2TkSWnkedroRg8gCtKMNee+6jZ97mhUoI2hRs9QiGqsUFh140f1jKPAeyiaOspLQOqUoTkRBexo7ZzCtIaCPY0r452dms+4NfrUcJXpfBqLyTh2gJ717SBWV6jrm1uUEsoJg2I+5zfaI+zTgEgQb6tV+LwjV+PTb3Ah763FvUovvtl+Gl87fRJffv+DOPvwQbQeHwE+2wxo2up4pa4OdadTBUF7ZICni4BWkxnAc0ndzGWLoQSQ28Jfm/mG37mPd20bACOASvmI/jeusKdRgqJtVTDMDFcoRT35hFOe4F07wSZnvWbMsJ5J+FN/rfGjnLmYy7/dxYfutV/1qPEjJwMLEBolkJEpoA6mEpwBp+a1JsNKQ88IOq4LROHvTcZmAsIc+/CdALQOKPPdrgA3XvTwfr5zfzKjhuIc5DgcRgnjDiuEd3RBf93DQij3Ou/3o4ShQoHZBxlvy5sFoCuMyQSgc4xtwCddiHFdy73kV0pMxlmCZluPDDR/cGaZUC5ZTvI07aeDGMIxmkNrBFOFMeKqeR7IGOlclKRHkHJ0BriAtIA3jGGX76rp6UV+AkZd5KmRolE4p5zcDAEQahywW9eajq3RqQJ8MOLozy7PHECoxqizR9xjCx1zsrb1ox4HR8Hbv+HDN/XO2S740tR5+uyuoOlL+uAZ/PTJZBKD+SIgS2wYgy8GXP8cPhsV8X6jF/9ipxa/0i/H2XEp7h1F3Oth3NA5LpRKEEfZuWiN/tnejePzj6/iN37ns/i9ly9jXt5EHzT9q0/O41/69oM4+8ZHUXn0KHfYsgWGiFUni2h+fhXNFzfoFQxjyl4yhicYly+ms3h2O4//+PImvn8fg+Or78W3n9yP7/Y68VRPLXLOnYfMG20y/N7Vi2j8Rz+K2V09RhjGN4z9iw7fj5rwSTNKxgkXTcBkHY5lrFD3WEyjzpiu3F3RuXexwfCsoKeqU2TxpogT93I/vY9M6UZlxpi7m+XGAdL43fHu+Kf2+PR7f7N5d1L7byAY/p1yrVGskBxO381WWKsqSMEOoEjPkvGdCphcdKLAQai4IMIA+EKPJ9e1ijO5fQpgZDHXkHspkFQeqkQv+LdKzilYd4BxlfQSIbhAuKanSyFFWW6HqAATZFovlbnxOno5HXx683gVQgjhyN96I2t6fFDq7rhTQqF3uFYgZNxdxNN9yD3dhWWNErctxqC6sMndPswZOudT79GIRmitU03aAw0yNrQeJyjsD3rdMNWRCaObFYRQqxxHCMo2lnMNENrAIjZXpVPvAnkRuU6Gst46yttSngvBdio42p/hCSsEtB4nAGjJacVKNbZI/XK7jiDd5+rxCTQcUqExVBhCHONZwazQZx9umZkhD1zfAD71YglSXCCkB8Vp7Dkvd3rW6e0hSuAGCk+4/wF1EBoNUdBd7m5SZpX36VEtU2YTzWdidYVsneuuQDcWyqkj3koj0NP85qKvzMsHPfVQ6+11cUSBUK+5UhfAcaTHXAWWyc+tP30FndYIf3PBmj9W76BT9mvKW9HW2Z5+4ZwBLkZtwyWgrwvIUC5XAPPBG/oeOA06a0nwzg6GVZX+rm2X0eZ7CQHfmA2jthxCq1Fs3dyb9wpcVZAQ/k0bKAUQWk4LwoVpdfq+Hd1qN1qVDuASANLooBQ6MWtjnJz0Ykb/l/pO3dfjqNfEIGlEQVvbjAlnBVyZqxHVdAxAO+vptL10y7FlP0LX+QZDCbA3mwP8ptMIAOCVq3n1jN7cRX0EbBmMo3YHH8/hY+7PBOIaOPCM4LQDKHPq7v3uaXzz6Yfx/pffi5PHp9E+60ad+hq7K80FBwL5w8KRw3iSgczv6haAhodorC1XLiAEIGenMJIh9k4PqXwDfzu17pQ7Iymne9dYQ3oWDRF2oZv5Rf/ABuMlCULpM/d2N75QQKiPXGOGnsw+OYDSOZ8HT+leUAhYjf2MKjJwBKOe1LlUcp5ZYKgXVBMKw8Ep+0oL+rqYqY7MqdDfgEKBtaEuyAlBru/PaXk4za0qq7y3BHApOz0vSN4BgtfQiudiMY6Sq+UBB7F1fpqz2Y5N/36UOr3YNYGB1okxJy8JLDf7BmO6hk2MMbUoA0SrMaJbp8g8/XfO/li0gEgA6iIkV/evoa2zAYah8DO/H2Sv5WOnAKYBXtxvXyhU3OQBEiMLMRZpmxtRdCGH1wShegmT3o5dyCV+N8LBpZMj3mlIgNP99oTOiEaGtNC3GI5mh+ggFPr0rbH/rkGDpbMvlfvJNxy5773/YOZDWMFBTns1PaC+h2szZN8X8NcVtB/Ml3GNoXO1WMZvXo7jxeeMh1sqV+kiT9vxFYy8X8GQeVBs4n5rGx/dc79z2ki/OFuj0yHcIH88jNn1KH7ys8v4e9//PC4Y926t/H6/Hf/F7zyIJ994HNWn79FHGAz0i3VyEWl9MI3W85toXd5RMwAeNJ7S71P484vRPH782WX85rPL+OLhcdS++X588JXH8aUHp/Go1YwzgHqGoVHW8XAQ7d/+WdRew5/QcgPIHAM6V6fIrJNGXMP8Gh0LdIBnpTB3dS1NJ/tkj3yKq9dRvHpOXS6jM1rGMfx7cnY/Wvefom9bmS5sT+er/94d745/6o+f/+W/3piN9/81AOevV+vNskJCsKTrzpg1U4QooMxRqKDcqbAQgAoYPYIuXHE05LSy4kbl6vN+Vz8w6LwH1YZF7/BGIPF9xUA0EH2pkEUYrBBWenJcke8U7dryeI+7Owj+TlQsxs5RrgM2d73geU8Bjx4fK2Ji4gaCv45Aa6pQAZ0G55s/T49YxVXQi0MspNsy6tXJdCMqXRUs77YOTlcPEIgTylNgul+3wtOFTqeNdnSo03vdAuu6aiQaYAyAhnDWC9osylFr1TO9kdLfmEjPXIkLwNXziPZND42em/R4SFu1i4pL+kpH6u0KY5OMb2iTK8n1yI4g4gylM+N59y1fUl/9RAevoZ4GrkOpAbRbUIa28pyizbm65PkZ95i0ek7/2RcjtRl9ZOqjU+jYg04uTnOB1Clgo6VSRKLqxWhgnNQAIapEeWE9BaTwOUAJZCoqnhmhWNSYLZ6tQX+nBc9pQ5/ziN83m2W0jH9aL6OLQhQuGDax2gNyKgBw/i02i4xVk1ZjTrdj3EIzAegd/HKH4N6VDU9oxh3adAR9neqn2hTm/1AuCnWAWd0+30yiPZtEYwEYBXTW1mM6dQQzLgDFGkNOAR8UJl8ohn7gj0OMIWCXfmqViqhXO4BeFFi5G3P4oFGj9tUWWLQfvVaRHlC3S231GtHsVjEeMNI4zS/aBIQ1+F1MK/Dkv1zF73S9MWxWmw+AkrHQAHHHH+ByyjlXwQKatjOn7OexGk9jNURhgRh2s2VU5qs4gknPuM3V7c1uKx49vRfHT/rRedCPVrugrvUcsxLpLUDQkPTwb0H4bivYMyxiBR+54M+tdwXo9Dd8sMQgWQF8yib2BTVVMQpKCAZaAN6iLNmXdu4Akk75Yg1ikGGA0G4T28sYh9XSfHJ7PsIzGQ/NhcPKamSL3lKfR2LopRQQVvWql6bcI0DkN77vdyA56weAzA6jv5QQLkMECVN4hzb5HZC4MX70AEYFocbTmWDcSjjs3HNdT62LQ0rwYqWs5JvwHTrzDu6g+nQafL2fc316FfvhVV4vte5HHH8AuGnHDn4s1wXDGtdOw/M+YOEWIDpbYmwvuU6dlptaLB3H1MOQExdg5ba3NGXNc1Ne6dada8a+qco0wh2vHWhtlo8ZY0sjnoGBPOMDftGQLTSiKKSgXW7n2QXkFQClTOxPnQRLhtXojQa90U/0KwUg/ZDDvldJ7lgABFOusbXg56gh1zrNHQB0G0cAwp6Gtv1EWU75S39zIh9CTZRp9teBJzSsnNHa0vfuCDXg8ueMzYz95vrHg1H85otBfPoMOXAFOq4YdsTYYpBUAMBuffur9X18qxvxtZNdfPW4BvjDWEZ+VODV8mIWu9Eorl4O4ge/fxE//OlzZOI+nhy34o9/61589N33ov7ocewwGikw6W3/1JAtzetxND95FbWb25TT7vKn/B2iQ55fD+OHXwzi9y+nMTg7i/rXnsbR+yfRP8cQPWpGCxqYd/mc9rUvbuL09Ti6F8M01HdH8MIxQPe8GssT5BSEeMFYvQbpj+Gjm0YjeaUw5h4wmqENyKoqRmVxcRUnr27jEePr7OQ86if3MIzkI2gLpd8d745/Zo5Pv/frzVW7+19fbvb/brncaLg7xw4t6epV2R0ZwWAVrCSuSI2hMlJqCxI9GccJUgRYexS24iinW1EqW541ukrL3QB0hajxTgIjY/rc49vt6qYKWAazFriAKOOGEKSuUFVBIJKiheBwws2aOdVk5QSTBoaLcDPnIVUzZ6fXBKDut9zgVBhXuC4oMeWR6tBVy3pTMpE839da67RFT8QE6euOPkPoMUfpZIQYRBDgniJMzqn3vQZnq5ECp4aQrNZRooYiOOVc6EEAkOgVpj3iTdtdbdA26Ydg1xP1lobu+2t8puA0c+UpxHiXU6pvp6+sl6vKVVyuKnVxj54LF+4sOU23MoQGJpweAqj1Xhunp2Bd0KdjaGR5QgAPbekr2mzO1NweUiAIrdErqMzSwRPKO5wm3/BIBYFYplyTresldsHDJe+bQiunCw17CH5PZcTfzmg2M7Rgzb0q9m2cLtbRoz9Q5emtbgGoOhgCLX6r7SnbfJAogWFpFeP1FDYSKBymCjfUbQctB5Q/om7u+z+FVnPBvbwGHUsIdXQ5P7oSu8KzwPPFNZ03R+FsorNdRhOwseM9W0471WcFaIJpmc2QBhoA9jTGEPBbKeDLVuzdWafdjwnAt1rrRrvSArS04qzdyr3aOwCPfovPTjOaLfuf+hT2OeUbntEGHNU1ygAEKP2jop6efZrE+/WY0T/UR+WoAt+uBSfQmj6QH+aLVYZJbFFUSxSkGROCa40Z4B5g06dnTzpFPOrpOelGrWGMrN5iF0b5TgnjeQAJ+c8xwKjkzWG6ND21G4Bnev8AXhp4/JgGkkbYChBqXKUMcQjb5G+YkqpHjf7QSIRNcpFahfaXAQ6CbsGOwzQzCOiBpV0euRUsbdMI5Av14lkKc2FjxosCQPRUZnYJYIWe0cN0spJCwwHA4Oh0QQbgEeLQh7wo68zY27e5t8V3AMG+BX1rsKNebiul55f6c2pY6yGEYZALAAEkVL1iHmNH/pL7AecJdKmg4xcDNVwtP787XBfwth7FvnHMWcQOo0lZuIdH1gLQUjPfLRCdTpx1qQNIMQihndvW5vjRIJfXkTc54wG4HAssGVaCJgG6+V1pSNaDajOeBa2eBy+o+VxdhCQolbeN53bBSwYq8L2ZQFSYfjgTzFPkugzd6JsF75gwjpXVjgFHqrMyjn/7tQIA7Rc75B7gi7MlP8M/ylZwW/KpJMqOpD/NSysPp0NB+cTvV/D8a/hMWaYxfDFYxd/+Yha//IJn59DRRWYWpptVIM3Hd6n3V5qL+NbxLr5xWosP2vs4ggdqGk2LSayH43j1+SB++4cv4sXlMM7uteKPff08nnzlQdQePGaAtenL6psZIehNFSv0YXEzidazq6jd3tFWxgF1duzdzZdxgYH902eTeDWGhu89iNNv3eezFa1z6sd4Nr7VnMYr7i3G8zgdLOPe1TRatLPk3p2nyO/Teqw6jQTEQwzFF9z7GrvpjkExoj63yIwpvKL8OWFcnEGnDv3YhC4d+LiBDKqlIYxeoM7vjnfHP3PH/td/vflsUPkzWOz/s0q5dno3W6JXEPtOtSGoUzcwcHMVO7I2vScIwozPFDAxeLSa9YopolVn5VTo3FOtYeVuY87vW5S5cXxTnh8jYNzBZoGSyeluhtccAamfU2XgtL8WagNh0OH9LnjSendKPhdGUV7GmHKPVngNYWmKGuRCuGsIxaZVifTMKXmtfmOX9JGYokUlp9clV8pT3gJwgtxPYOVimAVtnfCsimC25r7UeVjMtFfvXrcGCG3WMjtACwnZQXgY75fpYFzcIAjldz2ZLvJAhicwzVXifFegOP2fNKStCmzfzSvyu8LSVyYApS6CBT4S3Gd8LDdStfROGz9rmiPTGd2uDot7Zghusxs4Sa73xIUHW/5+u3uJW0cKdhN8U7bT+Nv0SPMSPlV2qA2UnSqINth8aOSWrS6euABUGqohLLB/feeStuQzHJmbjvpk+wR5fGowpLead7qjlNP5XjcNVX29ijpgv7b0OgpwMctdnKrzRZwAODYbd446gCI4LYGL+TJNMeSCC0Q9IHp54EFAhHRfAgzcbz92ZiH0OZ8XNdF278mackjzpItKnjYh9M0Za4qfJcJ/zfeod+i7w7mvmDO1m7ljS612HLcKwGQtnhRF3OezC/hygwAXItXhkyqnCzyAMclz7qx0WJADMFTH0jfe6yIWfj54Kml7xmSKPhhHAlOnjXNHMOkD+NTrvNEDymcbOropwxE8+JD6uGCs22hmPlvHE4Uk2IQI2f/8Sd9B35wDhJ7Q5jAVDpDgN0HpYdEO3yg7F5NAJ0m1YTwcdu6BK/jcLblPUMq4cFreo4QVUy4oCPCdM+QACK9l2+VDX0JFDnHhluqQsHJ84V1UP8GRgDhpxfOZ4sqxxbVcke1UeZqGbt1p/Q2pAJDkJ+DZ+gs29ozDPf0GRHeHo80Weq6lrZxDPzsUpBF9rxElV9cEursZbcQIKs+ogwCNeto8EbWDjwG5n7vA7Y6BODw8Xz+izefwxdFhSh5DPiptAGgBqXjXrhGzBTTl3attPcAkCSI1Lh3fAv25izCpo+FILtpUauUCPugE/kdGMDa5N2nNmf3iddqhnLLPjCBwBBuO4gJSt7ut065GLiaiKXYNrad24baUGhwbaLzmzJXy8J2O7szbicDa6L2l7DW0zzDb+jpOWqU4bpeiWzce041B5F/5xXFnH/ESykiZyt8z/n5Jua9gb3dogo2odzmeDXbxwxeb+Om1YUAYuVw7zAIhh+CFY8r8gGe+VlvHN47L8a2zXTzt7OOE/qhvZrEd3cbi4i4++2Icv/jJRRTdRnzr62fx+EungE+MAnRR9hnj6OD9PMi3KkZc7WIQzc8uojGZ5viyyo6vAcD0Zg5QvmW8NVpx9J37cforZ9F+DB+52JLiHIO3o3kMAdBbwOrRaBOnE4xpOqIJfap9ePuUfkc3LOGr2XqZM06fDGbI6Vo8R7YMO514hdE8R94r800X1cVoNHa1weBURmn4OSzeHe+Of2aP3V/5K8WL17M/B8P/m0Wj9XA4X5pLN7dQViiqcBQqiJhYr/RYoOgVjljfCc74O+MaDxI6p26Mo9sxmNy5xIUkc0btmkF1w713CIOZ3s9a6bCYhpG/QMjsEDwM71TETpvnDkxI1y5/a8274Mi0NGb/Mw1TLkBCYBpfZ+L8XBlP+TkZx2+p53jeqVYVqoBTEECFEficfnIKwA7gTsApmAG0gRqdkhovXJWP5U+pfZ51mqvF/V2UqalwBBnuoONKyFz9jIQ3L6DTjZmuh3a6YEQvcCZwp16oz4PS4H+5aITfVMDpEbLO3mN9VSN0itekvt65XLigZOK0DK8tEXpjtNMMjGW8p4DQrQ+1vAWfMxTPBIWu8qdKCdAsnxrxToGnXkZUOcotQw58L/fllnx8SuOmYInOLuhiwwFUmHY9OhSF5XO26xAS4M52LixYIuxdaFNws3WmqAPg4Jqr4T3ts7zmKgu1KIpAw6G+AHy7i5DX+K20WkWZv0Fhh3tdpQwQqWyXUQdw7DbzaG7XUQBCyoDO9W6RIEUo785cW+7ZoGhLJT3k8GLWR36V3vAuf6/pz4W/wasb80w22oDPFv3WRPG4KKkZaLgEnpVuK95rF/EBwPOkaMQRoLPfqKZBYqJ/DaL0NL45bbwr01eW/Za2nIKfXKBE//A1V+4KtqS/fXWoofwKjaijhDSfrrukZN5dwNBO8E7ZxyjvLuRypyONow51MWdpxl3yLkGo7xBTu3JtV5Iv19SDPwF3viCr6kshSIaoWHEu5o5L8gVnetzoI/NdGm/MAI/9zD50JgJlykvczayERVjp0ANV+kArhnJd5JKL8+Q/X2abbCd183185ZP7uYdLh1Mg+qbu5QShgOcEPIJmzFun5uG8SmnGs3DeforY/egAAOx6SURBVEz5BtDAK5pPJivVCxoCUZfsNCAb/WuizFy0BDiBlAlYZQTGkLssVQA41d0E+cJnZUa9aRM0FSRLh1wYxYN7Pe6zEa/jnci9aJ4hsE6Rfe00VLbwzxYgjESDjnphMUg2nuWcYs+8nA4LPiEr9yIj54wPrzM+TcnkKnLj5v1Nb2muOEc+gdaoODxFnxg/rTnmzmSGGJQ469QzDXTo7U5KAlDBIjiKO6EjvztGEE3QlnbVAIzcYz7eNfwhIPWda7cY1Rin5WvurTb2UTgN3djA91AUfrJM5QQEZEw75mgL/ad8/wLA94xxOMUgdzFOeswdxtOIy0E5fnhbih/xaYgtr6cE68M91ONr9P+HyLAPWuv47kk5vgrOf+DWl7tpVACg44th/PLzeSyG83j6YTcePWlF9cEDGso41cqi/oJPucXSM53TBMPi1W10n11HHdnCTfwKz882sRoj91fUpd2N3fsn0fxqP5qPiih14WtoZ47o2WIaI953fbOIFcKzTVtOaGwX2reQP60mvNzHyGAQ61W+wrB4hbE2xYi9Rj8OMVCeIWuuINIIHfN8toobxvIRhu8p47ffgEfRHdb43fHu+Gf+EIReDhd/DkH4F+q1+v3pcnEASQyQJYNHAelK4VREDGZXlzJekb+7WPN7akzBDABVgVpGgZcqTeQ7Ah8hPOdZE72b7miIwLxDcE4owKB0E37PGNjujOSAM8GwIK/g7PKOFhKpgTAsEJBdJKgr8BWkyEYqLpw7WPXpnVWQUEVj6/SCbFHMqSy4R+ucS9QPUaTWBSRoneciLO7KVcW01ybq5FAZzDD93fbNGNMmbewhFN3G1Nx4xpImKEY5FgiLJspJL0DNOD8EbZKI9kka35PAk2dV9fpa/C29PApsrqm41cnpHdMbSZ0Esqn4+VNlnCuPqYuFrgAgtm1NRV1J7+9O2RojJpi25fQcJ/93bp1yJwA432Pp9m8KeUCDU3/GrankFpRb4QZTR+3MdABxm8jxqgtMrA6/pTeLT6esjJgD9uWZOT+pg0B2QRsyXQt1tl98n80SaEtb49jGfPFc0E9zbnBK1jSNKgVnW28367jbrFDAtI97utTzFARnIvk51y5Xh8U4Tt/rfXDhSAne9e8moFPwuQSM7nfzaFCOvxvjWAK42pi33po3nBNzrglAy06b1roxrzZi0wR8Nlqx6bSi3OlEt9M/bFkJb58BQk1g3wJ8dhoYIwC+FrxQ8JnZIWBSwztM9TWl/YJ7QYeebDudNwESa+kp1ZuvEVbjOXnKrBKC0IPX7+DZl6/tf2M1HYNOc641EF1FghJzAVknx4/p0eQZef8QC2hC71YT2mWMJSALsOBCksPUNa2XDr4rQYR3UEfqIR/IfxmbTJ3c+EDQzqUD0AGIGmS8n8JxANGSXlGKLRtyAvbLAeyUPI3hsQS4yevyUlKdQ97Ol/ifDwvQuYH62XbBqVwrWJcHBaI678yTADW5h74u6e2e8m7AYGnEp2AUUKjHVFdsxWU6Rm73udZjLBqfiTm7b7w5bZOghzcpBJQthiasRvDkBJkzowz40pWPAmruTtCK3DPUpCQANbTDvm2Akuq8B77ZIfP21Q59XmeMHabjXZi0dnEUwFRZkCE2nLC1PZOzGs5u6HkUVObiUGitQ8B+Vz753UWdVOogt7hXeV15A+7SUOA+x5GhM9LvECV7WCEvEG3RH07LVz3pe406V4MbH+q+40omHk9jPOthgv18NyQErJbdRYmzU99GD1Da4Vpdw4bTcemiy9cYjr8EpH/KM+V2M/qtDvc10qm8FZSNIz653MXfvRGo6qvl4DczcmiYAAPjS9T1u/VdfBmk915/Ex9iaT0oTaMxuYnJ3TIurtcYf+t4fI9yH92LUrt/cIRAI3vJeghAk8WQE5vBJCovLqN1NYrWwkVvAHHkimHs63o3VifnMTvrxea0FrUTxie2aA1iUVzy4moyj+lwFHc340N+Vt5lfG5bEMpL6oyxfasag3ozbvlt1PCTv5GHAnqN+DvqcUv7xwy/GQb3hIslZHHfWUU6LsfFu+Pd8c/L8QwQ2lks/gwC5n+BdujMAJbqdAGlnjrkUYIJFYUDMafnuEEhp8BTGVX557SLqXSWDOg9irxaIHzLtVgiiGdYfSMG6VQAymCboO2QP7FRMSEELL/Ks8ZuPkBC3dehgEhyZ4425rXpoHKXDgSS27NpITtSFTP+P8EVX1XMCkn1q3VPzyMV3SpEuVe57RSuU9MY9zlF6pS2idJdgOW9GWGGYm8CSPSiajlrk5Zpd8G73Tkqo2UpSwEmkDADgB7ig1fT6VbT8lQOU2i+k/dBqgTbesIMNzAu0CB9CVmYX1IQQBmHRSqIfe7L/b1tmLTn1HOoQXDI/Udd0VyCYRcFuHuUlRJIONW63dMSlP8cAOY0W3ocrQftVzgnnaiMMU1OuelF5geepwDqZmqlLcLfmLwOfeAiGj2/CSJQaxoeepCQw2Ag42cFl14WUNMf1Cu9u1l/BDn09DkXmulFNxZuyQPS3P7y1AOjcTN9Az6r8gX1NrbUYqa0U++qddjM9XxxzRRFfFkJsldLeIiehi5+b6dGnqXy3bvVK8B1uwG8Ar541KsJsDwyhIA2mZZrX6mjaAve445Q3bhGcboKvoUS3TXp/XojTosi44HdMQp2j2bhTkMASWhnahs6E+AlUAGc0/KhPAeNy1shAX3MmKg7Xc79Xfq8XUdxUpVCQ0uAAInT00+f+t1p+qVIBboaiuAWqE5ZrJe0Bdpt6YgatHDfcFe0q3qNBdSAEwvmdrLcb1hLBfqakkZUIcDX0/h2Otx0YvLvXk8Mp+EkabhxT60BmOMeuhfaJKOlx03EtJ3xzonl8WYVcZsx2zNkwXIgMM9I8fTIUl56PpNHDp/JM7RLguXYUMZQvxwP3u/j/N94bhcQmUopd23aL+BLygB4lvZT6DWHfQ3wQcK4sEjXr8C53Dx4temsUgmAaJzojo6jj9NTCTDM1fPJ15QHn5UAUbXtLGoYMlXoWKoCtl2dj2EnDbJz/c826Knnc68RXgWtFl0AECAUg3xbNia1AQCtwoOCSs41YwFaacc7Jb/knX7fYqhbrEbdguu0mHc67c44hdZ+Nz58yveynlA+pZ2zHw5xk/An21OeMllWpMXQBZlDwX0umMlDD6h5KgWkyhs70y61/12gNKOQGTRwEeMaGeGZGauQf3q2a8iGBuDTzaE6TfiqKqCDPtDpDkPp08kkfgBYe8U7jo978aR/FEcAMwGoccQm678YlONjvaDYDC9Whkk4IuF16vmQ957znid00YcFILSzia931/FeZRrF/A4aVmO1WMRxCzlxfkYju9TrMK3t+Eqjgja7IGrpVLshOINhNACPndEi2gPHCH0OvXcA1/XJSSx67Vgji3OnL8A1owuCwAd8kzUz3nWObBpOYz4xZAE50UJGuDEB794wbpzhmwM+F/w95d1rxp06RmPCWSPXGYwBngzVpKk7f2kgHGvkyeLvjnfHP2/Hs7/0l4rW+fmfAhr9b5RnTv0wdlK4OmWcKWuQTgrGteiULwIwUYzesEPckvFOCCqEK6oQmY/gdSAywKeAy8l6H3M+hwj4W8DK0jQqlOGgE0TV1+to7zfRByx1EWRawE5vthGIZcBFroBXkCBAdeylp1PTlcO4VJUMaiDLPCz2wepU6QNkFOIp0Ll3hiBSMOVe5Nw/RmkY+6lg15Po/s5OJeU0FtcoNEGiKjCn/7lUIFz0yuiF1FOkAhBQSJKDl0eQDG24X8FjXKZZALTIVbY1FHvGh6rEuN+FGnqh3HeerwhzPWEJ8zgQ/DTK96fHwjZST9svMHFRVqZC4vdUJApaPgVkiEge53fKTq+coJTnVJgmpHf/ftuXj1FfqkbdbDllO42qxwlcZL7TCg2vWG/qK2PYb5VyIzYAycNe/1UdQtAZsW15CFbpoldWT3C2hr7fo3idUU9EDvBd0DHz+TIXnOXUO88IXJ1StD/15rmTUBoGqw0KHPBkHSS2ChIA5nSXcb7GvelBuVvMMl7LFasB6IzNEqCyjcV8DACHKvxtKiMXbGnMJAiSF+lTgTK9kUre/nJ6eSNPACo0ppb0c6nagCatBKTdZhPABaAGgO4Bozu+G+c8gyWXfqcOa5RLxYUHlF2HN8qUY8ypQOzclbEovRqd2QHstQCxeqjMuysYFTjaVOkoXSjywFv8rUKEO/gEuOuNAzToUUWlwr/wcCKRBTqUtkIPz+1B80UB7Zv83BSU8oIq7XWnKhBTenOdNi8z/ipYHn7WOs0cV+4D73S6dXKw5b7qZkpAIW8nfJquSe5ogx66laj2AdkF3/lPPpTQb1O32X7bceBJ6i1gp21+93fb5t/2k31ufKD5gOGIN2PS704p56aTjI8V9PITYFqhzwFF5eqS8TzjE56hX7iYoIMRRgNExgI+gOm+4D3w8E7z0ulzK8z98Jgp3fYmEXc8CD7f5g7NVVkKSj7sC860ykTcgHUXwuwApDun/AG9600tnPnVE7rE+l5wmv/XGZcFwNGx44JDehGZS1GQK09kqmEzuXiR6zSC55Rt8gXjDT7VgFZO2I98QCsMGQEsD8jPygyBXW6oQQuNhnXrWvM80720DRmhrBCIUv2y3lDkqwa0CzPNKwz7MEblR9M2VaMPo2KHxb7K2GvwHozV6XYRr24H8bPBIH4bY2/TLeK942487vXiuNmOHoXrsd/Mt7GaluPF7To+G5jruBrPoc0QOrTp5w7d9Yh6PaZOTynbafiv9DdxVh4iK+gP2lHbzqN+qteZPkOel96ATw2X7Lo38oca0n/wwwzgOd9E6xb+0GJWX9Wasesfx/YIEAqvG36wx9Bg4MuA9Bdjh04wNlZj1W2B9V7IK2YdGcLLc8a3z0Ka1DnuSpYbbdiH9MsCWTaDLeYC+Teyr8b4T/0CWO+an9dufXe8O/55Pfa//jebo8rLP4nk/vcQpWUHUK5S51M1l8KP73oZtTIPGgKw6QBDgBp3o9J2haZR60Ii04us9+7wY9L5HQAUVYFgHANGJ86G8juyJqoI7QSgCIoOAqcD3Ogg2BvrOcJkFZUdigWrXVCG1MjpOCRrAjAVkWDKKUIB8FLhppcJwTJXGOtRwFLNrfsAAaYeMU7R0xhGxBB1wkpGkDstJmBQyafiV5ALZHmHXiH33lbI11HQKkmVop4+d+cRmBtjqdRK7xDX9VYKdo1M810CYK8bo2dckauDVfSulM9YUt7rb8YKCiz1UAhGDgsJUu0mUFKXqoxVo/yMMFQx6xlSIUNX7pc+Tq3lu8qGGejvFbTQTsCX92oquGpc0Oa7VeZNFKy5GC3DVf6Ntt5sUKjAQw/DG8AtP1ifJBI01xtn7kG3FXXxmrGCCt80ZNKrIz094QlA627FO+kntehuQb29Bh+5a5Z7gkMB3kObBSQ0OoEK/ev0XHrhuU6DMjZSYOZ391leItClRZnrphGarhbh1q4LQKmJ1bf8vvIainIrEuZeQUQaHRDWqW49l9LUPpVq++RtAYaGBqo7+5f68b1UL6IKIK3Abwv4bMf3JbxyDR/fwairit6QZty1GzHhNCVTs2k6liJ3ciqalTiFf9y3+rRZD3cXE+ybb7clT0CiQ5++AWv85R78sFMqxFxxzD/HwmEJwyafMWdvizrkDjL0q328QwlvaLM0cBVzAxrWaG+F/vPTMIgWY7fF+M64auigQSJQ1DOuAWI+0SS2hx8o180QWo5WsRmjWelLDbMybSl3alHx7EIX8J5pt9xJK72sAnF4ybqbW/TgFbUfATK8wn42vCbBKJe3tNn2Z0wzz21og4ZJGl2cZqUw96xthcMoT5kk//O8+T5r8Jgr3EuefAdMulWnh7yWBAU4msapVO5Qit5egakeVOSdIGQBmAdUVXd8mq4py+JTgQFv+/xe96A85MgUELmLUrUFz7gECIONXhJ8Tmfw1wp5s6zEGJSncS7wTA+s7RUcCUppnqmMlJsb+M8xINwW3CifBaHmVhagpnymTx2fTWRPjefd3W63WcMf1IV+qUFDF3UKvTVanV3ydEq+Dd+5Hacj2zDKHXTbOXvie5CxGoCZmsvUUtQXpqQ/kbFYMFvo7M5Lt9DoJedv3F3FzWqcAPX94058dHQUDzvdOGs045g6tRx2S8ob8xzW2mpSi7sh7CO4o44a28q+U8q914vg8Wg1FtEvzRhv/O64hRdKheEVfNpOxwI0kC9lJTpE7srfFFYVZFMxYywM4VM99eiENeNuU9A3aUDC34xJedLNM3x2BYHTQ40gc0aAwvJvw430EDutnk4GZM8hrAcZog6C1slT9IGpzJxp0it7MPQpOemNQapctarvjnfHP+/Hs7/yl4rz7cN/HcD1F6uVameyRAAJohSkDnCGCpiCgc/fjBo9W1rg/mYKEgWmv6MmGO1OZ1WxmrkH4TjEBJzx+4TB6MKZveDDMYrCyalBlH0DQVmgMDsoyabbaU6nCMZxptEBoyF0EN/87g4gvB35rteE9yEcc3tLPWgc1kGhrDB3GmuHIlm4Q4keDixwvU9uvekkjPU0DZXWsu4+p0n3CAWnqs3HufUa7XbKXuWS6tx7FTZoSoGpxnIdBTrjExV7AE58/38JRusjnaAbQmzX4Hfe0cByX/HwljZ0ACYucnI63wUpxluajsbYU7dBFVy0VBbIQD2xfEUxS2nFpPQElCl8PQCeLmxJD9+bf0knwQhluihH8EnrEPbr9H64B7RhDtXtYYWxeQQbLRcP2LeUKQBBK2USckBSvtSepi4aJdrwAoLM00o/uFgmtxpVH6A4Vah6JgSZuX+y4AFQgaVziGV0sYOCGsWc2w865Qe/5F75LgVOY4amAT4E+no7+CtpLBg9eDLhNYS/3lOzBjg9b6opFfOSawKv9PzCR1u9gvwmMNMbZCzX5m0YA22yJ52q91n70/7LaW/aLTA6xLuWYg4PyHV7eArCJN8JTHcAuTLAs1oDaAI2x2jiJeD0ms99s4htq4h2qxWu4ihQfpVGLdx/v4VRkruLJfJ0PFE32txKfqCdKF0DCNz6lFYkBRJ8yjOcQJScwjfllRkMnBbNBWX2dwI4fqe9GQPIZy7wU5FDBz3I0qQB4DL0JD1qlJjhE9LeM7tdqh8+RUDulrSaLOi7dawn0Hi0jN14HavRPKbTeYZIOKaq8HipANzSzkpRi+ZRB4BqHk3qSSOMO67obW0CWm2//8H7vtVxQcdl/TJcgFfLf56p2r1X3uY7r+KkbciHXJQOL7sRQm6GAPCslPWn673UJNQT5gh/Y8QpPNxQXQBaMZjVhUvwI/xHDcGuGkszrFbzyg64ckdfUMMK5nOlBY14ofBOfvATGSIVD9dMz1OjT9/EhAJAZyCY1a6WctFQoFx05HjhfcYNu1DQTUIMdcnV6YxaQacy2YWTglV5jlrRHbSeM2UOY8f+c+i6+EcPrTxeF5hqdPCbfG6Yi4BUGGeKpQJwx7BPmlX47ho8aYh04dTwM0yGeoK9Z4Johq47mDkOXqwXccF7XiJDSpxHQOX+bh5d6H3SLeLe+VEc97rRA/QZFtBgbFUYl+aZLc2pKWC0DCAv0+5DSAx/K+9r1L3FvU092nzCE9ZDnpI3DgYE32w735MO0EgZwW3c69+0FcDJKKEV4k+u0V7TvCnPaUbKF+msuDnE7x9kjlPpxsaq55wdhHz8fQCl0kI7poy8cuOGMorCcJRUUfBStoPyD7t6KUvgBnhbuckrqM+7493x7viD48Wv/VrrtN3+c4CVv1A0mvfGyzX4ATUmGGMgCTQFACpkJDqCkEGJgBXSCEwPKw+xA5275Rljm+ZakQip6QqAwEif6ZniFIQ6dWpckPnsXPXcAhzcUxHNp7EY30SxW0R1tchVz3XBEmfZ1Cu5kpdnuV7eLnIRSi4y2XKdQa4BuuC9Cm+gFZ+eTq2WsVorgEUUQRkACFCwjmVAwhYFoXfB/aZdRKCQd7rV1dEzBIhCdopyniuIEB3GdqryzEGaHgaEXK7clRYKKJSm6ajcYcdVlAIJreg11wWgK1D1ivv1fnYa9Uylo+e1QAkbmyWIND4wV/yjYfWKmQlA70CCDt6hessV//RdxohB/4OiQNylQIUQ3C/wVIUYyyaIdfWrcVHSqlHZopgEYoJQhCj0rUFbFXjud87LqoIEBb5Noz5UjTJ4gZKfchKGIe136yVKGoiEMtrOUdQqbOqlR8BQDsMoXCRUsp/0btO3wTNVVxVPAS5zilvBVwt4YyZ/0E8o6l3yysErZNClIRMl6OoUqkpGJaxySCXB+/y+2By8FXMMqekKA0W+hTACjTwE8LbHmEhhAn+YeiqBuu3hdxV3Kl2efbujkXu7r/guINGDnnfnOKB+eR+/0NcB75TKnsBzV0UDRivNFjzE351upmLZcE8dQDpt1mNMv+8AaRI3F/4ASh1jdq7Te2v6YI/yLd5seqAiNhWYq8N39KGGS8ZLwyPm1RRcYutwK33N/caTuiq6Qb9pQzh2mrTVe0xb1uGdUPkQYkJLBaXJRJwHStvirE7GaEofPZO5KInbtgvA/mQe+/E8NleTWF8MY/7yNkav7zA6oWF6iIEeRTtq3RZnMxr9ZrT6/N2qZ+qqCujHXZbK0oH2lahopnCS3+ifnI7nb1M1eWT8ZfK/gMo+kWdR8NZf8F2HFjRQj55T5rWavEu/mp6Lnsv0Tox688YKRvfKEn+TV+1stxByK878pBIJjvSc84znZnL4lBPo9wSvpQak4YWMKLe7pDOtFc8hO+WDaMEnTQAo/Yb1CXsiEzXmqYZ8DJhxKl4Qmp5QTjgVOQUoUsYgm4y7dlZFWWsXKdeM23c6nlGFvFQWORbsJ6olT9oe28V3p+ir9JuGo6Q0xj09obxJ4wO8iLyJaEKvsrMiCGiTxGcYBacf7uRWYlxulyXAqBDY1f4YbvyTJi1qV5QY59BL3qy6ixh9W0XWaRyZKF+eYnBFCVERYwjgdnSOcXhYcjvEJSEVk4zwvz3tdX5MEMe92f+UQ7sz+wjtc7ZLqztn7ihLI8iFkuoxv+tZzg1XeBK1lI6UTBPlOIZmGZLF9QSm/KY8tYWGcqnPnOmx/Rsu6Fh3MV6ZzxrXDcVwxze99/aBZRi7rvHo3zaAYijt3fHueHf8vx17QOi21/7v7ba7/2GtXrs/WzGsK7X0L2SeOAa1kUWImZxyVPnnQGdwb5QSKFZjcpyaMAZHS37CQJ0hrFxJa8zoEgmwEITymwsijCVzH/ICMGD8T8MpkDnCfTEFgM6xlgUsy6jzu7vdlACmlZqLhbhvZf4+QIRxWnsUCAJvuVgg3BW+CJjVBmGOsEKaKcSNt9ILOttyIgKtl0nOV0g6U1ILPrV+FeRrFIqekAoAdYZiniBkc1ciwQPPuKe4cYIuKJom9UrRUsBDJ/eYnyFtXA3t7j4CUuOVBKErFKxxQ1X+dnrT2CMBXkE5XRe3oBUeIEAbKFOnagSNgoS29/CbANS4WEpGqEF/JKRTV7ZX3JACEwF4MBYEn1r0AlCEIrV0kZLxrJbZUsmgdPWAuvLdqUzj3agV9zuNiaIQhKrY+Z75K3mWkhMM6InVM+UOR4I5U9Ps6bf9bBqb6fjwfblMMFcDVPluSEA/Aff5XlqjfRazKHHGdBrlBWVMoekMvlhSW8DoZs65bnLKXw0MnBZKuhYLvScoa3BELFHmGhvurjVx5S58KfCcoWjdk/og9L2usl8nmMmV51yXpqCpN0oNZcL1jJWFmOo4n/Qzwyy4R8+k3tX87s/0oamx/Fl1SOnCGhQRD8En5ZpTsPQNdao329CVMZJhIRg+8JZZI+Q7V+PrpV/AM+4Y5rUVvLOAbtOiFrc0/1W7FqO2+0zX4h4o4T5KvUn/mJGhQ3/2MGT0egrIjNWzhhotqj1Hbg0e02ipMqaMeKwBRKF2AlSv9ennTK9jS+izt+EeLoqrgeRUrG+nxvWouh2oYHW/xjh0mno0jhhOo3JHf34xiOGz65gM5yjhcsyaXQyvTjSOzqLZ7UbrtBvFaSeqgFFDUdzIIXcRk0kF3LTXfpBpd3QyQ48W8Ekf5ZbA9hNX7C+/2UaT/Otpcn9+F87lvvTwuDyXOyzpATWNU2lD/SkbOmcvJqjUaIJbdrTB1fS+2746oB/uBQnxPojBPbzPFfCOBb2oDjwP+hhLguvt5FUEJs8z7nl+D9/udw1AjtPxDWQhclK+FdA4C5A9gXyioZmJgMLdLEQvbHr2+Nu6pBeO1+XMAu+Tz5Z8F1AZBgU2ynLShlBWMwakDuzKXxKRv5GFZXjNGQlT2plD1G0inY3JFEs0V1tHmdAEf7sWr1LjHkgBueEh2gngdKaiRkeVkOeIkIPc5cW5d/2bWRFpVMIY0NNvHLEDxZX7SXmElQCyBOCW3Jm/VlkJn1pVx5yy0QWejju0Ro5Fn8r+p1E5G8f79A6boMvwq9kaQ5FPQxjMmyDoFAymochpOYpMieIHtcx3pCfU2Q4+F6tDfO4c68BYXeNgjXt3VmY5RxctqBt0FJBmzlFomPWDnoisGEEQN9K4g19hs2jzrr1GOe96d7w73h3/H44EoUXjzyFp/qcAnN50xbBVYQpAGUkHsInQqh3iPRO0IczML+lq751mK4PZQZnbyzGAM76JUW76nzmCK5Mxa+0y0g/CCjGAMGqhaAoUW58BGyg093N327LSYh5VAA7qOmqmSgHYVFAkKtWcB1lNEYSzTFZcdXptu2CwAwUo111k9L4ZU6hQUYrOAMXWSe/sjDoawzfhpw3tcIFSxlpxzYTvTt+PUA76yoBu0ADBzW8C0FQM2easCXLTHWmoJYrCVZAlQOYSRTRGeW+4f1NHAUEbV1TXmg3uhU7IZBP1C2RLKOFuqxYdlOcx4KLD322UcZffzPOop1RAIXjKhUvQXEEuIMhFOwpp6CjoNg7zkPAeAc11QalTVXpkVQzoEpQPwB/R7B7uVacu+dt4W5W3MYl14+n0NqNAaoAExbWeUaVoxiYiXA8KDaAv8J/PYzeF9uN5bt+5mwFOFnxiNDSqqkVACuVlzk4Arrsf6RF11yqD8ukg+pa/OTNwdg5dwAablSAUPkO5u2HCFoW9WqJ0AKXpYaefMh5LL7tghzq5WljvEF/TW2fSejcE8Ls6DsLlIoyMhUVR2Drbp4dGD/RBUdhWboR+xkU6Je8h4Hd6zVhfvS0zaC59M34UJUzXU6LAmOvezz/7o8pYgfWTV/wdyh3KZGzl3uIYN2V4R2gsvy3rrXgF37gj07paRKXTj8teMz5vMba6oIJOK+qdWjzqNOIpaKHTMEWY4RoaJy4yod9orPUSUAtr9Irq/ZZjNTRMo0NxUWiYUNsePKD33cwPYkG9YgJXY9gEtlvGkx5jY7SNUc5drRij9Q19vMFgnI+iNriL7dVt7K7GMR8w7hZ1QEBBO45iURxF9I8jep2oHFH/rhkHDov7qoZ6JO0O/+wjAYhA1FOwSYcl36nsD7lOD+dhgZPASqDt3wBreBbyJc8eQCj87LRLxoLySQNz5Dqb8sYzGtshvDjgc8IbkAbyOPVIhmB865ZjGHGdAvWIWmF4LlGMgEuGE7ZjvLq6PvZvpvSdzgfam6x+BR+v91AbQ2oDPwtElUd6Sx2v8kO+NMc0fA0AEky+7bUDCJXn+FsZpWH9ZgzM+U3JOOEZ40cTmMmEfLcGgmegoKUz/qw3dFIOJ7kFh/ozMWaoeq9wQRy15nsao86MJABnnOhphKdz4wn+83n5zFFkqIpCybAdaUXx2RaKpRq26fC390tXvY6CzTRupK36g7Iz3pvvJnc/lHFoj7McAm3HnVsUK68d885cSZtcTMsDFIG8O4BUQ3P8W88ppWV5yknrJBB2W2bDF6Z819M5RUcILrU1R7N1DCFiPrM8LHocUacreEND3IwNGQajPMHgcWrPiRBDXOigWMyRiZTFX++Od8e74//XIQjdF41/HQHxv0IvVkztoeDIAcjI2jLSBKI7gSkAK2MpPRUAenB2CkoBGJY+z6j23PUD4xGsqbDkE4GY8XkMfJV5bq/JO5wadDoodzoStRqP6mprlJzT8E2E/G42R8o4hXvYdtHpMxcjoOaisgO0ct1peRcxlZQggNG9K6BXAKS0Zp1uRbCldeu0CQAT6TRFILniWUE+o37uT+4UvGssBJTWO/eNR+GMoJO5LAWfehOcYnErtZqKh7YXtTatNti9xT2AUgCE3+flJriqFjsXeTQaUS8aOfXotHyl1Yx6HaHdqka9WY1jzn5Ry7yOJj131WSCUN6gx1QgpRJ26jUFN/Xz8CP1grSn09SLuQgJEbiAniofnRV6FcSTNW5wUYfvLlDSjTJgH9BZtMopWKvGhaJv9IQqUJ3Wf7t4ZCP4XLvKehMrBPViRH/QPTqStq6QRpDzCPzD9TJgRTCLcBYEOCVqHkw9MbnPNH2sN8aFSpvpKip0cYWyNiaM9hrM5GriOXp/SR9k3CU0dqo7ve2UoYdDxTSHRk6Zu6VlVgCE4Epq4wWpAgoOMMx3Q0H05Ao+BeZ6xgwraNC+brOV9GmmR7qWXkC9U65sd6tKvVA1+L/C+/Vmq2KWvM9tMaXzEnC2op16ajYCcfuD7y5uE1IIipfSTkUsPJAOlGEu0Vz0xxhzKn/NOa41YgIAmjc7Men2Y1q0Y37Ujk+7gPCjTsbtHrXL8QR+6QDa3CPclc4MScoEOCSvwMdwAaxG2dCdMdKGr5uAtR7XugCNDu3v0N+HVdJO7R+mTDN2zf6hXi5wcsL34Mtzm0TGn0DUeYQdY5K35IKd5RsP94w2rxvIAL3U1LvUiRlgbOlCHWicMsVaQhfrKvwX8Eqwg1fNPqHy8obIg0+n//9gERP9WHJWgXanJ5W6GwmE/Rf1hsYyZXKtaNNXdH5OyyMvBAzGBAMz4GkNOoEodd56TiHWgPfcwh/wJu+QmM7w6A3V9Eswyjd3AtMDJsIBd0lwTg3xgi9UoqQXnGfglX25jZEChfjdGNA1IFUvaYJRyswZpBww0IRyEJHUDmrzR25OAc97X8Z/JphCjkInp4tXijqeZ8i9kbUazQJUxqkgmWdEVO4gV/ek/JyRUPZCR+VIM/mB2nKr3nRnSzRqDgtBN7lYKWNxGWOOf9PO/QFPe43vMpq7zB0W9dldXOe741GgTPWom/xP/9rXnH7qk9BM1XDLGQf+EyQm6OTv9GByTbCZINNPLDpBr3HgmTOVMvycQoyDsaeMAlAi60fSj9OZj5rjl4ro4dRY3U3nuSDslvG7RFfYs0joNPKDMTGtw/edMvK6pN0XD9u1aDf2cQK/PUVOn8pzoPB0CEAeFwxORtNYX4zjIwxlqffueHe8O/4hjwShvfqfRBb9e2+nVhzwBrorFBJ0uppQKc41VwzrY1kjlAVwTotqfTrdiBZIoKaj85Cu5yB41CUTBIUxko5QFU+uBE8witLk0x15nKJ3ukNTvuRcyHKJIkLRK0w3fOo9E3RunHDhd0SVPstMc+zimje/WcMd9+ut2yzmCWqcwnYRk/Gg6VXgc+mqfYT3yH2gUTojBNrQ96LV3I99xH3DFIjljC8aSR/ooKU9UXCiUGw7FwEwiDGUS6veBci1UHRu29eMFQC1BJhwFfXaJaPNNiAC5YxSbR8V0ULAtZr1qAMC6wDSRlGPJoJOcGHKngxqR1k0BKQIPIWwAe8Hj5oX6CPq9nZ6XoWg0Dd4XqBsIP0EJJcOHq7nYhSUTAdBWgeEqqT1eNTN+Uf3dJtOhQlGkzt4mwoAIc5zLgCazbYxMx3PqhTj8TbmM961AMjPUSkKePpKxaUnUS9cenIpL5UZZSX4ACDmNKpKhTLdg94gf7txbijHwoVGgXLhnfTPnDKnAN+Bi44od2DaGAGx7UwkgCGzXkZjvYBGACuY+R5X6xgmsYeHMGJoIjRxBT2gybCDqom2Bfv16PebURzVo93l7+MWAAaiADb1VMmtemN3G/p9hXIVKM+hx1K6wxsATneqMg5VECxgcbtNPUc1eCo9fqB6vUCwPHSALgJqZwgA34vxMkNIVN6CjrLeX959R2df8uwNZXzSLmLU6kT5uB1f0EkzwGfJmGLAaLtRij4ooie/8IwLTNKLCLjUM2U/Oj76zjpABHNEdun7Ft/bDNkuNCigoR74gptdwmGrBaOZdYExVytBM0CbccRuoatH3Tydua//3tFxACnGGRqvuaXvdDS65is9f0JVlD4l5JSpi0ds70qvNP2SgAZecEFaJhSfY4zONXAwLgZzjBQNHjceoFzAlx5mjQP35q+1K9EEUbcYS0W/Hg3AQ7MFvzXpCWNNoYmeV+OcD3SBD+FHwzDMN2o8aBomyA5TejnVnp7vt2PMYc6Yz1hP6i7SEqPSgKw7bzqAPuSfhriy0YVEJUMueEYAavsFV8YsG1KSoJJ7DouOBHWIOuWSvEOZylABmhM5glJTJR227dRooQ4aLNRNYz8BmjKX+xOoSk9omH5Q+sImwApp+Bf8oQyBNBggjH9lr31NW51psUG5Q5Wf/GnjHbuHOijPD3RR5gkeBYkr+dbv9iHvLyNQpvD2nOcNDUrjgmczbpv20Mx0cihDTV+04IJ1F0gr9zM7A22UxsZujrmmoemMwwm0q1KIzoItDwwYNykjkCF6a3NxJO9Rvi9cM2AHaYViEIPGM5/v3k0bsMyaGHE1+KRdVOJhp55As88YUB53GDPHjFnTvDlrZBqzDqi5Sx2aGp7OtsHzK1hi121kiFkDxkySvTveHe+O/2TH/q/9Wms7qv/p0mbzl8ulUt10Ox6HlccIIICnq+VzpXy1iaCs8t39tc1GWDlY4YIxFEPZHJ16hhCygh+Gfk7ZC0oVlAqwFRpKRY0MSoCiJ9SV78atiXvcYk5D3FXWrqI2t2EFpVQWgJrzkefLTtGjLHI1LEJC72h5u6QclGVqv3kCEMGH3i9B2nq+4DRv4GGKdkOlFIhzAM1ccIPg07OgVS2UmEIGFwJM+a5VPaVeA+qrIF3Sjonl6IlA6q+hDW+lPAEjoLJU0I4Gwr0Zp/XTKMptQEkjNrVWlAETpRZAp9NDSTZzpXCt14x6j09XDQMCxfs1vaIoz4xjBIyqIw4gXlgI8Tz8ztcEoBoNKgIu61XTk6gHyZ/mVFovAtoEgQm9oPceYhcIZFfGtkEughMXcfi+9G0rUVFIKjLTF7l7lh5BFwpNAKJOhS/41FPsojMVpKt6Z9yLuKcPAVT8nbFkHO7P70IfE/LbGBWF31WYcxUVvV9HKRuuMeE3YzvlrTsq/Tl/qwR3AL4aFo0KpwYfdOm7+yCd9+jzx/R3l3tbfO8KLgA4282MPh/RD5l455D2CuDVQBn1+gD900Z0ewCvU959AtA4wnhwu756i7Zzo3FrtNv90ZeLagwH2wTemzH9PcZguZvGHEYxhQ1dkQCzpiJz73jRICCp2QXgFvACY8M0RwluaJfMt3afQvoFts24M1O82F8uYBkDdIeAsBf04zU0fE7ff4px9JpGDABXuqn6GCymlhk3yoDIMoqzGjQlQaWsoofL8eFMak9vd1nvFgYIRk5LEK7XC0CZ6XqomyO6K5iljjkOVazQEgge7gJVwCMCUGciXF2eQBRQB4e86Uv62LZBN6c63YFIgMZleBGucqzQ3xnmw/e8lTO9ZJ5vgISe0TU01Uu+wygpQ4OyIRl6mLmW24U63c19Ts3XoYOr613o1GgD/LH1KoDzhmmi9JbS6eY5TfCpbOGZjC9kLLgFKpWkPDqB8jSSbATVoWzbltiM8ZD+2RxDGR/Kacw7v9AHwHzb5M88oxHrSmrBJpItw5IEo6anc7GmIT56CgV3DkvBZxryjJsD+PR+gBmnv/u3q+JzARynXtL0hlLXfIe05z7r7JaqhmbYtqbefC4q093OVfztVHLOpvC2lCl8N/xCOmpAOvDth1zwSJ0sd2WfQRbHbC44o93yvPQwlZG/JV15zvhKSSjAznryd4nnW5C3zd9HPNeCd055pzvkVbnZXfEOIQKHmTHNP0NpRoy954yR4aocv8t4/ykvXKqX4D9nW2TwNBRKGJcNXkpfp9XFh4sNjjAwT/sYJ/DFOTx/Bo8ccU8DgGk+3C7jRtlqWisr3fYx6tFBZ3QAm43pNE7QPR3q0UaeOPu2qyFLMXhGp6cxceYLSlKDd8e7493xn/bY/7W/1tqOh/9dpPH/pFKvHu+mMyTAOo3IBKEIDuMgTUeTqzYrAFGlbaONMOIaoOvgKa0BUlHkzUasEHS5UwTDUxA6V8gDklLQKSkV0Aig9Jql8EGAIATcpSSnRPieOQtVVFidAs8SwmvPdxfE6OmsGNeF4nC1q94vpwzren8AIe4I4z2uwj5M5SOkFnpV57FdATjde5xyFnyq7NJDiuAxjkgPqcJTT6jTOrmqEoE54PeFn9w/BCUOEYYGxI+ps2DJ6SU+EN4J4WhHBVlYiwZgvRUNrOt2nFSPolPtRLPRiW67DwDqR6nXig1ApcYn6MCkeFHBujaovySQANS4Klra6U0U6KTA512KvxTCHHoi7BYVlYAz871SIRdBvN3u0/OgIBD+lOk2fQXKOrdDRQ67WCV3qEHY2yfGxxlbu+Z5ha1xW5anZ9nyBaC3fFfhGPIwREENuVffmHTLfeV5xuldlaZxlE5Wue2pvHEBTd3SUsU9TmTGu7mnokHApwAV7qP/+U5/Nbn/Pej/kH455bcP4YH7PNelT/X0dUBz28kdIGEaPRRdsV9GU74ws0INvmlso12gbDqAqWPadg96nt+LTb8Xu/ZJ7JtdCA6Cwdjaw8/y6Gq5AnAuY3o9jdtXi7i53MToYhPzAbQFiWcezQbgEw3WOW5G/6wbBUpKL1xFYNRsHlZ+C2ISRKjwErrQXkCIxhA8JN9I54WpqzYYORPfu42LwTo+u1vFc9j4BfdcMo5uMFTGbYAVSrZZb8RItEk/thh/fcZCD0WMzg1XzOv9LDAuOnxWc1p6G2coYuP+3BBCAJAgXSDK+FFJd6macaOHzAyOSRd1YTDy+9uFbCVobSooOCp5U29ihlnQbyk7BKHuakP7MoSDT4HbBnpuAZPykDMkeraN7TP3pQaPsuGQb/cA0ORVjSmnwHObUovJB/WgI5fgR3e60vPXpO8cKzUaZ5L9KkQoQRsXx9gHAnbBZ3qdKWJJOaYSk+6+2lHFN9kwx5r3Or7sKevuYi351/aZh9O+zzhH0Rz3H6ad7T7GIJ/KBfdcn2FUaNSOMi8o9+U7Dt5OhkzeJ+jkgzYzZriYO7tRKYG8iztduGacomNcGjhcqJ7kok62H9BKCYdZk4MXNFekwxp6PM22YcxixpVng3iWaiDGsgyBNV17eCdjy3HrFqLKFTuiBK3kVWXLaLFCTq6pN+MPOtyj/BbP681erSr8vo3rGQwLkb9UlOKbZ6V4dLyMR/fXcdLeRFFH7pvDFf5UxiFsEE3oGio2ok6XPPp6VomPR9v4ISD0R/DSL6UtbcvKe8qv9OkDDJAjdE6bvr5XtHLxXheD44i2d110Bd2kR4ak8CpES7hN82yzTAdHl3qe343j/uUgns7uor8ZYKgto3bUiNLJm0Sl7U7ukrata6ZJZ/ps63zeu+Pd8e74z3zs/sbfaG+uL/98eb/5H2BB39uOzSLMqEfIqFgcuabK0fo1tnNvOhJswr2pR+rNWCP4V041o0j2jUaUW4BUEI0CY8koFXzouPDvw2IOyuPTZOMmETffp1a7YlSBqNWuZe70qat5mwgRcx0KUBFBCFyBqaHp6T84KEiUY+a7RHcdrqskBapa2pjgbxc8IVDXxpiiCPcA0vV8BvZG2c+NK9ULA7gAmC6X5h8FdPJep4smPDvfV2NMyVOuOU0/piED2uH2o1O+663IWFrq69RRHRDjtFKhlOVTJcmV6Fa70a/3o13vIDj7cdw9iRZgdN9txbYPHVGe9W4bUIpCLWphwOwWxWrZGRdnI6GrCjH7BuHq6fsVkILGXJAkkLP7oKleJ8MJXDhmm0z/A9UBw9QJTeS+57ldpDR8o7DUqwlE+ede0Crj3IGF8lRM7tJifwrY/W5u1lS8nBPem/kMfZbfUknS/7KTqUv0hU+49oLvt5THj2+UqcLd+C6gAPcu4BEdHOfwyTkGyDFs+Yj7n/LcEf16hNY8os4n1V00MDi2y1H0AJwtFJw+e7cSrNfWtNG4rxn4coXSm6JYptAbIpw9Bondj337OMHnIf4ZYwo6ZQwahotb9E0uhvHq00G8/HQboysUNA0VpHSO6nH8oBknD1qAT0yNozb878KbFmcTPheoGMcqCAWw2B/wh98hYY4DO1OwmwsoUPKLJe2n/PkInrtdxfBqHndXi/gcMPoM1r0s12MCb0x6jfisVY0ORktRM25xH73aIY54T+flAgro48p34/ycNXBf62Z9n9P3tQbAFPbq6Bnl9y5VbHOvu5Q5Vdvm9Fkn0U2x5XStK89hlRxz+uwYMNAB8EIfON6QIYAZgegBPB68moxSecFFbNDTDAor4+cmm5hh706cnlamKD8A0XsBO+84xCHDFNJKYObcPrykp1wAi10KnRz/DeQGssbXMuZq0H4DPaqtNvIJI5nxUtILTTnu6OYYUJLk6nL4SMbTsLNbeCNtofKcafT5t11Ea22T8oceTVlhXHiCZurpWHIWhKqlfPPONGTp/1tkyYLyzdThb4I7Z08oMcNQvC93boNeGlvG4CrjCsp3FmchEIQujq0R9HRmZkkbwGm0BRrw/hUVa/MON7kQcPahYYfrDdqmweeMdKZ34/fceMP6O+DkcVEwvCg/zjDw0utM/TJcifeNqMMUWajXUoN7tZrHE4TAw9ouvn28j2+e1+BBaJkA1Eox1peGr8DPtW107+/j8dNyHPXhMRjMVHB60PXWSnseS4N1TANvZxh4CKfPAO0/o0N/BvB9xW3dqrHPTpMbcgK41Niij7t6MymnC+/oxRRsGvuafabssk+QHTNk/mgyjbvru1h88SLuvXwe782v42vH6+g/KqL1/v0oPXwYu1YXeduDX4oMidGZYL+neeB0BfwtT1Old8e7493xj+rYff9vtHc/v/rv71frv4D+Od7NDNJ3mlBBr1I5WMYZ/1gx5skJkzffAZ87FxsU7UxNtDWvR9EAkFIuQpBhC+A5CBqBC6Xk5xxp5U4TKt8l1qjKJuW5Ko9rWq/u0X7Ii6mcR4miGFxQk1NH1kBdLljhu4rQBTXI2FQcLqbx3sM0P8pQbygCVCCqZ7SEQtsDREsoxe1b5QggXc8mCXA3i0WucBSMCkYm8xVKaxdDhLReiyl1vaPOI8SRKYJUEE4pp8cQIW87tbzrCOImdHn7rw4gBWLyG8ChUqAg2tFrHUXR7UW1aEbRx+ouiiibU7FToFlqsWyiPF1dgmLR0+zqetMmUY0ENKozoaKKGgpBE94vjanvAgCQcWTcN+MB+8FYTVNErZDUrnw1DjQXJQB09Zw1kLCmcpJukJqXWCoH4NCV09L+rRDWeBBZ6eHTk2V/Z3wqlwW9h5g4HlXZ8H71ncDU+LgRRLvkHuulmJ/Daxv6rEO9jH8zBVCPh09oQ0Hf1eiLDoWcUwc9L10A1TGgCO7LfLJmfG2i3ApOU87UTFSOwtML2qgsADUYIWVQXHMW+4JKtVFb3S7f+ZSP6Rvr6Xaw6+ksFuNpzAWAIL8XL1CStxgf83UUJ/V4+LgR954UcfS4F83To6igvMpNyjFPaDUDTOBJjDTam+AHIHFY5OKiHPvpcAqw5Hs98emNR+maexOtH9ObeWwAoeOX07h+PY/rOfQCgF4wvsateqx7nVhgpCwx+DJHL31Xhz/cItYxl16mfKVxofQ17Tri/hrAoF07xIN2isNOOcf0fQ9A2uA+gahpn8wh6qIVIZthM5nwnt/9FIQKTnkTTACk42+hGD1Me+hQ3mU6LgRHeuz2jPeMz2Z8rQd3sboaxhbrYz0FUC85VwBJ6p65UjkzJtJy5B2BT4IxABj0nzMWzbhxpzcOw3DHOFpgcgycceiexRIQOmXszDndVacAjBoqZByhsagNgIuedoGmnkF5+82r0iiQtyFhAuccZFzJVHXwZPrlvZFn9Rhmmp7Dg/m8pqZeWy+6sYGyrK4woA25AEkS6T3nXMPPA8DdNGXsLto8AxdS1CpaVEBaO8W/oN6mHLukvAl/G6szpB3Gupq26xzDv40R8Zi2asXpvbXvWsrCNEaAtPTZikbKi1SdusGFAHJlhWPROjh2G9S1Cm0zLIL6GJJVQIvNZhln8MdTxtSD7iw+Oi/H/ftVaKuRlUIix3wJALqdV+gjww3gkeY2w14abQBx0zEhdaUVbaOtc8b4HJmqd/iSsf4JtPuCfp1RZ3fp6gI829C+TfuNZ20IQqHHIVaTv7neor1lLRJ0VpnyyqNRlO/GURvNozIcR+nmdVQnz6Pem0XjS52ofXAWlaMHyIE+BGLMluET+IMB+qb/OXmHh+Ee9utBtr7xiL873h3vjn+0h57Q3fj6v13abP4isqqm8o/lHBBwAKIqEeWnkTqCik0G2usJ5UTxmox5g+D37w3Cw/UllSZKJad79ZLtMnbJ6Vt3szFmaME79HJpeRugroBH7KLckKIcKgYFTlrLSDenkIzjMUat16wjoPReHBSG2yHqnTmkdBFk6fXRF8HvCFuTqaPWUIpCAwQKoNOV2SWFP8pxb9J0FGSZz7VemsksQehmOsndm5w+1Ds1AzQbcC/gFJAaOzqnviqGXCSjl5jfVEIVFEUu5kF4NfeV6AHgm2XXaVJB/m6UmnyjffUmgpg6VFv/z/b+7FeW7cnvw6KGzMqaaw/nnDv97q9/3c2mZMt+sP3kv0U2IFkQSVkcTUstyoAsCJYNDxBgAh4eDMEQ/MIHkw8GYbgfCJu0IZIGbJFsmG52/6Y7nnP22XvXlJWVNfnziTq3AQOG4UEku9k7z81bw87KXCtWrIhvxIqIFeV4EaPxFEN8gmxEcbpeaszfqIgTfd8AKvZ0rM/3FjhvUULc3oFRB2b2/5Jn19y5y1i5vKXHxQL9Ne8tymwpohP38LctxFLRzRgnE1r0eukVc0nWkENBaNYT5DWTVQQbnowJP6H1Vzilh5Pb887OaxLoEeV5Kl9f1b28V9mZfLF3eZJzi9Ix4UhYu2IcTOJxRyVjEd1Wsse1emz6KHB3WXLbwQXPndAeS3e5Pbken+LUJl+YDiKgHplsBQDS8+c+38NKZYtCSu8dhgffcUMax7Ppy5m+u4xqOS+3Jdw1/Xj//hKPD5dYrzBG6jYGAL/Z60Hcf9aP208xkO4Nn5hmbG8va79aaghlz9hegaW8QGNzzGlUelevHlZj+K51CekjwIsv4TEMMgDWeXOI9nkXzdtNbH62ivr7JnY1hg/zqIYnHqthPPO89WgWLXNsJ9AURZaAUe5VO7Y0wdAQDY0DE1qElXVFu+f0gEKysCD5GAA66btTziXDMeaM/ZSxN/Fo8ZEnTGC71g419hOycU9XHBKAQuNM8IKWnYtJQwJQ6Mtp2SRNUDcwEIBmPUXjrtcYectlXD4wr96fYvfUj2YzAuQME7DLz3ryXSWpMQIb6CJIeWROfoNR8I57fX9u0whsmHv7bhWdyX08M58+TG9ivHgTm/k8nmYjxmwYl9EwhuNRDOFRk67cZEK5wM/TC6mxa/miBmY1IxuIlnMWSJIATFgp714NX/5GP1yO19BVbq14FdANGFO9kj0ufqCNLimPeX8Lq63qPUD0FDeM7/0G+YU8KQ91jM8YxtDSUlED7juEf1ro9hXzyj3J38Gb75j3jmuGOxnYy9PT0B8DOGGvm8Uwfq2q4s54R2PIGcfrxheuPcAD0pJ7GzYg3123ABUA9gDArvLIH/SXvlznHSKH8RbcCT4ts38Pe70aHePNTRufCTyxjQcD6AY/MOBJI26ZXvyjXm3xoCf37lfwC802KYyOQi1kIhe7cmLlkW8Y559D3xrA6UYgFTJgRsvn8J67PCn3fYwrYQPOEfcY5ecjJ3K9w9w/1nGr8fnh2yjfvY0eBmTA13FLQ18t4jRFR9FYvex9dBVvkAGcNMnVIjcI6OVqBTSibQ67Miwz9qFB7nzEM1+Ol+Pl+Md0JAitN/9i73L6n11a65sJPFGIzR7lgbJEmKT/CyF5BtCoTC/Gw7gU3wcOMIEtQaRAM27U8hzIIMQXExrhjZGbE9qlLz2ga4TwEoW0BnwpCF22xX7legWVggfL+dyPEfeaIlD1as7QnOMBSkTJh4AuVKqcenss9J4ZyCoKlaaCAzHiFphnrWM+ZyA+QCYVKqdWswC0q8TcXwGn6dglJ7SIdrkCEKBiNmvAwT4awGhTN7Hn78aOZsY27d3ye4WYHi7Bdy6ptryBPi7x5ZK5iIBHjgYDBDdg5axPVFWmkrCl/IbvTW6y+H/b9T1/B9j3pxNkJmDSGECARsM9Dghs9+duAASCUndTUV4ychlnabhcp8N1tHEtGFaJ8fcDvzGuqQPAcMcmy0JZC9DQejOk7wFrFsc3NtR4W99blUClbemWrGDAWLhc73c5DgAaS+Xo8dLzq+IWlHrkUqUjQd9VPCY07Vx3A3xyK+7BdShqAUfG6fEslwi9jx0SdAqAryAYRQAvpleZITNu1BtnPDH36sFb1z3x+R23hYJcS1vgY8hGU3kvL6otPbEkBH47vS4mV4FqlpsTihNlCBDVS2MprXLcidknRUxedWJyAzCbYECgnS09hb7kfrQPWkoOVZV1L6/9BZ4DQLsFxgRzxtqmhrPk/OBaC+6fAFdWB7g0vG7aODxtYg/4rL9+ju27ZRpoG8bvWAGibhbRn0yiYc7tB2Xu4rWilxvut6IhawZtBZ+sGZDGJWiesYMwJZ8FFMZ9alwYA+p+39g2AEyAB4B9Cn1u6I/Z8hMA6YLfuzQvGNUjrqFBj+BZx97lXOgNoE/wCdcJovQ4nw9b7gc3A06Z7cw3OBIDQRf4BXpfAPnWhD1vVxGPuzg9MIM2FSC0jNynYql38MTnXSyX23hgzj1gDL5lfr47tvHzyz6+OTIHobQrMFhXTDOMuME8duN7AOcN5zS201nsmTc9gHoXwH6BXi5Zd0RDtF/Dw3htC4nPaKnGlUZlAdi4pUdj3k/02Ak+Gcsh32WZLn63ZL4jGeJ76PItBpIliEQtWbiegb0wZky8GNNfPepD2v4G+fE5/b5nTr2q2vh0to/R/BAjgN3CRCony1MNQAeYcW4xOh7gyTWko3Vw8iCWwMF3ANEHjJ63wyrejzVMqzhjHPWRCQMMkdvxIJNvZvRxwDwxrrZi7uvFtSamcsJ+Xv15jCbj4m5aE66f07eps5WhdvnehYLX8MgtBHg1BUBzjkcAZcheWT0DUppk6FTKUBLoaaJSCwit4eknxtGlex0Ryhvnk2E2rho1PMs44B6yyCAS+dNs/dz0I+f1teqFCaR95vwA+VAxj13xmAA2x6dt9A/vY1wKQvfXElzwpCsZUQyx+2gkfK9Y9h6u0ti+60oE808HCs8UcMrZ9jnDztKIMuyI7xm7q2R+OV6Ol+Mf+5ExofvVfwWw9D/tK0wFni0AVE8oczMTbQAQvEWA9wA0TmqlEIJMCx2lYFkOvzceMJN0lCVcb/kQl1yuxYMtp7FDGJ2wghFSnlilaZFzvTscmdVdolwrY7sQHi6PLMwuHhS5G4yg0235BihdT2MaK2MoUZx6QHPZXpeNT0eCoHvSkhb15IKKCkOwg5ATuAiyrYVobGjB+w6gJAxH2AI+N7zumugARE/r57jsttHW+9i5RSH34WdZ97EVKEALY16lVaeD0jtAL/RRATgvAQnuFmLmaB+6GStaoNS0sBuUk0pBWGcCmDGW0sJY029Rjg2tT0xbACoR2kforBCv0QJL+rmzOCJ/E9wY96bFv6JdZql3rVXKM9aAGHd/WvDMuVuhVC7hduPIOUOh3KIkPgeMDkGa1g10y70JSMNagtYUHUG7MZ9RZ4A6a2q6VAh9+R1dpx+CHX5Hu9At9EawKkjj7wh0l1MFpAwFdON3KkKUtwJe4Oa/a6Hqq9B3RyjLtFjqx2HMpX4VHcZRqREEmLmg6F3a1Kmp0ufHefo3lcoZsJCxxvzG8AOBaiY5oSAFL8YQ8pG/c4/0DnF/20ibL6DcDoCsmvSjmsFfILJiRJvcxpB+W/pIbyAokrbxOZemOeQxxtk6psYmarQ5X+ylZWPcNpFLo11bLgp+2GIy1IA1zsNqx/d1tDve0xbHUWPDfeoPjO95gDGCUXLC4Dsx1jXzxqX5db+KR6j2LWMi+BRkHfmtu7fIYxlXCRFNbjOxyGV5PaHGUHs5GCaTlubpDQWAGVursmeezZlzsEcaAfYtl+EZY72c9IzPfMcgdD96mY1SPJ/XCZt0hwnlHXPHKWNDGacu52VTR2e1jstqD6Nj1C270W4BzgIwwNjyYRPL1SY+NHV8tdvFT5EZXwFov+FGj/DfNQZaPzzyB6B/7FaMGWC/mGGszWKjq24MCC1H4Q5VFzrpKoDIqV8N4g28+ikNk+e/HDInzKKnzQv6Jx/f8nvDVFw1gCnSs4e9kkbUcneOr5ZNfLVq45fbNr5vAaTMF2PKj/sdc6mIewDzr5/38frcxJR2zwDkw+IQr+8O8ZPf6Mf0J7MYvBrEEKNiUPEs5J3hQqet295ikO8Ac/CBccFgbj5j8Db92G46sd0x5m2BAW8M/phxLuMt5xOgvAaMvmWc33NuGORn5OKJ8TdEQ7n5htc5fCLoZeh5BWwySgkA4ZsZfx9B3xL+Q6qEu9jdca9Xg1MsxnrOjzEcnoImQ1vmETzktMv6zxgDDwDPXzD/vobXv6c/W3imoA138NEthsAAWWXNUlgIHQFXwhNjZJwbVZT7NubNLmbQsUQG52octC/ph2FCxvCXq6colz/l82NUn9PGe+45m2BoTGiLiYTON4x3nSLI2ZOmKMYekijnBUorV1a6Z+atfJRhVxhDlubKaivoqHqd7VIOvRwvx8vxT+gQhLaHw7/aObb/HrhkfGpQDgC1CxaoSULG+LlQlUBJy98pyqT+4Tuhg8II2cU89xoD3PV6YlkicRos5Ote3m2skOhmnauiLHn0xPtnlJTbB7s1pjFbKnKD/idYtFkbEyE0HpYxQYHMOKcCUoCUhaorNKnKwj3W0xOKrPHVJfofgCcfOa+gx0LUaW0LjBBEAtD0jNKujCeyzXUN4KyjS5s7xquu1yjLZxTnU4LREyBVOritmz/VDLdqwAF6uF+48UV+r7eLx2VfBJ4JrvibcUZZBJ12m+yTde1UzgAkwdaaZ9bQyvs/YJG/p53vUXQfoMWaTrhTlZmyj9z3AwL3wrnlDL1kqLQpYMWahe4AtUc5tT3UDs/VE9pHwX7CWYyLeOQnswolAa3uAbQzBt84MpNSblDQC9pbgejUAaWviPVMVOkcASeCzAuGgR4GQD3kVrlAdPrP3/iRY5E1B30j2GcETC6TOC5r6uWBQTBYRI2Oz0dISv8En76go/I7Hg11eZbMBU31LuvJcYcsl3pNxNItY+1Af5vXcT9DI7IUj+/5u7wM4nSkrv+guX+Xm/VN+wr7hQXQQePX9x/7qtfXUAT5SjtHr7CKWO+7vJTgmzFSedqlTKrheQLgLEzPnLCeoOjX2qjWv/X9WSMNvnPs9dTm+NJx6586T9x/Pfe8vpTRG0wxHqrYdPrx2BnEI8p3xViv4YUtiLGF7kfaUQBI9jSypl0F9BdUiak0CjqMSeHY0fYR5wQUYgiDS/ICUstYuexpOSa94WbIJ6CkU+46RHf5Pfej/9cM+RYyNBgmvFq03u0wHTAnAadjk6sp0tr+AjS6zKnOehvnJ4DX8hzt8hTbD8dYPbTx9LzLzOpfbOv4pmnid091/E5b5za5SKTkMcc25QR0gMJ8pdfP4vCDaLJI/CgNZGMqSz6XyJL5qMwdgRbTbnx504s/dtePTwSDM5eyuca+IltM/DOxrI8BmT1Hfp1oz3mFkfBhFctvVvHu60384ut1/PbDPr49NBiitsmSSC20O8cbDLqfQMgvR5f4dH6M2atLTP/4PKovX8fg9X1cqhuajKzQiktmgUbyNKdzQsllWICH8uGkccXfPAWphwawuu8jYzFI2n60pwrjdRjPrSs0g1ge4Q+NK2jwAZ76wK3WCMJruBQ8xX0NtcmdseDnlIk+i1crktCy+JTrbuBDd1iDRDGTb+QujC+Tmbbw1s8vLcaB8on3fL+Fn24QP1/cDuKzxTBuRxVzAsMZ/m4w4BuMraqGl563sXjcxeePq5hjcBSNGyQzR/hnBQA3B1GGmAxXYeDcVG28mW9j+skuFp8ho6bHKDAKFe6dYhSdag49eXVmS6M97cRAOG0PsVvW6V1veb/fGO+NDN0rczVUlQnQgb7OR/pkX46X4+X4J368/St/Y3I3bf70+XT8byCU7tr1ShMXiYjSQLhYRy8TgFSgCCljDS3dJDxwizl1zTWxCOGGcLruUHRJwePStQHqxlttAFbP/P0ZILIGCJi4YobnGkHzyL2BfLnfelEMYjQaRYUidTeaCUp3iBU9LFEYvC+0qguzgPtY6EMUZ5/foDlpkuWFShSkXlJfxT+ChisYQrAjeASuZ92Uej5pvLGPLvV2Exyg9vPkb8aOoix72130NsuI5VPsn58ioIeCWwoc7C+fXZYDV/A9As3lIJULSlIPMeo6FbEgKu1yGmXQ/bUGoQDGH6IAoMl+JyABwNe7WO+aeESYPmIQfI21/hYh/4ASeEQxbPhBzfNXvF/pGQsULgC4RBB7NvS76Y+iHRgPBejkuwHC2nJBw6FxdNAYOnYALun1AojeQcNbFLDxgAveT3nNsj3QbYhizeL2AA+9X3rFgI/Q+4SSQTlygrOT3oKc3LMewJNhECo4aMtX6W0wDkvQIEX0DurphM04HC+TeLg2v5MoXCqeYbgE9CoYv0uvBv8y5o0fJ9Dhs8tv0jb3nIauetZljCtQFTgyArbDz/CxxfUFRo4Lj87280vGxD5eQw30JGYJIq5XMVrYP8MOuECA6g39WwLUHMjrvX3NkATGLzGZ/Jag9MqHlpyyvZa6yfZyHyBaHAWg/obP6MiM5Wvp9w5gcQRQnatJ7PpjgOd1OX7DfKkxyra2jfYKXt2O1u1pTbSSz7KMEG2zZI+869K6wNq+VD292wAoveF8FpDqHTREw7hbQWmffjieTjPdx4JwwWhpEXtmcb9j3DXz5uzqiWsjPI+/C841ZPlpjsFFow4Dr2P4i6sLgJHTB4CCZa8eMLqeLvHzD+t4z2T6JXPgt9tdfHvaIz8AFI43pyskE/pdMcdOAltu7kqDc1m652oCz5SX0iDFWJ1Oyng9L+PL+358+Xk/Xn1Zxeh+EPOpwNTqAkPkDUCmmMTZJDWBLGeXZ+g101PWA72cto+xe/8Qq3/wffz233mI//3v1vGP9F7zTMtafQnNfqXqxmfDS/z4JuL1q4jp54D8H8+i++o2itt7xm8YHZ9VTbMag3HE10L4EldORD5dlA+MpfNFXoe3BGhp2DjzBKbwET0Pt7M1YEWbpj3z+QANjvDFoR9P9RmQirF66sW7YyeWAK6s8OEs5nmulBhv7EYUbk7Ag2ILbyqvfUYaS8zHJ2QS2DGe9khsx7FBTjGWKAfGm1ODDADeHRzjNUbNl/DiiNZZW9jQrf6RfjVtDJCVs00b94z/aPsUvf0qeqdtjDF4BhhB17JU8KYWE210bO9nZSxGp5iNnmJ+u435nDlk4XmucxVDn4nbnOopfn7CuF7347nme2hgApvVWTTEkMq5Y9gc3aGMuysvcbfYxyuMA6n6crwcL8c/pePt3/gbk+l2++ewhv/8oNu73X/Mjk8FIhhTcSoA9Y4iBFWeCUg5VbK+1YvDJWm9CyIsUdQCOs2E3/DZ7Ev36LUMyQbh5lJNjUrZcbYokDUarUWhW+ap77IzitVM436vBGxWCaB6COqC7xajMcDUWnBllC7F89uR3lEUgJ45d+Jx+ekKPK9ASAAqRlBs+2p90txHGQDg0nwKU4SvO76YBNPTC2qyEgpTINoHkJ7XyzjrJdVbaqftLwDGwP/MpPVEqdjnYmDGZT9MWtFjcwVYghYFq20RDOmF4E/SbE87+JvA6yBw3zSx2Tax9mz38QEQ+nVbx1eMi0r5e84nUJkZ8FYlUJnQg4wlbVCiR7cQ7JgsNo1OMQWdj3M5tzMZQRvLnQzirgLMjwdZ/uRzaH7vch0AbqZ3GbqlFwLFIEAdIvQt82MJGP9WCEaNuQSQ6lfpAl4ENS5jC1Rcrtaz9APAFnwy1LwyFipV39NX9033+4/k5H7+RjDJ53xVoaL0UJ4dlCZsI7ZLuul1F3AkAOY9V6Wyzhtx+D5LVTEe8jCfctwERALGEzT3O3WvP0r+cKi4wK0hBZxmlvu5y3s9ZF5rqIF85Ac/O54+Uu+rt8rn0S7hhPUwHWdr3erlTFDKeURxHwFreijFHkeA3ZHxNIvZwlbG2WUcLX1v6bvblp7h/Za5sGIeNOUo1gCOEwDK2rV7DSvX13kvaMmNAzj1etkq2+fON9lPOipAt3yTOyAJKF2eN5FrXJxiUZ5R0BG3gAmzrtPXyN+uJdDgC0jiYri1RfuAUMFnAlCtBK0F+YF+5GD9cMK30uUMqLw0BoBu47zZxvFpE4f329h9t4vH79t4u+rHzx+P8bsAlW+Yj0/c7wlQfgY4uK3qTTkESGDY0bcpssF6kBoWB+aIBu8j4KY2xvukhxaetQbuOOLmthuff17EZ1924vUng5jddGMGMDURZjBijgxfXb2TyJlLbxInjDZ6l7R0ByW39jy2T9HfPEbz27+If/RbD/Fbf38bf39ziA3tG9PdL2nPP49R/Bs3w/j0FqBzBwBdXGL8CZwwRd7c0O6bRcTsLg0Jt/bNqvoAYLdrVbZqNMn7StysQSoXOUcYR75GvnLyRlFjUEQaKNDiAMjLkmxH5whAlHnz1CBr926+0Y8lwHQFD3nWZ+M2NWB7ySOGUPFoOQOeM4kUEC+vOge5z7fIyBVg1E090pCAzqBLQLl1e9v4HBn4Jb97fWnjprtHtsBHrvkjN47IvyXgc7cDkG64YVY2qONuuI8fTVt4rI7bchM3/TqKEzL2XMR6043HB9r7AXrocJhd4uamjcV0E4OqwUA45Oract2Nh7cR758CAIr8hx568zPRizZMAMU3o0ss4OPZoMt7+AWjo3yDof6Tm+i+/iLn68vxcrwc/5SPCyD0UDf/2vF0+ndRY5WxTXoHjcuxlJFemyOC3TIYPyxfp/dGzw4KQL0qMFDJoOLTG2p9OWOFrEmph9Ms6Jrf1ly75nfWDzWz1IW7BhCxRWlZ4HmPwK27ZQJTs7r1SrjM0kXEFHyeDccxHVQApipmgKfRGIBa6QntZtzbEBA6rK5gFEyV3izBkMuQenIEB6plvrbB6eWwT8aJ+moiTo/+6rnr7QDj9Q4AWl9BKYru3CAoAdeiplQW9EUNL6jKmEO0hMkbeXto06ERlpzpFSUgxqVzwAJPl16CIbPoUznzu/TicA//5t7jLiFlORqe+0xb3qK0H3j/j+rn+Bkg9P2p5dzHGuXv9qkG/esB44F8Nh5siCJDmfYBnyq6ThWnyQSFO4sCEDMaj+JXAcu/IrCHppPB4FprEHrdjHiPEsmyTZ7QstKrBGDJupOcWSuSNpjE1LMUEoI/wShNsHO5TSd9FIwJ1tSgbnJiYrqg0CVqVEb2F2pxKRcLQlX8CdAv8B6n0SEOSQvNVbiQv+9SJvc/JPilMQArgSPk5Ht/r3EE/OJ7AaoA0Vgvx0FQlEARHrNtXpvgVeDEi8ZAGhl+tp8AIL27eXAtH3Ks7NL1VS8cChylLN7yJo7n73u45RWfwb30wLcYPIJNmI/xOgEuNB+8tQvpEgfwiZJNz7pLzIAb69dvjsyj3gDjzTjhIh4AsMchBoftgeiZ6c9DzIDOwuf2225xb+OlbatDYpWK7CeNK3jmALSxgI6LPq+DQ7wStI27UQkkAGDYJbnSkCXSaLPJXhart2yToDNLMn2koaEJ12QQGnzS3yZwyVQiruV9C4gw4dF5VK/jsFxH/fYp1t/B49+d4peAir/3dIhv9ud47y2YMzfjWbyazJn7k5iNpzEfzwHHg6gqGI1nnQU5mzpaDbblKp7qFcBrHc1hQ3stSxX8Zh/zm30sXnfi/vYAKO3FaHYGDy5iNH8V/THAcHgLaJpBGMNZrL9A62G8tt0AmB+j83YX3/+tX8Tf/D9u4+9+pzFtnDSyBjB3x1z7cjSJX7+bxOdfLGJ263a8R2RVE8Pj19G//DQ6t/T7k3uI+2nEBIQ6WmR1kTMGoJ7XnDjMX72gyojkSekr6HPMkKft1i2IDxiq/as3szsEkDL3kY/nI3zSAN4Ans+NFTsKAHIfedvN16wfAU8kj3DrrIkLDzClrvzBM41HNqnNneAsK7bm/BqZc1Iu89xjayz8Mb6ANX6NMf4J4/umOsYMkC3gmw81XuURDOTa+pyneHo4xuaxQ9td7YLnx9D/k3N89tql+zbuZ22Ubq27WUf7XRtPPy9j9TyKHvKpP0Gecn2/qKN/fIzu84c4vG3jsAN08vz7GXrgvhuTz8ro3XRiMB/ym0F00QU/7EzmTltd6Wo5Jsa3g+yjyy/Hy/Fy/EE5BKHNdvcvdS6n/3EuvwisAJkuxV/0ECJ8OocGEFanBWw2c8bAIdD02qVG4zS5RAVtFnx6TLGaLcVkRqbJSC7Pu5xmLUiB6FpLnOvfcc8WTXdA2aquan5rVvcGBVQLNhAaM5TuXTmO++EUoFlFxfWjYYkiKnlFIZlEYWJNAlBUA8q2D3LKMk40T+WJfszvgR08he9p0zVJ6QpE3be+0yDsFPha+ijKPqcZ9CdAuHvZm8ykwr16SBTb6Ab6aSHnBO0ADpcFT9BNz6cZoEjQj+cAfFgCGK7LbApGPaAuu0lL6WVsaNKT+7e7Pcp1HbvtNjYAUrOFv9ts4gFQ/Nu751iiQt6i4Jc8b0d/UHGoBIaLex2hn4rkUiKUAe/SdFjOY9ifxwZlvhgv4tPRLF6PxvF6Mo3JcBglNFzQ3nl6mU1i0gNKHyCaINTwBj1hmciA0jJb3j2UaSh0PSYwAWVkMoLApA849PS9nje5RPCOHvoIEKEe9xN+Ghd6AgwltJOG3OpkTJfZ9C08tblEswZwoAQtxM4gA6YZxYp2jYvojlCuJbwImDKeM51HgtHkUz1aKKMerwDRBJ/QyPGT7v67AsYr3d2XPGNK+RG6FIXqKHPYAd7rkRV4+pPchpJ2CjTpTM4BwZ4/OUGTTsH30O0M6LzAg4LP7LEd5J3PPetyoh0HAL3L/IICGct2CtMtd6VXTo9oy43hWAAaYFwPuO3BILPw/xLehAN5Rj/nkTuW0ZKoGAPHziLobkJgLKi1WK0BOuKc084baHczOsekOgM6WwwOwMRA+tAfW8F13uuKxQX2IGpeDRc40189c5a44R3GHrxwYe6cAYHnHYbsFpoxfy6AUGUHoKatH3NV4bjcxOobePnnbXz7GPHNczd+Z9mJd22JUTmJ1/O7eHP7Om4XdzG/vYnBZEz7TLTBuOOhhzX33TFv1gDR5218eHyI75Zv43H/jIzh3ofn2NmWPv3k+Z/MT/HZ7Sm+uNvH6087gKFxjEHdg5t5FNNXgJdFzlGX1wXL9XMbq19s49t/CPD8vx7jFw8Ykp0xc2Qai940bpBH969vALTDGC7K3B5yUhxj0oOG7WOM2++iqn8KTd7HZYg1BQ66zDGs57fRefVZXO5ewct8WVXp7U1TTN6UkgfB+jbO621svwWo//Q5tg/d2O2RG6N5XADkxXSOhTCIpms62TTqfQlwZPwBxQcNLiauFUpgnWvZPMbLJE5rjxpWlXzHSAo8LZvUYsAYWOE2xWtArwmOZrkbJ2rVCmXjp/DG58UpXg2OMXcHMr2OvC81RF0dgVc0+A9Yi5vVOd69O8S7R/hzR58sA3Yb8foGAGlJ5J5GP8b+++e4PACKt8j24QJRyRy1tu9lG4PD+5idv+XaZQwBpcVrDGnB5uJ1FAD5cxchYNs4NWw7yKPuGmZ6eoI3mFN7ZxE0Bqg7tV6Ol+Pl+AN2vP9rf2066vT+xUGv9z/J4vR8Z4ykwMvyRV0AqNtdeuo5VJE0BuIgwAR0Ckw9VAIz428UdIJQlxQPLo0J4BRwekMBanrsHhEWBsxbzmOHUv/AbxoBAQrgiODMckWCND6fEdCT4Thuh7M4D4u4uVmgMGco1ALBg1JFyY4KTpGSupEWFQBSQYhLqGbP/1BWKHdDEZhwWqzD2E/M6ihpa0n7BNyl3r2mSXDa0e3WmnBhYo0d8z/7y/8Bk2iNDEWQEgLZdNMJ2lH4gktjQpGm/ixfLZotGHXZq6sHxLsmHoFe0CTjb7m3IEivwwE6t9xz/1zHcr2JZ9r1zXYV3+82KOo6vj038d25zaxh97I3gUVPx1mvGG3K0k98PgLkj4D4y2ASo/FNzMZ3MUWBzWbTeI0i/VXOBUBU8Gnx68V4AClPuRwvfQX9kDQsZC+tLYdU5DYnTVyMmQVkgFcDPcrY0yG9IZYxQpkIGu2br57GPnrxhfu6bAoJPtIVluKnmVDQAFYsEwD4bJdtNMs99OY33PMCUOrPue8Q5QhwKie96I370cUo6aJoXcYE3aVHUx7VQ82bHKtMYOKBWQOSa7p6nQSa0Kg1BZpeS7cfjKgLf0sv7F4FxzNPXue06Gin5D7yOsaPjO0KAN6xz/R9Ni1iPMMg0qmGwpbvrt4ZlbP8AR1ol200Hk8Q7tJ83+VEaCTv5j7zKFZPgUmOJ78TeBr7V+/PnNzv2I/duR9PzCWXXesTJ33sMR/0YBrXeTrtYwydF9zfIv/T8hw32Ec30HIKkBgAnIwHzT3hrcmQ5Zegj1ab/JjIGONCLztt2DFGelTdMz1L39B+jRUz42kNYGUbJbzZBwB2T2vkyZr7IEeMq4RvT/t17OHj7fMhVo+HWL47xsN33Xj7OIq6AWB1pjEa3cTru9cxnkyy1mc1hJg0w/JKgv8L/d89beLx/UM8AjiW9Tqe2nW8b5/ju+ZDPAOAn491Amnr28ImSYtXg3N8NunEF7NO/GhxAQzB3y7NY8y6WxMsHdtVJz489OKbx0H8DGC8O/D8YhFTZNAC8Hczm8fNfB7VCOMXI0gjWKPsUq9ieljGpF3GrPkmxqfvGHv6Dz0zDAKGugwxHqD3aQbPfjoBkc3jPL5uM8qFKUeVDwez4wFu7Ra5+QTIfldnUk1vMI/+bJYAtDeBVrTr3J3DFwP4AupfAKIQShnar4oYIDOz9Bmfrdxglr/5e3te4cA0bPR4usVujSzeKAahr3HuLtdbQg84m4mKbgk77R5iVp5iNrxAD0Eobeq0yONrqIYeXEvxbetTfPd8jG/fH9ywLsqO4VX0+YKJdN5mwtMc9Ds5dqPgdJ/7iV5MjKB+fxuT8TPy6RFwz9wfHHL1JvpjxOcYGWHcMfOC53RaBmz1FLHE2GloTAvgbCewJK3uX8Oi5N6X4+V4Of6AHrkcv9n8K2CY/756aN8AKgRgx8M1kcD91wFCAjKXop3QRzQxMjdXiVRC16U/FD5fJEADP5wArwdjKFE2Ln82ACg9DGsEnFs81t1+7pZjjOgSJQFURaCWsUPYuUOQu50UALWiQvjwfbdfZUzcDmA6XMzjR69eoUjmGdMoqFTIurRqJr57A3N7hB6KEaHokq2FtgWefVCHHlDrULrEXoIy+vStB5iraEfh31DAmbDE+6wtyu9UIgJQeoygFTmJY3jv33m+NQK93phRkEYYh6pyFjy4o43C8CIo5VVlkwpd2kELaZb3QigLToxXdFlTz5+ZnvttHTto2UDT5/UmHjjfIny/Oe7i61MTb1Fu3xz3meilV0MFtLN9PPfE89piHEeUl0uAMV5EMZzEZwD5/9ziVdyMq7gdz+K+GmYZpxlgboFSHaJUsvA1wJSWo/xRRoCmPu3sM2axbaNbg8C28EcNz+iH68M3yH5PtA4n/SwEnijovuPbBRgD+gRYjInAU+rKH5k89BGEHlFg7bqN0w5lw5hIxSJXSffwwyEGKnC3/EHJ9ipoC9hC26dXziHKZX4ZlCMzqKGxiRaOB6OR5w+8yleAy+urSWGGAJgs0gICDi0ggLPeYjBtOrHmfFidMQhM8kDX8QgTeuZVB4UM4EMx34B2piC+LkDPGFk3VkjjiJc+IMDnCDI8VNg22ZAHQ0iMb4Ul+J4/yj8cVlfwavnoCjwBDAKlfTeaFgDBuaGNpwSigBd4zNWGEvqPCgAx9x13j3HL5zkAbJoAohPjAePYA3wWtJGx67rEDkA9m1jkoxOI21Zjb7tp4Lj0K3CxHJsw9dp+AY4GHsYBQNyi+BXPM+GkCyDsHp+ZE0/w9RZ6rtLDV292sd800axOsX3EgHo4x345wh5cAFKn8Bqgr5rGAPBZjKo05goMIQH6id8fGuY4PLddr7Oc09PWFYLn+GrzHG8PdbwFfO46xzR4DsxN5yKzLhwKK0DMoXOWHaPtpYICDtNoNsEHuEN/BG7GSGPwDjknM8454zvBuJjGEMBqApzyxdqSRwDvqL+LIX1dxHeAtacYxSr6gG9XUFwSDowFDUSNqT3z9Thooi19hcf8x7x3IwfjOWFo+Jp+YxhWAtSbGeBrBBibRDm+xRq8oTPM5S5gqzOE10uMVflBPlC2wAP0K2OCmWfune+sgN2NimGMkbEAvx1no9GCMdPwuydo4BhzCd/L3/yeV0GsVTMmjm3nAO0A9UNDdJSPyEtd5OoL5yo8eIRHXUSzeL3i4ZnPG8Pr4dtOjSFEX2dw0EiPKnP5bmQY0IExb2M0WMW4947Pj1EMNCJ4Rg9jR0DpWCk7NSzhn86WttZYU3tkwIVXvaLKVw3QF/D5crwcfziO81/7a9Njr/jTp8Ph36jKcr7fbJGrh47L1VkrVFcP2uikhw/Allm9AC7kVYJPpMJVqSKoXN4URKX2OjZZmLq73yaoagGHClr+msADfS9siT2CBUM5PaBnlPYJxVEXVXpGOwCjE0CqQaieOlUcqkl0PnkTN198FrfzSSzKyhVYACPWd72Pp+cGgICCozku2fUAU+hm2gW6psHF4RQlbRjzeYTCRI4CPgGiWOdumWfCjRa98W/GvF2TmpBtgnKuzbqLCW5UuvRX8HmEHulRBcgaxgAADb7Tm5xVBQSsAmXjW2mv6Dhj+Oif6t/lUxO60vMmGPKVdh4y3RU6cz9pf8jl+V3UNX1s6vh+u4zv9rv4eVsnAP3A3R5p/4ZnCuj3gheedwSAtsMptENZuTPT9C4mk0V8CfC8G03jR2POyTRuR3pCSxRDP70bE4DRUG8ail9l68pyIT0EbgBjaz52GkYSoOiWjGfaoMcn1AVWuwYAqfm7leAb0AJdJWZiQV+lou+h4w9AEPxD37k/zxCsuKzXcx94FLak66Gw+1UP5YRRkeMqOaEX/f7BRJAf/b0xy6I5v+X26WHiwisgVRvDg56yq68t/Um2RZHvtmdLxHL2YrWMWK0Anc0g3i4BgbSP4Yk5AHsxAsxUAEiTeUA3M8EnTNUbXL2aej41frL0DfxokpXeIJfhBfRWapC/BNkCczskFDI2r2QsjMvzWXueqaN2idW2AXTmjlN6ZAE2DEXyT3aS8eqXV3A5hVY3gM057RmWB4BnZPsyCQnaDaCb2MRl8pOefmjNoxkLacfJe7leMGIiy8mMbeZiKne94fB1Gn8+WIONq/Weu1sVM5Xh38W5eYrL7iE6+w/wyDb2u3WCR+XBbmt8NWxywMhpSvgKoxNQJZjI4uIYRP3RKLqW+Rn248CjjwISnmdtx/12G+2uZmwAoU+7eHis4/fe7+KrD7t4vz/FB8N8aJ/Z1nBUAlHBlG1Nz6AnTbdigJtKMBKA9X4smCML5uodz72djGM+uXphuz3n7rW+rwaMVSH4CF82zJVVzCZ1jMZNjIaWMDsCQLcxXC+jeP9E/yEmRk0HHrlgTB0mEwzDIvanNp6ft/Hu+zY+fIjY7LknDLEAY87fHOPm0zIm98Mo57cYXl9Ah08x8F7HubiJU3fM4I2h1RAeEWAyJvSiaS7wMhxl+Abn/nhNPjpwX+ddLsMrkzhP/p126Vk3+U3vqOXmLG6PNMvQD+cF2BOw7kif6BtAlFdn8BiGGWO8uLGBS/HG4PbgKxd8zvC9XvMtPLut+eWS+60Zbz5PaeuC6yw+323XGLxtTDAuy85zDLsrZPUG5t4lbykn1QNIXGgvwGYc9M1iJEAtXgWcGve8Z17n6oFT+uV4OV6OPxzH+W/9renx8fEvdM6XP9MvBretIPR0tCQgwEKAhRZCmJ/3DQBJzxTyAYAkGEuFxXVIzqtg8y2CtXuoow/4jP0mTiieMyAF0zuBgTGUKk2FisuYuXSMQD+hGDGcM6bxXFiYvcwtMd2eb4ulv+pP43z/OsaffRKTu1sE/gRl6zIYeqXpxLfvVvGzd9tYuZSrwBTUIpiQqXnovRvThgV9WRSWHToCRA9p3VsvUWGq908FrUfI7HB9UO41DQpMACZaUnm5o4YdT8VtokmzS4CepZ0AoxdDEFzndYleQZkJSi73IUD1aNC3pJnCE01mqSvjCRM8QRvDF6wNeNLTKHBHaQtKW5BRvaqjbpt42gNEN9v4aruJnwKkv0Xxv0MxrGifHlb3EN8BfptyGPvBMI7VGCU2i1+ZvIoR4PPz2W38eDyP16NJ3KNkp8bWmtxFfw1tqACh1hEUgDqyJlxlljl9Kmi7fCAg1dOTQYEAp4whZkCOHWgBaj0DSs/QEvzCmEAOSJjjAS0FOEIX+cYwDisqoFHA6wI232EwCJQYK2NRB9x3wBiZ9HItEfUR5DM2llT6YdcTs7TlS28t2LzWthXo85nv9UAnevAO0p1hOuxR2CjvensKsBHgE4Vc92K37sfDGiW+G+T2ne70MgRUzwFzA4D2EBA6nXRjPOF7AAZsq42RcYtppHDaLTPkoVgaNW5PmjtpcSR4hr4Z2gEvGUqQS7GcKnC9YmuU9hpg3BwFyr2PXlA9VoYzQEOQ85DfWa2gXwEQBvDywDg9lD3Ac0q7GNoooasbDVyTrK7ewSt45OB5/JcgWe+wVQc0Ek1mkV7gXfiJOQVQLgFPFkD35/LFtVQOo8kNTEhxi8/LkfnA/D/vlnFYf4jj6gnQueaaA8Yd/ENfTSTU01nCfwXzoQfw02MnhMhdt2hmbo4BSDzxsDRWoJehBQfmQasn9HEd775dxfe/2MQvvz7H7717jO8BpjV8uONZjUYz890+6lHOsmh8zsoY9NOtgQvofMvzZ7y/g/dvq0HcAzzvJ0PoVgLqaRf8ckrmheb0t+1zD8DmaNLEYFpHMd5naOcQY6TAKOw/r2OEMTx4XOVuP70xtFkwxjeziPFN7jS3px/19jk+PKzi4Z1xsvQXuo/HGA7zNsZTzrtBDG9H0R9/ys3fAEAFoZ8gRwShU+gzx7ibMI/gbwRobpQh+GzPyGj4B74+tABJvnNHuzXzVwPVffot4C8o7TEOgmqlndnwLs8bC6qHVGBqUrtecMd6xLiNmNMz5vf9CGO1BHAXyE0MH2vPasTLB25MoPhrmE/nXS8OYMruDjmLIBgjLrrPdVwA6KbZjQsMzM6OOQHsZU4l/yhXHDXa6AqSzJDg2fcaQbSbzqYOcmyV93pJff9yvBwvxx+yQ08oUvbPMu9/E0E9PgF2TCTRG6J3KkGQHj4EpB4/l4n15GTCid+lskiRwbUHrtlGuX9GGK8ApNel/EsDOPFVwMI9Xcpyl5qsichrx2QWRKnKxox4yw7tuaO7wxx6VawvVTx1R1EDpErAk+dgNs+yNC797LGwv32/iV9s9vEOZWoyh8LLsk/uXU9PEJAIQNpboYTeoNg+K85xg+CcoBS17AWl4/4R5Yie0AOIvMt6l7TJmFCLKds/RDUCWWGLwhWUp5JT2G4BaIAhUYd9PdAD6JWASKGJQktN5bKSXlFOweg13g8FSV+ltyA9i5sLRPW6NVYngK5mTLuMCQrZ746xAuh+v93G+3Yf36F0/+G5ia+ijTWKYMczzYBtEeIWOx9UNxnacAK4/8bi0/hROYt7Y9sm05iNxx+Tu1B4QxQv7wWeFl6/btOI4kbgJ/iGrgfaNoC2Bb3OklbyguMOmksIAT2AMfxGrzeGB+D4AEA6QesWMHmkXWIAQSlXoQQxJBiPQXX1bqa3CqDpr1U0Zu5aPsitJ42i1SDqHPc5JmbmayCI9IyjFWC4XaKFqMXFCbf4XsSUWyxiCFgf8dhB/QEoTgf4DRbNnWl4beoTIN+tI+GbLeOyh7+4ZqPOg1/e3ABA5/QdUDGeAu7mxn1eKzPYVgGac+fMuJkQ1uVZXTrcQ6FbVkhVbkmhLIAP4HIeaIRB1lSstPRKawghV7lcuqov0dCG5tjLuo+CCe1CVxWuOyLBc71DLqv3u7wCQudDwyjoLmCpKqGhdLUPNpNfGBNbYKDIZzSXAzrQvoxLdkLLk5xmU4N/AZ96sxldQIieQHuSmxBIYXjtut0ic0L+hR8beLNdb6O7qeNYrzHKthh5h5gD2ocA9nICTwL03N+9B3I3FjyTxZAHkIZ7HrHtLIe25+115eWwa6PBANs+7uL5bRvff7uLD0/7+Op5Gd9sl/HM9S1jv8Ww3MkDtOcIXxi7CgTMZXlBqHVG3dbS2qdT+vEa8PIp4/aj8TA+G1Xh1qbjQcV0HfKrfpTVKI0ZDeYWY3l3atK4CgBUv0PfOiCsnjGR8GCt7AM8IodeQfvx6JRZ8r0Fl0/gDWOhGXM9k1u9wft9bC12j9ywmH+XtvMYeB5ZVCGr5sijOeK5mmfSVHfwivlyD71uEogeufFl9IZ7AkiLWRww1k+na9znAb47wTPnk+CyF7UeSfjpCXnZMPncrW7nWKcshuTyEvLCngntNIw1ggSmPd67LD6BZ2f0y3jiMbJRr6gGu9KbF/ic+3kCgrstvM7zunuMSe45wMi7fFhHb7OO4QXwfjYJtM548os/NhSlhO8M+RogXZSXyKBceVK/yG8pG7gZR8LUfNwViL4cL8fL8Yf0EISeu5c/0e0U/wORQUI2BKLxiHpBr0kUACIEpQpepaMiUshbcsZYvwQger/abfQBn9Z866ZmB5gZOI4SQQskQMvyPK578l6BlwkrCJfcmx5BKEjJ7O7uAKGKgESZ71FS63NplFXEcBa7njuiAB25ZovZ7jLWEmH5xA2fsd6fVToILTN2V4iolfek7T/iPq/5POd5d0XEa4CFWbNDlJ5Fuxd8ds9x99XObQ55n943WqoXy8B7AeYZxZELyig2gZBeUGnR5W8CpFyOd1keGmXmtW2xiL2xTSXgczhBwLqENIDkZVrxKn51ORcn+DwaGyndGYPczrFuAUgoQOhXA+qtI/oeJfazdhe/QAFbP/QtIPTxfEDJnQFEV7dcbh/J+znP/dXpXbyZ3MTdaBbT0SimANGKtgxH05hOJ1Ei+C+AQhVTSftM7GppvyV/9meX6zQV1AUoGNrpEp1GSme3z32opUUCm70RqdDnAkAEfFyg5wEAuhOM8pMzoK3DY6pxPyy14/I6twSEooFVL4yXMbgCEjgjwaVgv+R9CS919TjzLL/LDHjacuGvWWMVJeYSsoWq3c9aeu4F9rl8pzKD1lxr7NyuBuxsaTdDdjIBZAPtjEXVoUsjaHmMJ+4bDxCedmK06MZkzucFIG9aMXzGKovsALY8T5a/6M7nsf09Y849C5QxN6KdtAQln7tluY8/ChaS8ns6CejM3bTos3t9G8sn10lz9xBf8fsaILGCHxwPvXsqbQE+zMcpv1obMWIE6MxtOVHsepHdwMFZ7RaIgtYrTSWzzOaSKbThbYJKnutnPVDc1W7Qpt7VMKLdFr/39HrPXPrkWoG3PFknrwKsAIv7eh9jfregja8Hx7ibYvAtiswktxKDY+14eHCb9I6edrvobes4r7ZxWJ5j8/4Uz98BOh/aWD4dYwOQeQTovd+t4hnL8237BJBq4KsjPH8CtO95Za7QXwuf5xaoyJpr2S0B0xV83tLXVxgIX2CYfV6U8UVVZULeiDbNhtcyUHr7ExHyt9wSkn9bgPUOo3Cz3QAiN4C5NraA0pM7RqUxC2i8rOK+OMRdecTAA0yONDagVx++Kto4Ymw1WAh1t41d30wj+JdxMb5WuSPl++4+NeCV8xrP/gqD9XPmxJz3Lk2LVMfIy1l0Rq/iMv4kLtU9oFS5OEJmIjsdPHjciXZEqFrUXqPm2PTjadeBjhirfo9MPcN/Gv07x5bnOUfl6euGEYybBhN0y6184bOpZEE+6gUXYE64HkmWITtDdEgPPjDmvtciQ5dMrg16AflUQh/Dnzpu9Wo/+e3lY9iRIR7Wzi0qvoUWyajeHJpwVZ5yy1W+7OFTaMbnl+PleDn+kB8Pf/2vzxany3+1V5R/2ex4l+MEo8h0BJAKRwCqskcR8S89JQgfIBKnkITLAJq9yx4AiqV73ADEsHCN6TNOUC8qgExh00OAKB3T0+c6qArQ36OsBFfezcdafF1v1QmQtgOI7hGuZtHvEbDN2T1aqqx/1whSEbItInCD4H2mvdbE23cLPvdiidIxG1+vHpAsvS1msb7i+y8APq8AzjP6MaB/Jcpkwuc+Fn+FNK30LqUxjrDsoMAEpbyq0PMVpSP41Ksl4E7PJzTyu8teLw7C1c90UA/SVbBywwIrXw+o8a28xnDO9+lLgB5cA+113rm1nIpkD8jer3bQUI8YQKnZo4xRhIDU9yjtD7smHo5tfINw/44xWNH+LW3wkSpfY2OrsgSEDmMGcL8ZTOJ+NI+baoayncR8cRPVdBZ9wGgxHMZgNo4amrmk3+F3PDkLXO9R3C190HsiqOM/7YgEIB3aMtJLDBDp6vXe0X8zoTFGrH8p4OwaJzksUHgAHcv/lPxmpJfW7OJ+YvIS8Gs2vrhMckmIAsXodpcD6Sj/6NGkfXKOl3SgZxcAwZPjcQ0NoNUW5bnfH2JLI830FbOZbNTVI0nzyrYDrwKooONhXUcX0DQVYO+29JsxRfkXo3MMpoCnV/24AYRO7roxvp+kB153uclfZhsf94ybmfx7xtAhR7mfnve5JaUgtMvzc2leQEOLe7SXTqZxYAmvnl5AgH8HAmRxfMEptPeWW/qr712v/gpFveFe1tNdM5cyiQkiSYkOvGg9XDPUzcC2vqshDMLUa51cmszfSnhefk1TIvlRCvKW18zUh656nMQeJvqBIT4uy/oKyOY3J/iJbuY1ulhrDC+LmzcYSjz6anDujzGhjZ8wd76Y9eJ+3mWsaQOArLDMAs/KseN/19hzvYj7OGwAapbjej7G7gMGwuM59o/wf3OO1e4Ar+/iged8YH5t4PHtuQWoYxwDXjSQWz/Dc+2pji38twegXgzf4O+CJM2KinYvaO8XzMVf61W8DuIWA20xqnJVoGLSu71txbzoWjrJeGx42gTBtnYVYpe7v20S8AqAGYsOQOuyBcjXAMlrTKzewmn/GNMKgDo4xLFPXxiXHQbIcQb/jBmLkQZYEYoBJF5i3h5yx9JyVlnIcB+QmAaWwaQnePbSMIcwcE57CHoaRm+4iGp2gxzBsB1Noj+9jTOG+oX5rQx156ejRi3yUqjoMn1tWSuMeist7PgbbIrxhszB0NnCf24q4mrIlU00vuE12uJ3buPq/vLY64kRC3jG1wntdXctDXVlbEC3gvlnuI582DGJqbuHr+gn15tB2cFAO2wwFjAE3Tc/d+WCZ6w5XJolzzjmpGJO6hU/N3W4A9+Va1+Ol+Pl+GfiOANCz6fuv4yU+Q8yeeKAekeGWDDcJTkxZ8bSca2CSNBhDTiXzrLUDQrw3Ao619EHgBqQXxywdHUnAY70WPWwyM+AqvQOutzC780gzxJJCBUFvYISMcR9EbQIPmND91230BOA6tkEfKI0jFHaIjxbrX3E3xbQWfPeZe49fxcwNbx/Rlg+Ie4afudymjp3hDKfoeBnSMFblPgCo3uK0FuojOlDF/A8QVgOUVyq2rLUoyT4RLFznfFKLhcZW+cuMjQagajAhgyA6gv9FoSGIBBgbu3QBNvQTM+exesvAI9OicLIXZWKMIM9AIgXFIb9z0xQXvXqiWMPDcp4f47dWgV4AoSeUIDHWAGgngGkekMtXO8y5DNK+ANAdI/Q10Rwu0OVyIx7juj3mOffl6O4H0xjBgiejhYxRnHNZ3cxuXkV5e0UvVZmZYI9gHADALHcSw1osKar+0VvuN9SEAq4yYxel95ATLt9E0/LTcRqG2W9jhO03NMei5sv0K6WIOoAQO649wEcdlRJlwA8ThN5LAc1gZAm1c949t2gRKm7RPmRdv7jPrDiFShxXW47yJhuaJ8lZh6g1XvAyhJeWhvCwHeGM+hZ1rqp4MERyq4LHbuA9xnnCGBRoNzOABaYN/qjNha3p7hd8PebS8zejGJ8C0CfDOMM+Dxdyih6U5Q2/Qd4tijRC0A09eWKcReALgHfpgM7/swb20yrGXfGmLb2GHs9jGXlcrQeSvoFTzr/CkEqfxOQWlzf5UbjQwVuxosaVmBB+vT06hXnbxoNdE/EANgB3EAfl/s9wLso9U4MMQAyHpTTWrqFS5/M5/R6wc88IZ+3h7dU88bS6vk2p0aQ6bL8ERDilo6uMljpQi+wS95Z3YC2YVfAC8wVZMic57zCcng1goYTnw8w5pluLOHDLEOV9VhdcQG4Kh+wA8VycdkxXHUnmkf4fHmK5YYxrQGdtOeZSfEBecEw5lK7S/AN83DT7qIGqBgSc2q3GIRtDJmPB+Z1AYgprIAJoOnz/Zw+fopc+JJ59wUA9PV4hEE2BMcZfzmKYjyIvkmNts84Z+5t7LHhQy0yoEHynJAJ5w5yb7iL82Afl6EykWcBtIruDiN2HyPkh1jOcTsxptKxY4khwK2xro65dIea3PujweYz+Q+oB++MolvcwgsLwOot4zpzRDnhkRPzo8PpTRgL2IM29+ExZAwg+iSP8awDFuAeGXm6FNfl+QN/N6ENMKonVKPG8CXYyaEAgHagM91GXsgbGY/LK/YLctEABZ5D64yrdUtW48L70MWtXrN+MPpAI90QGmvTZmw8skkDoNvV2YBsgqR75+GJ+XBCBiKzg3Z1Gdc+TNDvYMCVNXy7prdP8NM7DMRN0urleDlejn/GDkHo8dT/18/ny789GAxGZuQiLZCDKCKkz1l3BYLoqgD5G39xCdRkEMuTKJz1fBaeh010AaO9k7XgXDJF0CDgsu4joCp1oAB2p4LWk8gXSj6Ej8vOIl79FbksyWvWCgWQNX0EqcvyHWuIGidaAi75LDAFFOwAcIceghfw2UX4nqpRLGm3Fj76K5Wpi5ImF00R/hMEdYXgrhD6fh7RsJL29pCOvdMuLKJcAkIF0oUeCgRjCZjSG2rMIy1EOvvZJSX7qDcHRcR39jsDDFGEAqhOfk/f0EaIbJTWGKUCIHC5HFBjbKgA2rIq7qh0UFlcBBx6pgCjFlyuj1GjhNecO5S1cYGbfZseMXei2qB4t/TlGbobD+dy5J72ukitRYH+o0/u52xpmjJu3QAABVX2AVjjW5TuPIazmxjM51HeLeIyBswDhta0Zy34hJY15xpd8cy9BX/oKmjfifco9A+08cHwgLqO580yjtsVtMQQaVCs0Kvi+hnnG4wFlbIK0x2v3pScgKU7NNyC8wY8fgcItqy0dCxKFLU/gB+tAWqYwAlwZjF2S3uBU3Kjgy3j+QwdHqDPE7zWADqTnzgt+bTnOz0vi2M3pii/dr3J2L1XABq92KMB/NnfxWjaxM1MAHoO64CX026Uk4rHluBJ50CFAq1iVw/gKeNFMdq2PGsFQHlinNeAn+06ssi4fMD8ceXAkciEO2OYUe4jvc7w7rUGazfcatai8n4eVIBcvqsA61kWTDDAfQwj0Jjaa9DBld7TeqBrxuABnqjPBWAUekCvWvgyKhhbnlFhAAD+pLmZ+jQjvagZh8tzjXl2GuaOZdyLVqe36Tr/ASoAacM7DB8QUisO9MDqarfMlnPBWEDPLvQuaCNki3v64JaJfWuQDn0W7zHoBMDKEH4uOkvv6cXYXOapGxOcTagB2G+X1iOO+H59jMf9iXbwHbKi5hR8uj2uKwMmtBkK4XbB1tT95c5C+acYQP/mtIUP6viEz5/T8Bnia0hf5rT/jvOWPk31xAM6Z4sBxscEexDjYChyR365J74Z33BcMLc6Xb7rnQBza3gSKHqG0j0a3ttFt2w46ZSluQY8iFu4tmOynobrseE9wsiyYxd4hlulZ/5ygocuLqGPMVDH0Z3cYgy+jt74DkA8hWf4jrl6wthy8CAt4I7/6WWkz26UkcmQGL0anILGjomIjowGLXxjfeLcMYlnmcCkHNKguDDnjMdnpiRNNYIt9VQzDmt4amnmPHxxMVmQB5vI5apEQSty+11edUQoZwwFMUY0E+QAm1llhFOOOuuQQEZqsLjP+2bnuCHLTbTD6Gh2Lv0rmy4ZtnE328d4IJB/jCF0hdtejpfj5fhn9Tj/x399dngo/yLy618vBuObQ9timPY6ZhwCX9LjZFa7Xg9ln8rV8jkZAwkI1XJ114tOa128JeBN7x+C2Ys509vBeUF5oAcRvrwHAFzXf7CQAbZnhGiXZ1gSKutH6tlJgcrzEaDngrvyWQ/MD0v0O0Dnruc+6YNYnhGkgyngaZxA1XjRFgBncrm197S0zaS3R8N+PzLlAGE6QrK6c4zxS13a0qfdfb24nIOzy0G0h372zvTR0iOCUITpCaXi3tSKb7euNDZRIGoiVgd6XBNn3F0KBSQApe3Gz+npMvhf72cPICgQzVhY4xVL06Pop8D/bPSjtKa/tP+AAturiHdmbx9S+QpEa7PmodWe02xgAagw/oBm15/la5bfQfEKwAfQr6TvA5TTrByiJFBwtKMaLaI7mkV1exfV63sQ4ix2AOQN9HlGBTwAhNwicw0vbAEyekRdmm/o0woA/PNmH1/tmtxi9NLU0Vk/M76bHPsMxWDM06XOKSD9z3eq+HXG5xX3/zGg87WbEAA43ZHFpdMOyovbRwkgOw+quLjbC2ChATQs6esDz38ExVxGZRwBy3rptvz2sT0mnbKiA5/1rh843TWlgHYTsISeuoq/L3jG/YVxLg4xGALpil3MeF1MACpDlGhB2/l3AvwcsGaOW5T4eRznYwEIPcV+S/8B3QfA96neAAr2KHieLy8DsF3OPgDMNtBrIxDRS8TYDjE6bhj3V/DCnHMsWBv1YzopAY7X+pOC7z6A9QL4zYLwCUABZ4ml9aj1uSftYDS31mLku7eQuB5AjyHGFjQ9AvpcnjeJTENSoPFDckcpEEwvKMCSz3JNolR7zGfYhT8LIFzGFSU6H895FoyBoMNC+P7dyLwBfy89+e2Efs4zLhX6QWOGLcGu3lhDAzTIuPQqH7y100OXm/GJO+YrSFrxsIbGDxgMTw20hm4ZAgI9TZ4yOa7lhwInPwua9QxbHm4LrQ+AIBPSSgRAwRwxga7i93c89Mf0/VPA13wAAB0POUtAKPOCsz+mjVNsHcZf8FzCH8VxgzzAaGaM3bijw7w+X0DHevn7mHtdmMrVcoDshfGzJNwBOZBbky7XcXq/iv13dLQpkC9FDEqXzG/SWBYsdiaLOI0XjBsgFMPDsmqOufumKwOkMCTO8dDbnHH1jonhL4J/rsiQGC+CpgzBVe4w13J3NnjApCrNaiuOWPLuBG91MTTPGCdd+E2Z60PclEAnhGH8jcv2PIZpw29pgxPSa3iG07llvDTuPeQHbJ0o0gv60TC3TcxTjXX/niBUecT1jtWWMd5YlQIAeqyReTzLMmKvJsd4Y2WA4Qv4fDlejj8Sx/k/+o9mp7tP/+Ll0vlzRb+c1i6Ro7gyhg2FoqB3eU9Q6NI6v0hgo9SwOHVf7+feotRblP0mrV8TjxQgJiylIEnhCfgEEPxQ5kfAmYklAta83ntfP/sedQNYQ6IDks4ITwWhsXJHFHx9pD3pGbV4vec89r1JHBHgBxQ8EDEV9g4FfeC8nFWYKGUEZ0m/9AYOsOS5uwtbuQzUaTh3KA+UjcB6ABiq6J8+J4XrAQWUy13u+HEElKLoMk6WvpjE5FJ8Aij6cEYRqqR6gHTfG6d3VQqAUICHyt+yL7mnO/3hDyg02t2q/AAeffeEvnpD22MvgZXenpOCX1Ckh4oOttyzQSO4hKq30OXvgyAZ6ukJ3Zt5a7wqYyWkUBEMoc2Ynhdd48VKlO88isEihuPXMb59Fb3baRxQzhtA6Iq2WG902+/EE0r7EZbYoY+yzidgRE/kCpD5gbF8AIQtAaP1vsnYSmO40pUFjTK4VeDHy2f08XPG70vG81fgqc8AmRoBF9prJqyldLIs1KDI+MM95xLg+kT/1gDOR/jrbe8YNbx5YDwEbCbVJL9BD+N+eyhTtxo0sctl3pLh0GtU8nedVEMoNKFPw+61YPYQwDHotjFkvNxPXQUP0eMMYM04xR3j5/1AR0d4Zc/f9iCmHf3+wfPs/Ghok7U0BaCigYZxaY0V5lkTAME9371CC9/z/g0A+vW4H7cM/7REiVvs3iQWk7YAIJ3hCF6pREQYXu4Rj4FywviiP3tet0dOBsPSWwdo1QwxxgDtK/rfwls5V+hr7nqDMaOj0TaaiW5i2AnwKzA2RETq0USmu76thBoJbtzK1i1ouRoIY7wef5N3eaMxlkYNwPLq+YKe3MQqEm4TKli9xhEKSBkT7m+Mo/PwCnJ9FnNTrzV87Q5Bns7VHeNVN5eshZp1WemIeMcalma5p3RIcMxsg3e2zHhG6Rqa65zYu3c5v99AK8aui3wZ0fYb2v0ZAOzTqh8/XhRxt8AYm/VDJ3sHHjBOuQ+DFPBX9wwABXxWjK+80DM2xuViURjzjIZDCwxos+Lpd9dalsxlQwsuejuf2rg8HuIIiO5jRFizuDPhmtEoeoDNDrJNgzSTFR0riGIYknysp9lyWRqPhiu5oqTH0Ud/xII5Dq3uZOYA/+fZUNMLTmuAM/MPoOzGECerYlhxJAYYjcgV+OgET1nCrgu/GJds6EGfdqSch565YxLdlt7WGVWWWqPTBYUV46H8XR968cR7Y+5L2mH5poTNyKc9BsRFWcugCZh70PXcZy6UQlBlGUazcaAb6LaH55HRlneyxu2kutLg5Xg5Xo4/Isf5r//Hs+a4+tOdTuff7aHRE/gh3M8qG8RBFvZ2HR0Bk7v4IEQyM9kMcesBGgxnQhJC2/qAKjNBqh4VQY9yUo+YyUcCBP8p4S78XrCqoBWAcEPuhdbhCRdfO3zHzTL5QqVqGRJe3TnDeDCXqi0333gCqPZdvu8MYmfw/WWAosIeT8seQXgBnPoI1GlfAKYCREAOEayDCy1qURR7wDHK6yiAstB054gQ3eo/4BcqJcGEPiPbjGDNdnJTlSEKQo/oBcAn5sq95fmtFQMuAFnpofqVlOm1QPnwa7D+AMGPMgBQ91IJoPr9vd5R+nTm+7NKiu91KlhI3aLUKgm9P1uFuZ4g2mNtxwN0bQBGft5B2wZg2ACOVU4qbds24l4loMTseZ9ZFhNAxTS65Tzmd5/E6OYujqNhrCqeU43iEaX9BNCoGYu6AswIXlB4R15Vgntuahu+Ycy+ahto2MZsDyAHjKZXCgU+pC0FQPQIuljQh5+gHW/VRy6n+j3K3G1KjXEsGBOTaOCW3BN9xXkCfHZQmI/Q8FuUlEvHDEjMoZ/ltMxqhnj8xuXfMra8f8czByjcIX11mfiG+9L8zOB9DYsbijFmQIbQZkhTLN81pL2GXXTpj0kQBWN65Lvlbh0n3jcAa3et2nFaq9UMbMf6yLN8bmGoCAaLAy3wr9stypnnQfMvACivaOs9AOiTshs3zKkFAPgG0CMA7lf8Tn7RJgGEmvQjvwtCNcRA5dxWMDGmHf3Y7C7RXsrY9MdRD8dxXsxix7jt+I2eUsvxbOAVRj+WAH9jRw8un4/cCIL+M656M13hkJxZu5M5C/yNCt4s6Js1Li0+D2xhHgLwuY7bAfqhMzxw3cyhEwP6IwgVfML4V9CVQFXwwlxFbmgo5Dag3L/LnJPPlQd6eB17d2YyikXwUu+unlAL8bvekMX6NU470IQf6uE1Jr3pn+kLQI/5ZCa8wLYGyD5sT/weGyjniR5N2sff7mjXZwCdadmJH83gwRkAuaLfA0DUgH5Ablc4BE4m17jU7cqNy/t9xlhgnsmHImrmg/WNzSYHwdFw/kaD+xizPdBzv2nT4M5dhHqCMPot8IPmEJuTOQ1fQFkequ9QFuaV37sV7sUObJEnvt8jZ+ApPcEHxmGHwdJwdqbM4WkJ72AcD2gdgNh6m13TCXmmz2OAofc17rJtutxSY5URtroIp4DYMJcsweUJbQWcQsHMCYCGhmXQrKw6oQd0t+/GBw2EE+PPNQx1ep41Hjyt+zvgbxk/yzzYQtO18sh4XuTBsT7GbyAD/gXk24Tui6ybk9rm5Xg5Xo4/cocgtO3U/8qgLP5HjUtXCPSMw1OBXF+ugFIJgUA9G+N4bhDMKIUWmADIMgnArTwtJG5WdBavTo2VqEtUys+9E8rZ+/K/9HhyXwGoS1zGXKFqEEjCNS/lXihAhWgHYWVCjx5Dl+MTFgIwLKy8P/F6AYh2qng+9mN1Mlu+ApQhWFHGmRWKAj+dEP4HhOYZIMrvChQ0GID3kR4dszx7KByL8sehRvHuc4s6szn7HQT7CdDNe2Oe4mTiFcLU2FYUlsvNWctQjyqPawEoAhMVpqEFZz2U3PNMf7L0EPQ1Ji8LwKMyrAupF8/ddAYALjOmO8WY7qIodAEZK8p7dy9pzSjlVw10TY8oACuX46HxI21/BoSuAJ7PgKYloPggSEbFuQyf5Wr4TQI9aNLnntK26I7ifnQfi/FNDG9uM8t2WVWxHFSxG1fxHRjoeYgys55oKt1O7FHkKn3HyuX5Wo9fu4tyB2/w/gCYd/tXY2WPAmHa127P8bw7xDvO3OseehmwarWETOjSYwp5A4UExkw+FPA67l2MD5W2e2wzfBlGYDytnuVMuJFHoV96lvJVAMdpyEd+7sSMtuvBdv/xAdcLtkbQZsE43dGGgrYOHXPasWEM5/Sv3dexgo7vNxvAETwKfY+A0LP8C58PGAfUeAI0TCXajQEmzzAm87KMW+g4o413gNTPh8O4LSxxc45b6Fk1m5jDW8PzljbtATncv2AOGGfI/VTOzpuLQNSIXjp+FjIDHjS+3EGsGU1jN5kzTvM48vnItVaSyIznUz9LOz0yBxrmjfDEnXP0MEsjQaElovRWCiJNuAOLYXwdY85AXMuT2U+3ZoQ+Dj00dHcn+yuA7QOu/T3MdQWaXKQ3TXBynezZESc9r17GwBoyQ8/cJjV9ri7HAxTPzE83DYClYVmT8/T4IxUYB0GoVR7SY+akZcz1QB95bfS4Md/12C0B55sdAByjstajx/Nsl8bHgDZU0NQsbvfRd5MKi68vAKET8wNhlzHGl7uEZTy3/bCF9MP6oibW8GX2w25dT/quvOPai4CXMTLbX0DqUrRyTMR91jiBDY3B7FQFcow2Q/9MAELmHmm8iVD7zS7ONcC6xuBZrqPd1Fn2qkbWCOrOWFIXeKdnZYk5s3po2bBxlHwvXfr0xzABXx0vV1z4AlrrRR4g2qDXFk7tzvhcpVfdECbDa/SOu9+81USkr15S55Wg1Njm69bMV8+oGyUYKqARUSMyn2HbrEZBN13W13mh59QQme8Zu58xD00i+89Cp/8yf//P0GdjwVv+rgx5OV6Ol+OP6PH4V35rPpic/qWqrP4Dl5ddzs0lN8EBgkQBYQkXXXEmIalkDYJHLaDgPbdcgbRJJYPCAnAZjP/Dkjz2dAKxXN5HGOllzQOBljFOPO8aQ8pz04vke36fPgKuRVgJoi7c/9KfAD7GGYtkjFPbGaCM++n5WdOUfXcKAOtnrNzxiPWPYkLqIzS7KRxVVH1AaxelZ3ZnBtoDPioeo+djUvau8an0sQAcFJZfufAEl2lNSuA7vbWdZh09t5VD6QhMdBPsN9tUvuhiFCef6dOR+xx1YUIXWyz41CtU9rk/NBki9PUkFSjzAQrWnWhUWOrpEhBqTUBB5NnlWL29hh+gWPfccoWS2wJK3cP8PQL+iTExa9cYzfeAvq0KmvcMIcrGV8fn6rkQiNLzqABsQ+477U0BTFMU8CKGc+sOTmM/mcZ6Oom3oyK27uPpXu0oDZNnJigqx81El8QDzf4KDpo2k5EKl+QBpBYc72KctC7V79rMpP8eUPHtvo3H5hRL2pk1L21kC22hvfxxjTSE/3RNoSADoNMBeF2gkWWjTOAKQFWY3CVQg66hwgR85d987yFKUOkLUEVNjPcF5aqOHfNVSR8MBbnn/W2GOZzjAZ7eQdsDPHyyHBb9OGiYGOsKr5d6dmFR687Ouf4eOlfOF+515rsTNBlPxrEYjmIEiK8A7vegm18BjC4MH2D833D9iLk0A9wOeB2cNzG7PEd1eoKua9oILeARgYD/BNNOL+u9dnoTGu72PFM6cRMnwOduAPA0nGMwjrYPrObvO0DcFj53nhzOJbTuxAagp2fUJBeX4WE+J0WC0SGgbMhUK+AVa0AKPofwuzHePealeD4rHEArWgLGh4OkKadXgysgrx40l96ZXzlvZWf5ztNrATP0Pw0v3h/gB8GncYgdxq7LPNYTeuZ0Hnl6pPzhwUiBPB1Hqwa4qtBwD8sMCVjdO33N2CwFXBo2gKdcheEetsPar/SacQdUwndjmnTP/9zedIxRdS3sz9+ghwakBhekYFyPsJlzxxmEoWFXAO8Hl+j5uxwrq2X8g8B6x9jBQ4YBuApxTeTkWiZLZwwAH2A86/3nftZ9bei/xesNI1Bu7JnPJlxpmGZMvffnue7ell5gxshX5aJx6mVPo8d91jGOMWLK6hjDUT+GAFPj0KOcxKkzpGkYs3tMndq45goaTWJ/Hia99GpqnFjPV0OlD1KvKuQl/TZMIMfWTgq6BaX029OY+wx7YvwMm3Ds6A7GcMRb2v8d/TNkZ8ic/3V+8F9CTvwL037M9JTTg5fj5Xg5/ogfF0Doftz+17H8/9vFoEJHIvkRLqlt+C8VDa/XAvNqX4Emr2nl+9nC5ABTv0PQuhe1y+l6TPXbKLjOKGidCIINl5a9dYruBGj5DuXjtTwY4Z/gFOUn8FVR5s5NXQGI+59n3vo1AYlTj2dtjBwCdhvDXIbc8fncHeXfdpYi0cOi+wxBqTfJmpEuJU4BB2PuP0TBjlAqeoMExF36kQH2l/S5xsBQgQOAyn5ZjgpQFXUd502du0HllpqY/Q2vO05jNAWfDTRz/2oBNTdOGupVnZsQz7folASipd4oiJJxcpxmYwvCjsbIdSsEPcC2U9JHlAV/t0TVEoH+iHB/5lnPKLrvoPsDdBa+tygpyydJT5XV1WOZkD4Vm0BPEFp2C56LsgLcT4e3YLd5dKub2Ezn0SzmcZyOYzsq48x5B5iaAkIrPaIqaO5mzNeUZ04BbEPuq0dQ2vT3dQwAWMdmE9vNKvbQSGC34nUJaH+kQ5ZReuL1CXq/F6TCT0cAZCZuySDjEeMt0AR0Qg89nJ6WsFIJuqGC22Hq8cz9pXPpGoIKiuiiiV7G6GU4h4DIe6q4+U8ek8eTJgzNmTGT1wwlcPk0+c6YVgCiHvrYbzE89JDznr6OofmEseTuKG54EYS2BZQdLW81AiDS9l4lvcr4HPD567T/M/j+nof/c7TrjrlSAXCHGA7DUxOjTg0fbmNw2UTF2T9t6N8zDdS404ChbQkaBdH01YoK1TjO1oYczjjncQJ4thoPXcBGMcwyZUcrRkCvGjC6PfXy1d1yzPfmzgkcnd59gIc1wsGhCdAtsQPX8Zl26lHzF3p3PwJPV0sM15GWKR/yDTT2lKaJyBiHfJ+THbrCc/xd+dKF53KMpN/HhghCBaA6DkVnsDDH9T65M5uXcfo7vXJCWQ1LDRs9p7BX1O4GxFwREDnrLDPnM4ynNN7VljgnTH6fADZHzL2h4FO7BUYYCbqYizKH1+dKBQ9ULPnrTKoSaPKflT10ip6Yg4JPl60VWReMq9POcA4aBIDUe3pyedzC8yPu4v7xriJAaKeiyYX1FuDJbwTlZvi38h7PPXBvI7wzWfMjBWD96FfIMWSVclXDHRMb1twy3wyL2sZ81MR4zNhVl6z72xvBJ8UkPZ8HQOfuOIzNDvNiDw+dxlE3/fiwMf6WtgFezwNoN4VGWCVDDJZeF4IxphobuUsXdMUUz0RRYHb6FrIgPv2xnN6K8Vjy3cpVGmhG1+Nz5sx/gTYbDnHliJfj5Xg5Xg6Oy1/5K/PzuPiLl+Ppz/TKweycQZRqDhU7SoC3KQDRFqlcAAvp5eR0QQzJh/AFiJ4bhLWeAf4uSFNyp4ZBAqnY+ajXwyOxZgID7+c3CDaek0DVP3qx/wmI81D56okDhFYoV5UZQHWPFnLBbHtQwWLFo3i3Z0DB2SWmEhCIAm57GW+0R9HtBLM8060mRwAEvT8TFJFlmoxnc0cQl1GNCTPz38jNPm0ozI4HgJicYL06vXvGDJ718m13dH8Xx30DaVAgKI4ajWjtQmBVbPQGAoS8l3ToAkIHKHb3qdfz5EKrsXh6XzpopZ40oNviIEF0o0cLAa+3Z0nzn9BCZqx/AEi9RcktGakn2qxSFrrrKVKBlih6hzHr+XHf3D2G8TwwJtfrVKsuZVssexplCegEzNSjeWbsDqYz9NYoPXlzaP56MEgH4w3A7h6wN+KJQ7RwqQeUu1llYKBS3O+jWT1HC/js7erYPz/FZr2M510TKxTuB+hjncd3hyN9AIjCAg+0cQ1YavV8cl5GaEAMjgShKEETN+TDzE7RWJEtoEcCAtqT6/OOWylQ5XqVJmDvujzv+fH3jPMViPKe/+RHPaB654xHPQIMS8bOHVlMKLqc4Ov2mvlustyItvdpQ27jCf+Y2HUeAnZHAOYRz/M9dLL0VhILcPp5VcavQuN72vwlzf0VxuXHtOMeHpgIRgG1BXOoOtXQs4lBrKPg1fmkB9IEmTjX8AbfJXSEBpyWMcutYO1nBcgYz+PMuB2HU+gIGGVMW4Bp07mWhTrzasUIk3f0VOWOZ3zvFJQmwMFkOj3axkNXnMaqlj1o4hIv/CoZf/B49jUM4CfZ9QorpOsVnAo4RUu5+uGr48c1fj5hHMmPXb+jLYI3bdmUDRqIGI1dDMkEoXynx1RfJs1NUeF2koLS3Ofe39OBPWDnxKuywGoRUsjvgID8nZ5xoasxkkyR5k5f7vxjUX8Nz4yHBWALOLNAvBd6yFN2xXt7D9pgDHMSQXL5XICj2f0d2qO8gkwJTnXjOg8vZ8E8feoyNwxv0J3qXOR3R4CnhqZiUlF34h7Kj2sSkqsqEIa26nXPygvwytUbrKHuNRq5rrpo+O6Z2zUs7tjtAKCbGA/3AEmA9rSKEoPyguHixh8ts/ea3DZiXo4AwUXsa+QlcrMRlC96cXNXxWxS/P5qDaOe9HXzgqsxoww2PltSSB+mCvTSQF7zvas0eniZffEpY/blRy55OV6Ol+Pl+H86Lr8FCN1cfhMZ8a91y2JmPBMa5iqtlfIIoBQfALOr1lCY8lYvkTVVjsZFmmSEohaApifJfXa8FjDqNQj2VEwK6Pzx9Z6dPopazcL3F5MvEGL5N54rRPIwGUGP59mC7pN5ZIkR2uCy+QUhZ4zZfs8JINici4wN3UeRe4PrFdW6t7aisZOWinHpO9vA7d2hR2+oMaGqYZcQc8cemuHuThfjG2nTCTBVIYL7bQMAtQg9fQd4nuo17dhBEoBXvYnTvg3jQmv+piLxdCn6AF3OXZWXPlyUhIAXmrj/OTL/upQtGT4qOF8OCHq3pjPO6hnBbtbzFhpuUcqCthVSf0d7zZDnTkk3E0I8h4CeWa/gvjxNhcc1knnHlc8otCfGyDhS9wZ3x6lOMY0ToKVbzqInoBlNYjKaxWfVLD4ZD1FovVgAsO4TkPZiWnRixll8NEjUzhnja7IatDlstnHZruLw4X00gNFNs8m97j8A4r/i+m/otxsJvKeNv4T2K8bgZBIFoElvt3GeekDdDUmWSNDJOF8MRtsZe2q4BxCD9gtmLox3l9+cAEYux2dMKPe0cDcIGyzYjwXPmVVVJnYYn7qAFwQWAk5rW1aAyx58tKmbWDN+erjNhq8/hoY4PgL+ViAlyByOoRPg01cA58Ulc9OsBZ8AYyNB+jx3wHhYN/M1gOQVY2tpqt+grZ8x8Pfg54XgHR4ZwSsFQFNv+7AvmGkAL/IF33EKQo2dNtxFUJzzzSlCvzJMYQjdpoLQWZzGN4CJSRyKKsvyHAXLnKbWaKxYNF3Q3WDEGS+ZmwLQxoFkh9iWF7M8UZ4lPFq4/Au9mRhpmLpiAOjgNvk5l7090wAQeNJ/+m0IhTVO5ckrBAGsCB79IbzcgR6ucgjIcm36yD0UFw1/g/+Biil/BJJu76ubVjEixtPuyDJuOTp6pLs8S2OL23B7jVQaAICTZUyA428+i7vKUxoe1614eRZfuE2n8yTtGeam980EJJ+B7LP9yjA9qZaFEjyb5FjRb6suGNesAVlxvfMZKcM/xhZDN6sHQNv0WsKzgtTsd8Mc3h6j3pzCLWStZ5t0ldd5I895Tz+3GHB7+P6IcDghY2z/iXnsXv3GWrYA0QvPueRaCAYx52jEPJ24tI5s4Kwm8ONI3hxEzYkJFLtmEI9r5mDdz9WicgzwvCnj9q6IN7cY6pawYi5pEGjQr3fIoKYbTwJN5Try0ph2msjvz9DfVacr/Z1Xhiw58i/Hy/FyvBz/L4+n//A/XMzm47+AhPzNbq9XCAD1sqQzNHUF7xHQuUSKYDQL/LosLwgEbOoFRbhmRvsPHlGs84tAVNemWgDQ4X0V6Nf78l7PJi8BYModMwSkXuPfBBH+DYXh9xafP01vozOe5/fH/dULqTA/7BG3AEw9hm13mEW79RxqsbcqPIEYSnDPc/sCBe5pApDLiD+UiTF4v4fCcovIIcDOODAFqFsJmuHaQ/B3BVwAaoFWz1qggk/aIUC9tgdwSpu2q2V6Dppmh6JHcUAvlU/SRPCgIrJbPMQ6oypBY9NUKJ4qOrP6Vd4K8zW4a4XCW9GflYCa/hxof40yc3l6amLRx364vF4B3ipAUEF/vNeRPmUGO/f+7rCP7wAxzwCeZ4Eo93Cx9Qxw7wEA+8UIwDaM+9EiFoMRymcQr4eT+HwyjjeTUcbNZXFvH809UecMmQq6jaqHcm4EiHvosYvdchmH7TqWTw+xbuv4FhD6Ff1/x9XvGIXvIcIDAOl5BHAsq7BmYiYT0aaMIabtqdkO0h3eAiz2AIUVp6WDTDSRPnrUNWZMXOu5TE3/e5VJO9Zs7MXnxQAgAFjQewfwdEtEfUl6qSwNpff5quDpBzc0E7lh3NYo/MJYN56x4VkrAOU+Pa3GpgqU4SVAVgwAoTzjwr0FSbkJAeDFep8CNHeUGfe68Ybn/Rp9+5yxu+P7Lxj/14NO3ABS7gB30k8vcm6awNjkZrQ9vWlGPQOUMWQSiJoICP+lq9AJwAimN3SyyJUCS/Ic+OzuYq2GHeN40hvKaLkzjjsueTq9cplb1MOnsmBeAH67l32Gn1RuseiOQMYZmjTV5/nGRevRg36/H/Pdg84dDQbLDpk8xnvjd/0eKOae/bksLr/yC5OQDKVwMwGBnBEHMCjzh7vt+fuBUzDaCtaMgbzSNUMtSr7vMzcwgHLvfegs5NIQ08ufiWw8I728dMvKBZY027dcw7OMp14xxgdkxRpjZsWjN/w2q1kkFa6eUIfSJK2hRivNMlZbkOnfnNvGeRoLnfHQ/CuQX5b+kiddecjlf8ZnSJvdCSw9rS7BM67KNx4ZllazIPwaIGqCYQ3/CeKUj9ka3qdpycXGzFoj2F2GWrcwhV5H6HRmvl0EyL4yjgM32oCgguv0yoJgSxplzOhwyH1HtLbiu2nJKzxCuz9A9+UWmrWAT3lzitF0R7tvenF/WwFk4WPpbEmwbT++W3XibXOJJ3jKvebNws+SatBffjCEIb3OgGw/vxwvx8vxcvy/PS5/9a8uDqfTnyx6vf8usiNxny/XOqEuwXwEjgjFzGQHdKiEUgnyXk9gt6mvgFQgetFTuEU3Clb9zIkQViCZNcn/vPn1noJbVGwCDsAVGitBqdmcCmsVWUxfx2V2G+fpPI56mQAm53oTne0y9ss1QBDBbByoIPQCQEN0twI4OuGyvfX4/HxO75QCFeh38UQxo+TEyBmHmSC0tDUIbZQKwlTgYr+N/7q4TEs/uyan0CerAxwtUr7dxvHpOfarFfdr4oAikH56LVpocuFaE7py1xBAg94kCEQ7rj4cnS0DFFS3c0ivSW6Hyu+tnSj2OrgTDgpng7Jw96fO2bp/KHtaqpfN5KKC9ybBjIbusgPtAHOWgUIVhPUHHwHEa4D0AyDnZ5ddfAWIeTgeAOwJx3g2yp57DKH3uJwkmL3n9VfGd3ELiJmisEac46rktUChOmYCBwAK4MmEla7eH8bsgHLfQpOm3ka9WcXbzYf4br+Ot/T/LX18pl3fMFYPA8FSmckQ8oE84ZinCtbrTlsFoIZAjFGyLl0LzDRmsi4o/JOVHHjN8Ay9pgDAAzxyGZSx4L2AfDgecu0l3LFnNhqlgk7K8Kz0MKH8XWI9O74qe+5Xwy+5JHzqAdgZe/hiA2BewjfdSxWTnvcp4wBPHSdlnKHHFNq84rsp/ObGAN57SLum0HJMOzVw3LfcnXpeAQzMzv50yLgJFOi6W5Zar1bjTtApEBxgxOmVtAyaccvGE5/hLw0iLkplD+F4b98ByPDAuRrHkdcjwNwYW5fhu4DCbXOCN2FnxjqXtEVC/NRErQtjJz92etC4B9AvBJzweC7HGwqwgodX9H0bxWkDbeBr5r9F1fsD5mV/CjCfAWxmzDGNCcuL0aaPAFQj09NdcfQACj7dt78LzZ2ox1YehI7ial3I8EePudzh9eJ6L3Q8yycj+HponUvuB835swUv4ArIJviTF5ivufzOe4Gvy/+CzK3Jg9xzw/MEcQ33Xe5M7rP8UzC3AIXQExycqxMmKWWcOLTRizl1ftEUQ0ZLaGZ1Bbe/yNqckpLPbkbQ5T4dwTXXCSbda72C9wT5zjaB/wn54ta6FuxIzzR/SeCZM993PAhZuWXAzPavm0488foBg7umf5a0qgCZ94DkyeAUYxCw888NQc4u72OjtNs2dpwtvzkbgyEwpi1jrp8NMY74Tc+yTvBsg7G15TrjjefzQby6hS9nl5jNy5iMy6Tpbl8wp3vxftuNbxOEIp8gxlV0X1eYDA41mYuvXo6X4+V4Of4/OxKEHrr/taIa/A+PKPyUIAgj49ksweL7q4BEsCPIMinJ5egDkg5gkR5QQIaK/rJfXr00fG8ij8vxev7Sa4JyVXGK+hSy1yXx6/n7MWT5GJ6GYESjoXRuojO5ifPiPi6j2VX56HV8932cv/k2LoJQWndG8WdtTQCm9TL1mpz43BQjlNQV7OxRjG2n4ntAHODzBLgTXKj3VUwd3pe0QQ/ZAKU+GgDyVCw0SeDbRxDr/TvVuzhv1rn3uABUQBxtE8c1oLhZcynvL8ZuQSvL/agi+XxyGbUL4OGfDjsV/qV7in5msKLoQCLuR4+KkdLQl5/tUFacFtw/NQDstU42wAV96JRTwE4FSCiiAtANRsPcErTHe1WZ46iXy9i4D5ttrOjot7tt/JSx+lmziQfGT+VnTT8aksDTJe4SiDYfTGLUsZzQDCU3RgGP4gZwM+MZFWBLT+uY5/QBBrKKIMaEExcDfWa9rWOz2aBAt/FutwSEruIdfPEEAHmgXe8BrjXXdQGKxvLZWAvM6z1xGc9dqiYotLHA/bhH0QPMUNw0kJO/cw+BaIJ1mKbHuFsM3GXybllEwTk1QQgl7Y5EgkE3KRgAlrNCAX02/s4MaktgaQjlvt4AeuPY5MfW5VsxIX8zLOIV9LiTOtJKr72gtwQEjEdRQTsNgBn0F/hafUBPlDHGY9o2oI8Z5kFbE4wOOtAVsEr7zdR2965r3VwDSQzXgN86ekQBhHrO3QLVEg7Qwr3PwVJ0HOTkIKv04dtcBgcoC/5cdj8bzgHQakE6rWEqgj1eXRWAuUFZAETrMfHWgutnwEkB+CzgS0uRlX1DR7bwr9vPbjAGltE7AERhwqwQAfDoAsy6o0lchhPaN+U+vO+6AcPoCkRtA0NoUy3yf9zrzWW+6gXdM6agyKP0Bpy6eYKwTrDaZy52zyUywzhtjApobhiEu/wcrWCBIXQBjAr+9fQfoKtF6o0HhUM4HUuu9zfwiSsiJjO5eUF6RPVAeu7Osd0APjeneMfnX8JQP8dA/AZ+7nPvH8EvY8bQ3bVu+azXegr53OjAMk8OQxo1jK9yQt7w1ZWUXFGCVw3xcZ6YbCmYc8iMC1XUaYG685x/F5w2zD/HzJ3elp7wX8NPTG6SJ95MuvANw8d4DWmbgJj/oLPzhv7xmvHogNEL494Ath8BohdE8dNTG0tEdQ3dNfpd1bA2KuwJ3qWt9EMgCe6M+8UghsNTjKxbRSddZXqsoRsyyIoLbuGbMcmKbxoxwejTKLUtL8fL8XK8HP9fHVdPaPWngIX/fs/YPAUlghN5iiAHGCQQRegkAPgBhALAUIgBILSmZoJRvaQfEzkuAB2X5hVM6QlNRHUFELnUisBMKawbUBCaHlLeii4srNwb8WyXGO8ixotUchnvVK8iPryLzmaVSiyz6FEyyN4EnrosBAzutbwH6R0Epv3M843Gck4AicaC38cS8KIXDoB66aPAaEPHvYwvgIgCYGdc6BUU6QXVM4KYjW6Lwqj3cVhtUMYH2mBSEu8BWAWA+wjgOtZLaNikYk8fDTRxOTM/l9CojwJGofSyHg4NR2OBGwBPEByFJ/lpFMADQAyZDyjI406QAtgAjPYCBV9Mol8ACAEBZTWMPq99AKJb8Pl7PRrurW15pwawvN7V8R5A+D2g+Tve/7Kt4xfNNjPr2xwTwbbGBvcH0IxQ/BZ6n/aGKN0JIHQaN6N5zAEaPrNwSR4QNQZ40dSr15lx3R94XnPIElU7+KOBP2pO65auLHUkTBVz8hwLYFsPVe+VZWkaQNseIyeTMUyRRjnrWdarWPL3M4C9hcbqPv7I72w3dOT3bnFpTOCB/heAYzPWh4DSEQB9ThtH6TECPEMXi4+LVOQ1s7Vti8lZPBqeA4yCAKzHWoL03MigD0AqO8YNwxe8nwLAzWwuRlUMxkOUdRXDCprAa4JPvWE9rvO1wpgqeHUp17hIE9RO0KHQtQa4dJ1BD5bZ6MYN+tmYzISRAL2BMZjyEIDUmrlWJejCLzlPklE8nJsCa86aTtD2E4DKsjmNzuQE2FaOAIwasjAdR2dexXnq1o3MtREgfsjIF46NS7kAUWgtGNUja2xquPHCqaYvzOkz/Ezze4DYLoCwD12Nxw3Ap3uTm1cPgwI8TRhibFNMXBNwDI0RGFo6rBTEM+ZOAWMqnR5d2tmH1n29oHu9ipy811Nv0pdhKDFnbg+YJ4JQnp0GKOOh6Za8yNOTpxlrKyNIc2nEozIm1KT1Bvo0tGmzPsfD0ym+eTrEz2vAJ/Lo/8Ij5GeX+yecY1jEzQW+KDpxjyC4Y97e8Pwh96UHUUED7BzoxPmRrxn+DKG3fmnDZz2xejaTdZknGiKOn7CNn6WHMkUhf/OzJcdcRh8jJ8YAxQFt8Lc9wKKyia7lfdIa49X40PwdslRZuIffjvDDZneILeDx4ekSz9tzPO2uVTPooiI+x9GVn0yIhIecU+XQ7UwZA/mBTjleu2MnnlrGUiOdh6fnnDmlXNTIs20vx8vxcrwc/z8dl7/6NxZtdP8iEvQvlOPR8HRCBFsUT0GnkENUCh5TXLpepmvD5WRBqElHF8AgYCza7dUL6vd6a44Nn919aMO1+tz4Hb/N5daUoolG+L0CNkUsb1woRTLy6rLcBfDTAaikBmn3PBaA4nuFLm3xV1kjEtDhKl4u23lfY/QAIG1Xr+GQ13HsOOuOu8UMspTTqRijHIpYoygfm040ai8+u2SI6ksP1oR26ixCz6AQXJ4XYPAEFP1hU+dyfG5RuQN071bQAZB8tFi/mwhyumzft518V6ImC0B8RVuHKETA6Ang0eHmAn0VlR5avRrdHdehKLu067yFIpcyY+RU0gOAzYD+CT4Ho1GUJseomARiKDOBlPUTzaZ1mTm9knUTK9r5drUEiG7iGwCo3tBHFFgmOLk8imLpAbRM9EmPDmBg3BvHopgD4ASfY8D9NAKQZ+Z6y3MEfS7vGgKgd0VvTHqSHcWDObhu9wjPAMStPZkKFF7Sc+s2pG3LSRt3+4ZXgCaaO5f+4B93KmqONXeQkvwDgOpNPsF77kDFFUAkFDl9PkI/63Pq9dILqmdpDOCa8H5EGxfw0JxzzPcjwI+eXL3dgtCs/8i46rmyTXrpOkwBy3ReNzPgvvCoWKYoAbLQewSQE/D7pfeAW6EXyriFNwC56O8EVbm3N78V5LuNpfFysr7hDL4KPhhhuM0pxysAXPqc2ob7He0d9AV0cnGGaYCULRavIWeyjPHK54bv6zNsd4CGAHmBH8BtDY/WzKUV/dgyPsZVlzPG8X4SxaICgDJmExox6sRo4taNtA9jyNqv/hOkFHQCaE+7TeoDPJks5ZaWGFUl/Ovcplu0SyBsiIheeIAh82uPsbfZA2Dg5bpmjE3ko2+uEIB60tOoJ08aD2jjAB4soFfFvTCt0gVouAmDnTZJT68rPH8ejrIU1pGx1SuaO3j5SoM1d1totZeGfDZmNMcJeulp1Lioue8Wem3XtGkZ8fBwiN99PsZ/gtz6hxjS8pEedAidXr4KBPjFsB9/HND96aQf97yf8TydhBP+loXt4SGX9N0tyL38H3l9Zv5q2MBhYYLZ/RBehI5j7qlHXMTsPJMHCoyNwtUQ6G/ypJiV/xC/yjO9o9L8yqeuOOXBZ9/5/4zDvH6VwNt5D9njcXuMh23EE0D0mT5baD7b67xkDJwPO409aQPtaVHKY1eABO81z9JznkXquabjShTPUEpbJ9Y2vhwvx8vxcvz/dfzif/U3b17flf8W6OFPVsNq2ljfU0WEhNHT6BK8C58dlSTCJ0szCTAFoAdOl+P1hPKdANRl98t+w3vB55rvkYJ6T93iUwGK0kqvqI4chCySns8qMVVfquOM40Rr8Ozrdyn5+KyAzDg4Tw/RgV+mYlOr226utWB3z9g0i7yX0VwGsevMOMeArirWxxIhPYj9CVAKet1g6R9d9gOE6U3QGyigUbgrkAVVnhPun0u6R2iyAzSt6zisV5AAENqu6e8OwGgc1goaGoqwQclAOzPjQSbH9IbSPhQ+TTAZGLDMs+nlBqWlt6izh+a877TQBNL2UWjlqRsj2lkKbmjbdDKN4WQEKDQmz0QcABXATkBkTUGzd1Vc1jBsMRBqgOdms40PgNCvl8/x83od3wLkLSS9ha41CuhA/4BfuTzO18AXl7IBnf0ZAGYaDTR97A947jz2ALpZMUERVxnfJvhf9Mq4QakNGJM7aDQFfS0q2o3idYlvAHgR4Jgd7H7hgr1MBKpR/DWAc9vEDsC8bbbhlphujbmCh1aHDYpyF0dAmfvh1/DYDpCxgx9bPfM+3tARQAfdSNAp+LwBdM0Boje08TWg+RYAORkNAU+9jwlKVwAqv5zaK6DrAFIypk/wCBGM93MuCD770LcYVtEbcXIPl2C7XEMzkg29hzF5GSvI7zJ2VV507tBGDYOSdmUCB59/yLz2Cukif2eNXr476ML0nvwmS/XwamktLzbGsW0F7PS/BpgDqpo1NGkAHsa3Yjw8OqY8JLeRwBgbAN4soO/OOsNZFcXdOAYLwDTgs+KzrrZ+Rf/oo7Hgtq0HWMo4384pl4LdrKEEfA7OdZSHZfT3z9EHNLsDmeDzgMFyhF8O/QnPtVJFN88PzJGHJeO4qhnzNgFZhkdAf0sljQDMI2jotuIm97jnvyXLxlxjmIIQH3JBNzgS40ukLOi8VK5kWI7NxB76mf3tYGxiUPJ9w6DkLkDwp55JPZQH5rn1OKXZ6vEQjx/O8bP36/iqPsXvwI9Lr4VX01VobLHzquzGYjyIT4fd+Gw2AJB2Yz4uko/kH0sVPTNHl3vAL/N0TBs+h/9fDy7xGoA/H/Ed87001EYDVqNGrzUGZqsBAa8U9Kfgmi50lvb6NY0JVxYhCa5GJe2HPPyNa2wibaV7KQ/Tf8rvUvZxKB43sMtTc4klfQWTpqFgyIJllEx8y33+5UU+C95pCkCaO/Ec5YD3yIN75ooBslsx/EMC0svxcrwcL8d/Ksfz/+bv3aA7/k00758tyqIyRgkNirQTfKbe40QsKfBcctfTmUlIgk6uPbp8ihT2+48xfJEgtAaYLZF+gLEEpzuEGH9HmKUxr5RTySJJs+g4Ei6X0PyT0hah6UNTTSv9BKy8B77wN0ADgjGv8woEsrdAEnMtJ4o3s3a7FuueADiHUXfHse1MUEyj9IgeBJ0W9UZprwB8670eBAESzUerKfwtIo/aiznApuJ9Jp3ojVKQ6zUDNB0BeKem5lwDPg4oGJcsVwh+/hYAcsAYzUERCkBR2H0UAe9dPl6jlGvARcZz8cwaTdBsW0mf5YLGh06MABvuaz4D5M36VSymAolxlONhbt03BFxIntRInKoolzmtWXoGhJqxvnl6jt3qOZacb+s6ftns4j3P/Bal+AwRa3q74b1RgCYKtTn2aGOe1wOEPpXT+H4wpC8WRzcLe2zmRiwAeL/eH6Kgq7gD6LwCzNwDPO9nVhs4xIxb0MQEHkCHXPbT04u2do+/ODzXsfuwiWa1i+2ujqflEiBVR3tuuKShHS0gGYBFyzYYOx9A5Ut4sZZAgIzkTwEc7yY8f2LcHgD5HtB5Q5vmACtPwaeJW8bnuRSuIvUQeLocbOmnBAgQ0u+MW06+gp560gYAfb1ug6FVXeEBBhR24HfGOPo7AEZrrB2/YqzkUZO1bKAZ28njvMquqcgTCPfTrroupTLDnA68akBoeJnY5l7bJpYZVrFr3clpD4jihH675pBVIVbrbTQYRBoyVgvYaSTSzwEGw4hzMmScZtAGsDm+mcb0Zhw3t7dxmQA+K2gCnUDY9FOAB+Rj/AXpGc/IuLlhQ8VrCW8PAJ6jwyoGjFGfeZ9hAPDEsRjHDoOvhkeNIn2iv9/Qzre0cQtQju0e4HriFITCDxoBtDVtM66vAJhVrw/tAfHQaFFgMPDZ/esHAlb+LhCThn29oFDK+X7YWUbrHBt4aLNpY8X1R/rVwIdb6FsbJ8x7t3r1BybtdGr4/amJh8dN1M+XeHw+xN8HIP+cubKt+nGAr12Kz/Je8JQJUJkVNh3EgHvfjgZxx32PfH/kGa/gpS+g2afwx+cA1E/0lgI8F3qWAZHyhmDSRDDH9UIbPGFr2iNHyGMYtnS8IzPSR0GfvAFbMtbJGAkiW3gzM/+RhXppNerz3swJjSp5Zc09jcqAWAmSLcW1MyaW2/BneI176gTgbxpZxipfn6VBd/XMenhdAneea5xuOibyLy/Hy/FyvBz/KR7Pf/Pv3fT6nT/b7/T+HbenE8ZkmZFjixLSIlaIcqb3EhCpR8YleRTKdXckFHHGiHr6d8CnQBRF9cOSfH4HsNAbehG8GuuGwLNcS8aHonAShPo+hfX1uO6E8/FvKH9j9/wuNTlCVy+UngQ9AN6P/yUAvaAULwDN7vgOy98IuzIaQOi+i6I8l7kEb7Hmkx5SgOfT5hRLlJM7Kx0QuC4VZhyoHgoUQo8H3aJ4BKHX5BJaI1jZg1gFo4DQevmAUIcWexS0S8f0/XjZQc1DLqmasCPcOKgY+PbDAVCBQtlAxycBhoARpeqytDGEU5TmgkfMIPtdB2A1GMT9fJIgYjCuYoRC7NOm0iQTlCDIKmmmEXFdqrVdwLf1OvarNYr3ObbbVXwAyDzsm1hCtxXnM8DTmn+PoKAn7rGD3ioePcjn3jg2vWE8COQHAJfxDMUMiKkm8ZPxND4fjeITQMynE4DOsBef3RQxRpEXKNMRIDG3fxQU0Z4zgO0CKOlwusfqaQl9NruoHwHsAJXdzm1P2yzntNF7C58sE3jyCg3X8N+W+z1LW9qdGfKcltDR+/kGkPymHDBOVQLQhTs8AUCHgk9fAe16Il2q1+OoSjURq7W8TSp5jANokwlP/P2HXYEEjO5+pbe1J1iDV60jKUdqMgk5VdjXJXOGgd9mkhbt0ittvGRewf0EeeKDI783ocoMbp/jNo2dvnzK3wQS0GvNM02mcdecreO428VuvYvNusFY2cUHqzEAOHr8yHJHzlMToEaM34y2fDIq4ke3o7hjTOZ345gCojRezrPb6FvUvhjFmXnSMZsd/soELBotqCloc04l7qnHzO1ULb1V0hbDLIyF5ArGVQ+6nsduvAcwf+B7S3B1zZrnuz59KA7wo+0HtB4wYo0HdT/3fauMgSQdQzowIhgbvdVzaORS8Yg+jJE/7vWeSV2AoLOxDdxX3+ge4Lh7WEX9/XM8fbeMFUDcefTcPcUBoFosxlF9Mov+3TTKGfNmPIJQiI4d0mDVxu77bTx88xwf3q/ip8/r+GnTxjvkynv6s8KQsRKH3tYOfNRh7l2Yd525tViH0eX8EfT8Y8zDLzl/dTyIT8YmLhVZP3cAzTB1MvZTUKfRYz1jwwpOum13GLINPMRUyOL12AEdftc1WQwQqpwwdBny8TsNE/rO6W8P0lyLBZrlfu7c3+X0NOC5laJRgK6HVNnoIbe70rGBX9YCYb+E7/SqKzVcotdQNIvfAv78Og0aaxUfXCXw+pfj5Xg5Xo5/HMfz3/vFTXe9/ldHZfnfa5sGhYzQUYEClK4LxQpSPiNBE3CiTDomjyAhryWbeAV8Ggdp5nrWET1srmDTLNr2ulR9AYiirngi9+Fe1x2XfI7K+wow81DyKkUBQanmRQgCyy5gSw8nwhaJzd8BXn6vGNVLanYtr8KDBKta8P1rjcQ99993hjy5iFpPwb4XTdvP0iQWsnfpymqMqlczVAUqLnOr+MYAPZfleXIM+WzJFVtqRJQ1JY/QzIQla/adGmNg6+gCwq2VKV3UtAKIvTss0ZcaJb7m+4fdJmoI8ABYNZfeXU/cuzwLZ9OGCoB6S98+KQFUgKxPABBzlOsEpTeejqNAQZa0bQAIzcQQBs1xSyQEDbOYP8Buv3mG/BsAzHPUK5S1S/OQdC34RLG5u8kGILCF5htA1hN/2/A3M3PdRaktZ7EdzOJSLmIwvIlX03n8aDaL+bSKu2kZb2ZV3C+qmI16MQL4OL7W3+zSnwugzmLV0ueyZew3nNDpCChuVltI4zIjOnm3z60Kd/ztabON99Dx+9Muvjvv4hFNvYbPoCZ3PmI8MFgwpEu5E8bgDaDwlnH/pBIMDzNRxHJJZvKPAB7GUA75PpffoWNmtau4BcY8+8RvGxS7W666q5Qcr3FgkpVLl9afPAMuXNK1nJHLwdYEtV6l8bN6RTOxhJ4nb3JT/p/fpfeOf3qkBKJ68rr81ixuY3ePXOimAYI2gSjckp+3tMUdtwRrhils4Z8P0GzztIr1GqMO0N6TdoA7jQ7zyu+LQfwI8P0r0378+i2g/BVG0+ejGBoDisHQG7kZwSgNtAPGV9u6j7j+aYAVBps+SeeV8cHXigC0GV4QDY0EptC9K6gU5eyhDXwvcNeTvzGTfwqNhnr9ZUJ+CBhUFhyQA3t4/Mw1JnQZcnJwhzM6v9rz+wsgnHuaEDiCj+fQ8B7a3sDbxmEznFmvM0EvNHV+a/y18E/z/WPU332IJ8DoA7R5aps4VL2o7qcx/5VXMf/xfczevIkh88XEsJQt8OL2cR3Ld8/x9c8f4vd+91383jfv4mfrB4wyDBL4RPlxwvg6MC9qjJu9HtE5IHYxDdB8boX52c0k/rn5NH4EMP0MkDt3FQB+s9TWkNMkOJe7NWqulR2026+hACU2+RAwXEBri8PHkL97co8jfRQ08ieaC3CF8fQ4MwWyksAB+tUA2HrHdYwLl3H1KQbQyxWVgytT8hmnxjl3yPJWrh4ghZN+mkXWr3UoJYu7xVm32MCKDGvh74lzuffL8XK8HC/HP9bj+f/0D25BYn+iLPv//tklNqSdO6govtRCyESEMp8Fp56CHIGoospXpSPfKyWth5nSUo9pi6RtllwrMLWO6JZrUaDGiOoSQNWJmq6Z8QpMhDAS0Sx1gSly8CohEY3WCzVb3j3Er95R49YEonoBLcXD3wAELut3jJczS8DfI27Fyy41WaZlj7q+Zsf3ABrdWPObPddY3Nsi3wbhuze9WbglSn0yGKAXeplckvGBggeEt+V+LPfpVn0qte7+BO5GgQEejgCD4wGluwfQ8757cGelTZwAnav9OraArSdoU9OwBqX4BM3ecn0tbSEF+iAGPGeEhnjdKwFY/XgFuHgzHqIDRzFH4RWDfu5kMgSU+huXjY1ZlIRZFxEA2NN7xTNOm2W0y8csHN8CSpsGENwc4xkwvqVvLbTenfux6gyuW2cCCpbQcQudLsUsyuoGcHkX08kixqNxjGajuL1ByaN8p2OXugHptNfYYYktWDFW0NPdk9xjPzbrBOsn+EXPXmbCc7pMuEfbbWnLsj7E83YPAN3E9xgzS3hvAx/teu7Bz2/0rqPcTxg2ZswDCwDpEfeM2Q0AxiXS26ofnw2HCdQz8QUE0+c7GIPXIsGeCpahjxNg8gRtHcJn26Sih6dM1HpgjA4QUxBaA1azqD/PzgQoTpXzwIx43g/4jVuu6iF1qXkkj4re6JfxodZONba6bywj7TjyLK9NL5X0h27YArGDHlY0OGLUNTx/Wzex1HjY1BgQNWCUsdvWcdjBV/CZ4zyl358Oi/jJpIzfuK3i89dlzF/3Y/HFPCavbqKijSbpWXqqy+nuY5cD/L4Dx20BgoeKWTiGbyZQZZj7y69AP/KDsYSuFqQXjr649Ktx0cdQcBVkwDhMy3OMh3xXMfctR2btyR7jXwGjCo0FXpkoVjZopKNlgxrDXsr4UF8zrlfM/5b5rUQwaWwO4B8jb+aM3atRBTbTq34FTjL7ybEBmDfP29g+bwCUvAIqa+aXIHV6N6X/tzH7yesYvb6NajKHD7i/PAd4f/fd+/j6d7+PX/729/HN772N96uneN6vGGvmKa2QN/RUu7Kgh7Fh3HYYpM0YQ2wCmAeADm/n8ZO72/jjb17H6+kk7vlugaFjBYYJfFghH4YAv4wJdpzhGMd2D/A8bY8xXV9iAbg06bGaYUTO4FOMuisI5fn8RBBosqIlpQ5MrXpLW9yUfY9ZQ1+s1yu2zd2buE7QKX3gvDx9qh5m3yO0FKNprHI1AJvvcjUqH5LGjtceaJPiWP5+OV6Ol+Pl+Cdy/PJ/+w9uMfL/PMjlN8ui1zeRpUA4aWObkZulmXivj9GForS9tbYV1HruUEwJQvWUGivqsjzgwd2FMhnJJfjj6gpE8zNK9LLnd4ATfp9+I4FnR+UNiEQx+13uusJTr+Cz4u9cp3jM2LUSiXoFobkwCJg0oF4PTcb0AUTRdLkErDfB5VGXl9xRqSmnUXeKaLnPvprG0Uxvft8bT+PMdwfui1pNLxetyKU0y+90EdZAjQShaoXMgOZ5XZRE74AQB9h5ngAPh82Grm+i0wC4oUO7s4boJjY1gBDlXQNQnwCeS8DVGrqteRWEoq6TzmaaT6DJHQDnHsDyejCKV/NJzEaDmKKYJ4C/EnBVAkZdYtbDdo0Rg0J6CgGhJogZvysAtpbpYf2MEnsCBABwUDY7lT/92QkMOhV9v5bAaQAjm7OJXMPoVLMYDAGfg3lMh7Nc0jZhxRqqBYrMOphmfQ9A6YUg2ioJTR09nt3l88nn07dTHwUM2TYozC38pPdxA3Bf0o7VwZqNh1ju2ngCXC0B9Y/QZgNd4CLAgSCNPmHcdDVe9K7Dh+ZgL+jvLfzi0v8nFYC9AJwXnbgZDmIGOBuOXBZ2SRy60k6Lq+vFdLtHQ0BO8FXNWK5Q7FvGkxGDFh2AJ9+1bbY5i9fDem52YAygvzdzeDCwZuogge50OKKlkTvO6AFzTjg9YMp8vcY/XvlQLvZ72VWw0zJemZDEbwRKNTy7XK8AiTsA6BZgvgGAMIegkTG+ghOf8WbYj1+9GcavfTqJL74Yx5tXo1i8xmC4mQACGTseZNa1vsOroQcYPzDmtWAIUHQc0c9ZHC5TbNCCsekDvnvx1hBOeGJ/4TsaWUNnMXX3ALiEVnNo86vM3084Jx1DI9ZRjgGlnMPZOYoxz8z4RqcoT4dfMise46bh+Q9rxnxXxDuI+v0BPtATynwLxqYSxDFeM8CYu3LpCRWAWrbKZCVDflqMlc1yG/UKQ25t0p07lh0w3OAF5sjwhvnxZgodFmFykcCqXgLa3zWx/moVz9+vYaF9VADoAbivRS6ZCPe8eo7H5XM8S3M+Oz+PrjAAKK2kMAbMFtyzfDOLm9d38emr+yjTGJvFfIJxBm/MuKH1cwt4MseYwfLfAbqtaet+BUcDhKeA71v4aDqinxOuB4j2mdMX5rIhIHqhdwistsUYfNhHbwsIL7r0Df5S9DEGFsRnaJgPekqhDSOt9LDahKOuD14jB8onOLeKhJ5oY9SzvBmfBf4agVkdQ0ND3nw5Xo6X4+X4J3k8A0LPxekvIW//xLAoJrudasHqjYoxThRl1idEHqsIkaxX7yjnNYbUxSMFrgDwoydUIHoQdNYoYZdlAZwn40N5PW74Xq8o1yoMaUP6ORSSejczQp+Hmd0OSPCvFuLudJG+qPAfinILWlOTfwSnepv00CBNeUW8AmYEyybp+BSXpE6DSRzKUewBop4t4E4Quk9gO06w6/7JbqOnZ/WE8lY0m7Bi3VCVipnTYiKX0or2lKV4fF7H9yoGnmv5plbgB/A86wFua95v8/MBULE2SQiQugakPQHSngBsBwE/3UGn+MRcYp3zel9W8aY/iHsA6Hw6ijHKaijAAhCOc5mZtqHo3SZSpS8AdW/7zkHP7BaltwFJbeMIsNkunzLm1CzYDFPQ8wntgdRxKCbQAiAODVRmcQaY9ybRLcfoYYux8ywBELTPGDIAaO45DjDkI/SX1gfGRbAFIBdgeUJBE5/c6eUJ/rFe5Xueb0jAFjo+7c/xACD9DqC1Zqze8tsGBa7H0vhIC6MP+DSFPgP4q3/GSOocwtqa5fkUQ15NiLrlWZ8CFiZdwCnA8A6wbnmdoqStKPc+IMe96HulfKTyheY8w+1RzQze0qat4NM2ca4xNmy3sbPP8MJxUERdykNFFBO3NLU4PWPAuAy5/xVcqvehnbOHe5V8K/iEPPQa3oUfTRj7AYh6jRtEJLg8HmO1FXTWsbZKAGBI7/FZ3uJa72FG+R3j/+WrSfzos1l8zvnpp7OY3AKI4YUB7RiBUhwfQ0iSV+V/3b2M5+XEmBsR0Q5i3RYYIIx1dxJvdxdAl0u2ZbwDkD+fskQ9BgOzm75MGYfXtOPXef2i18Y9xsZ5+yHG5Tam5TP8+Bz9ObNsAZAaA/Sh0xmQZYKPYP94hH5HgD6g6nnTjVVTxAeA6HtA79OpHys971LFWGyTyaDxmHEc68nmmXqYrUTgXv47jLxtDY3qXSY91RgvrkgYx34F966IQPldP8bnfswZ79GE97dlLO6594TPzJW+iYLQvmNd2CUA0USlx2V8eHzOkIeDIQfQDlbIqgG2azibRNyMo7ibA0AxCm/ngO8RPOUuYmUmsGVIBkdWgYA/tVl3TRuN8d4bZCBG4BS6jrFMRnSsgn/68GqHewh43aLzyHzwt8bVVjMMKekgKTWEvSG8msa1CZTQtYMBcQLYMlUY7yINlWyHgtpX+EE7RNkiGPW15Rq3CZVX5a2X4+V4OV6OfyqHntBJv/m3u53On6yKYrRvdoANRC9KWmV2BlwIRrNIMWDpWr6JE+WQWhehlt5SvaOAhExgUhr62RirwwYQZnKSnlGX5fl8Ahh1+JsgAwVkgkYKQzPWUVohBHPp0CVEgSmKxWt+eO9jFdiZyAQ6Tu8pCiPFqZ5QpbDLwylkuwhgTgCK210ejfVy28tqGrs+gLQAiPL5xLMs4+wWn4K0I0pbxWl5HJMCjM0yJst9okueYXZ8h1OlIKzRE2PMXD5fLyza/tgAPgGdp5r+79bg8E3st+uoAaErQOEzf19fAGbQ2ALbB2jsMrXZsWYFW6f0FXR4Rb8z2WY+jukcIArgsFyQWcyjMQAIIJYZzfzLbQT1gmoQcP9YfQAwPGcWfwu4yeZx733H7T8FntCjD126KEJeLyhu+zpAqepFBNsBAq5ATg+tO95kDCR/MybQeEc0OhwCLTRUoHVN/3eAFrgg6zY+AD4f9XDy8CUkEoR+BWh/h7J9iyL9JTTe8hzHECvjOm7JGzwXnhtDoyk8OcSgccvUEWC3e96jlJuYAlZeoaHveJY72yz4ud7RaQIy6GOMIOBGkN4DoGWNWk6TjKyN6LadhmusAThrgMcjbf2Otn3AFBOIbiHAM79toK81KYvFLBaTMeChisKST4CTkr+ryLPZ8hp84C5KGkQCSHNRjtAjl+f5m4lngs69yUYCqh28AhjaLteZKOVuTkfA6p5+9hkrYwxvJ1V8Lvh8MwOALuKTT2nD7TgGUwwUE9UwTAaCbBqi0cSAJC2loTvpHACChyNGh3uAHxgjQ1IAa+uDNUVLQGGXvncAhAXGwzXE4o6+fDJwr/sz5zFuoH93vYnxYRlF/X2Mj1/DFw8QnofdDaMzBaSNMeZK5i9tSQhnrd4DbWjL2MEQz/t+PPKsbVNigPTjK575gWc+01Y9zSfoLBitoLVGhN52E6T0qEtXVzekkdtwrqDZEwDvO87hsRsTRM4N97hnbnwBTYzXfLMYxgxgbGm1AX8bcG8T0lzROAFCLWNmfdoL43Nm7M+MvZ8tIZb72zPnsVbCjSv0KpaMeY+xKKYYyVWRgNvse8ulMWFSTl0Yr2spOZfhoYHDAWtb5UDDwuSuAfKxD18zUdNJbYZ8XwNiBEjGwOwjB417TmNLGnAP5Z3ttsyTPLTf7OKE1dTW8NwK43nF7Y7QHhnVR2ZY11P0anKd93dqXffcF6xns16Ol+PleDn+6R56Qi+dw3+z27n8ZqE3DmFvHFv3LKBEWCE93aXFJRwBp0uR/jPJRqCQoNTYIn6nZ9PM4owdPRp4tkK4b5GzgCFe9YwGwKHjLiwqKD2m3I8vEJBXgNkxzlOvJyAhvZ6BIhWE+h6hnIlQtsDn6zVVgiNRFaoCTsFsnvxOj57A1QJBwJboDKaAon6cB2PA1yR2PMf6oMYCutXhAeBhdvweEODWfgcAmU6kjfX89ibb6AUV6JnQ2gUUBXf+mC3PE3sCMT73QB3nFmCxA/QB/PbGRK6Xcd6s4sTpLkvb7TK2XPO4r3PJcwedzZjm9kn3KW1acM5QbAsU352JSYDPKcpvBAgqUNB6SqwxmHUm+Y2AMbfPE6Rxb0tlXZptnAE7LUBYsHVQEw2qaMspwGoMOB8BKgW0VXp0DIkQWNufjkDPBJMcc/XZRw8b9E18D9GNbzRGVw+rtRr1nDUAhZq/ueReo8SX7Tke+Ps3nF+j7L9Buf+S4f8l7V2hIC2urWNKw0IveHqc1drQJT1CtHsEqJ50jvGKNt2eGvqySiVewWuvaNeMBt/StTmDswDISLeJr4CzfsGYAEAEChb5N6HDnWBM5LCA+RpA8wygMVb2PYDml/t9fMfAt3S6pkkn6QLgOFuRgLEw01ovaMH9M2vemOKPfCkPfsQtAD1oknR0TlwBVAPQ2e8AP2756m5W623UjE+f5xlKcs3cF9cDPgHTt4z5m/txvHo9jh99cht//LNZTOnoZF5FOSzjZjLhWsYLMCTfm+R3nQ/wP2DSnXOOAM9W72bbjR3vD2eAJp3bn4pYNX2MoW4887mB3/vMwwn0HBWduDURDp5eAEBnPgN+rtpNDAGgwz0AtPsO0An33jA/F/PoDEcYcwAgQOB1LPmeNlzjQAGlAt+2D3DsxSN22Qee/f7Qj7e0+R1zz+oMG/ip1Sn4MVPc3XkyGZDzBA1NyHLVwxCODbTqe8JP9/RTD+MN5x3PvQPQLUZFTAdu4YqxQHNMNDROU8My56nD5XzhVSNbphb8p8zj75bg6jvfGZGT77nEShk0K+VeD5q7Y5PJa53C5fTrDmKGm0h/s9cxBXNV4EA7TTxMw7t1lQKDHDnYLzsxHPcxIgDKNLLAWLZIf59GaeClwU9buvCXIS5W5XBJ/4jBcvjQRP0OWmAHNE9cxTj2GFvDh5yrGiV6aI2lNtHSbWbd6Uj+ejlejpfj5fgDcXz9v/7bd6N+/09Nyv6/19TmTAvHBFsAEARpZrIjdJW8xhOlxEbA8Y5DEMofEZBXzyinQtaYUAu4Az4FMlma6cB7QWcC0SU/cUkeoKo3IJcwOfUpCiwRxFdASUt6wwSSqQr43sdkjVAEe5ZvysYpVq+CPxObAFYJZjhPKJELCuLUQUkMUJKAW/eVN/P12BOE6gHVk2csllm7eizOYSUhs+hNmmkPAiuUiBoGkJZJSSgYE1KmNHuAYhrRVr1c7kKSAMpwABNINrvYPS3jsFpyw3Xsn95DjlWs6+doz4A1wOKBLuz0xggkUWjeX++jSmRalHGLArmZT1FWVYzmI8DH1ftW8VkFiVpKxSiVXA5XmerlOQOoDio7mqNidJ/4MyDfmNdTOYQeJnVBF2jSK6/lh3IHoMM++oDX4rRHeQNoRYjeRHVIuzIx7COI60EzwxNMlBFAm1WeWwYCDJYobuMK3wHu3gEaludO/KLZx0+57ncBaL+g0SdAD93mGShJH+NY8tnTrmgF6AEq4KkF4PNH8OUY46a8mOuLQcP3AqUZ4NP9vBd9M8Ut+QMIhW4Zq1cZpwdgh8960NS4u4y9A+y6FO/uMkvrWjJWJkh9ABw+Mg823K/h3hnuwD2MBxUsTKC/dT6tqSlQEOByq0xu2/FqCR27IOhwyVNP54Z+m0SiF68GeJ4+LiO7JGxZJ6+Xiy2PNAb03gMu72+ncQcA/eLVKH7t9TQ+5xzOOlEBroZ6CXmexdSN0xX0GXeZRc31ZluaDHC3bd1XvQ/ghN9htI5VIqwIwdSzNu4KULg5lglAz/A2HBFj+jkFsIwB71PAlt7mcd86n7vo7da8PsSg9z56wzq6Y8DpCJ4HNJ4Zg25xDBNgTIbKeeUKAvQ9HWkPQHQHEF7ty1jt+rmbzwfa9RYA/EC7H4phfA9g+p6xemZ+r5E3Jff6nPFEKoTb55souD0d4SVAmXMb3rCc2T00X/D+Bj6/ZWxvuM/NYJDxs8aTOqcElllknnH5oXxSj2c4d3IjBdovMNVAtupAxY96yCdmDsAOuahcU47pEea6NMKgmzJLg/VgyAOg22qnVlrYMR47mNsi8VvnAqd1XFvkoCsVQFue3UY5AIgOe5l4OKqqj1sHQ0MBKL+3uLyy0yoTp3UTDefDL57i3S830S6h75r21aeYQuuKc4JBaZxygTysaE/eCz7Jrr0cL8fL8XL8QTqWgNDT/vQnpuPhf+fg8i3AI0t1CPIElXo1RQMCzwSgSGydLbyYDJPACeHun7zO2EBBZ6bgnixqDwj1vVnx1gw9cF6e+Z2eVr5HsCfiSKmumPQZAJP+hI+CTh4EeBSQGt/mdpwCtQQrvhds0qAOgjc9n/5WZWtZFX5zRjnzxwReZ8CnwFSY7d7xZtWLK/cubwHErtnagohuJlHUxw6KAwXCRSby7PRUoVBKwLD1DQNg6laer6oiBii2EqXkbjnuqKTHJks3bZpon1fRrpd0fwMZAE8Nn3cAU+i0ByQeoLF464fDZCiXv4fcN0HJUKViUlA/RiYmzcZ5jUt2lmrKZTfoYXmV6w4qerQZPYCgS3PuJW329141TJ+NfT2ZxY2S7lpHE6Vn/UaVshm7BUCpOrZR7Jco3wbFDMrUGGF89PydNRrU3Nyzg6I1IezIKYi54qoTdDtlAtQz9HsPGLcW6Tue8X/f7uPvoMiNA/wepe8Wk1djgrZnmSDe085kCWh9SXAOsAF0uDT/k1x63UTVrmLAq/vydzqHa9woCMJtEW9HZUyhlYXqxwBEQaMeIUtvyb8uTwrasq2Al60F4DmbzT6eAODv6200AO+G5xrrLMazPFffmFvuZ8kdvWJZkJ57mVHvDkVuY1pD/x193nFfSz1tAd+WWTppkPDexBGNBL15lnByfA0cFCiMaO90Oo7P7uYAz2nMbgZxsxjEF5/M4nYG0MIAmTFAAutOD2OPNuVcgJaCH+fB+QiwBwy1lxJwiTHA9DsB9M5n3YuF1Z0wfODtA0CwtUpEP1oMNJvlfHE3oxG8VNG3QXbvEuPeEXqeAXQtIHAX1YDXso2qbDCE5LcG2nAD5r88ZBKNU9kRNab1dGDe0J4GANoeetHsuwDgXjzuingGmH5vbCjte+LZj4z/E/z1DNE33OfMNJ3CEdafdSvdod/p/XRG8xDBpVvpuuVnAY95DgViegP53QDa+l3p99AaKtBM6Y2hBw2dOgMAmsmYVYlUAWwWfu/2pBjQbqdpCp9z4LqNKZ95JkSnd/7TU6k33zkH7RFnlhozAWyz6cSHdRtvt208Gj4Abz1ZA5fXI+D2AM9qSJYYFPfzcdyMrpsqDOFX43sNxRA6OgcYVMVNfLPZZhKf1ROOK+Tr+3UMOe8Y6BnyxtWZGT2vuHhKuyrmP0PxcrwcL8fL8QfzWP4v//bduXv6c/1O979VCCJR6gpal38EoCoW9FziAvGgO4mY7dpTGSAczTr+KJVRPLyeDoBANJ3g0qX3XJa/ekXj8IHXDfJ7w+WCUYCo1yGQs9iyD9Ij1ql47zISKsMEJWNFBbsJUDiVqnpAUUr5AfCXns8svD3gT1dPanrWuIcgR1CmVxRZnmAJPZQeO5Of3IFkz3ONhdtd+oCPMmsX6gPZ8TzBlLVEXaZPTxpKXtfXkPaWvI5QmhYKF4BW/K7ktQsoA9XGGa1/WJvB28S+XoHPn/me/u+3vF9n/411yyQcwE3uCjNwe0fuA9goeZ41APW8jQGgxmq6P7o1L9MjyfsCxfVDrVBVpgDH8IMT9HEbR0sR7emzNVGNs+0NSn7vb1HUgjOekeWnAEpmrgzRpBVt7NXL6Llk6E4uXC/yMtbvChh5Dn3XPrFouSgavAbI4BaA9i0K8RnQ9YHXFYB+DV1+j8//N+jy8+Mh/gHA0TqpeS/6QcO4AZ+5j2DpugjJ/b237wT8GDgVhtIUg+YGADqGt4pzDQCpAT+XgEwxoY0LlPrdcAJwR6GXJnKh1KFdH1oJnqWbgN4C4md5gkZbQ7U9tLHbYhi0DUAC4wA+vibfMZ6yW1fPlSAWWkPbNr34HfjIUIpOrAD7xr5uuOcK8CVYyN1qBLsCieRhPZUaefAO98ldnIZljKfDuFtM49PbeS6/f/ZmFJ/cT+LVrBc3417cjouoGPMeqKvTTSJxuyvdOhf6BYiT7u0JnnUMAHZb6G5ZJEuc+Z1nDSDdAvy2pyI2gCYz03tR0sZrxQSHQrBeML8HdNO94iflOW4AaNPiDLA/x2TAjWILbQE9/ROvsocA7ZCvJo65JcN1N6kyAfCJtrgj2R4Quj0C3AGhmz3z7TCId3sTo3qxZA4+QA/B6AYQ2gAOd/TVJXVjRAsA8YK5PGYsfggL0hMtXbPwOmQxfvvoPKUvfZrpd13GecQcHvKdZaY8LYQ/g2wj6DmibwLQomB8abuRDbK7tlYHEOpNmD6KFE6eB69xC45riMB+V2NY1lF/2MbjV6t4+KqJx3eM/xJegA/2/N4ZuUcefsucX2OYHzBo2mkVN3ezzLS/XSzggQlzHCCKAT2EdzVMNCwVVoburDGUtm2bYPZxY5IjfL/exqzexT1Afwi/jVdN3Db0l2mjmHw5Xo6X4+X4A318/Zd/6250M/1L3cvxT43KwfCYnlAUZiYkcSJwVUyK0SgR+wh95X5CBIETf1ciZ21EQaivF35/aHgVkJqIpGfU5fc1f3aPdf7mdygyFzz5Y0rMTEwpAJJKeABlAlEEcSpbwaifaUyWaxJFAgiEKKgi9RCvNux6jSCJH3FTb6w3QA+Kz7B9Kg/AAPc5Gi/auS7T73nmHtDWdgd5qqA9j3yX8aE84yhoSTROO7hfyZ0rQJ57jXsWPMv4PrOi+yi+M4rBhId9veV1F6ftKgFo5wAob/nuZNHvYyo5Qxu6KF8Bvp5OAa8hEYLQUsBYXAGjyTDFcAi46GWco8BQICcw1Zt1TAB6rfnZADQOgnAAmLs1tdKj77LtJe9pWRyX/t3dptcAIpo2ynYXA8avlBesaoCxcHE5Tw+ip/T3sNHez7c55ChkwCI4LONBP6zNeDcD+hy/BOh9C03+k2Mbv00/3zLW1mG8jqfj5D1pZ44in+mDQD/5CsVrko9hAjPOMYCuOuxi3q5ifqGtAFF376oAFUNA6BzQOa0AoPRtwPvRZBSj0QiwDgCHVsZP+pQjYNgs40PdRr18hkW30azXWRqpBYQfUPwtRpVloty1R5eotSxtnkvgJg4dQeE1vGRpqQ0AWw/w8+EEENWT+hFXJ/iUSNclYA8z6qe0p5oOYrJw6X0cb+7G8eM30/jsFeBk3In72SBmgE93sSkEoAJo/uUUE3heBgA7xjSBlwCPswVM7gG+8LXjYCyoXv0dwG/N6T7nLr038PAOcGqx+B0dMlnNGqiuSAxAn+6eM2PM58z5CeDzFedtBQgErJXdI23aA9Z45f0Q8FYB0Muuu6xdl68zPIf++6LRdpIPj2UcAMEN52p3BlDJn8N4avvxFmI9ySuM+1va0NDXfcaFAhzLHsC3n6W4RnxvfKixndcKDcxsZIFyKY0KaA/peShzFWBmtjk4OQpeLaVmRYuKayb8fc64TOinXk635TWUtS/IB0iXI4yDijnF9xpshlwocjJRkd+6rap7v3/4fhvffVPHt1/t4ttvd/Hdhzo2gMX+4BTz+SleDxiJuon68TE+bJ4B+vAc87e7GMWrNzdxxzm/W8T0Zp5lpcazaXpBC+Z6hQElDQ0b8dnGXdcYikv4dF3XjPMumqbBiMJQhBfHDfMD+l057OV4OV6Ol+MPwfH1X/7bd+X0+O8g6//lcVWOzxeTUZCyCDU9lb0eALOHYNbjyZFL80r4qybkVOILHXzhs29Ee7xeAAmWZoqjtR33AJUN7wVgfH9ccbngATCW7jSu6/OCUlGhXABOQCOUooXojQhzCRJwKWDxvc8TqKjdeazvs86oHtEEqfwp2yeQuX6f1/B/vV+WeHJJ3mX6a4ypiriKQzGNtjd2gZEW8x2K+ojSNgzA0k0mLh25X5frLeKt4nPRrM+JHgan8OzDBTAKaORvHd6fdigeYwJRGMfdNpMSBHfuMy89hMytNBLQ2z365DKtS/ICjwLQVFp/0BjABJ30pQ8gHY/A5QJ12pIA9Pq9XlATkKx5arJQZt1DsU0uE9N/H8NvrPep8h1xWgxLBd1HgZbtPgra1wMoFxn/BpqBQdITmokOPIu+Jf09uOcFxX4CeLZ7l7eP8WiiD31vaJPL8W8BAL9zAIBym98BvT/S5xM0NVHsJBAFpJj1y/+zzRkBQENlM5ALf+cLQOMFhTvi/BE0vIVHD80yJgDRGeDIkucJ7gSe9M0tTQXsJlz1API9wMSopKcYS9ZWNGNd4+DAuOw269g8P8cGMLqzkoDVDXimni5roZrUYnF6d5fRW22i3hHkbSzvmr5toYFL8ILPlnbr2dbbKZ/Kh67kW/tyxFjOOBejMm5uhnF7O4y7u2F89gYgem+oRS/ms3FUQ8Hgdey70KivUQaXZfH4NIgAjxo5LSBzD7Dc85nxNX5ZwMcTk2+39SVWDUCZ9rlL0Za/CTzdJWp7LuKRthkf/AG+snzPDBpNod0EALoYdOKOqXfL+YbG3zH0c+jc72AIDNx3HNr0DtimxkxewWdW/ewd6bMFsJzXekI1WYfppTX5D9YAsNMW2lwfiljy+nZzil8eevEN1z5wl9z33WVyAHiZgLhPu4xTdTvPbq5C8JaTvmpA+UpfehpFfJZ/rLvq/LeiQ4amtMxHCwZjLFSIt77zFDpM+MmEOeBKkDsHGXYh+HTw+Cl0gWa8eYS3v9oc4vnpHF9vz/GL9Sm+Z848CRLhg0+KQ/xkcYlPp51YGJa0hK+e1rF8eIz+8wYD5wlWhlfHw3h9O4+b22nMXs1i+uldDO5mWQh/jMFUMhaCUL2uJtC5CuLMsH9WTjCRb89c2DGvtiY+8t4lfpr6crwcL8fL8Yfr+If/8//z/avZ6S8hrf/MoOj23G5T0KEwNiHF5UhXxS8oFTOAgQsJkviGv4Nm0jPgIjCHShfBiURGMQhi0QQG4Ov1dDn+h9eMD13z+syPlly75v77q+BH0V+z4vWQ+WCFL+97xniiDV2qRegnABKMCVL4KFi5FrTnFGUhsPN7P6OY0quKMvF9Ji/5OSPEMroMZeNpotI1k/7A+9zisFelRxE4juLXk/jR0+g9etwDMGo3u3xvzT4TdXJ3Jd4LQLsAFIvY+52e0Ga7BpObLATYA7118xWQemho6zHBpyWv9IpWgKkSZeRhHKM1Cd31p8f3HcEUivqop5jfdDPBqP+xzik0c9A43fnHGp1mRpupvpM2gBo1rIBo3Dsl8HB5srsDcNZNekGB4zHogBYMp8AQ6fKsNDUcmzQGuIPjLs5AQbsdoaC8ro/R0O8Nn5+bNp6h+RPP/LnL8O0x3jIEz0URT/Rnyb3cXUawOYJu7vyyp/1gqSwev+J7PatdTp/l3uPd3S6mgOSJSveAQqett+dNDAHxLgv3AEkC0EU1jD6v1vc05MBQj4rv6EBuDLDMEloo79qC52sAwmOcNs/0YxeHY0tbUPR6l6BvZk7TX5rFC7TgVU/yNf6W95wmohx0wTE39Hw6Tyy0PoFH04PH70egpgXA8mbUjfm0F7c3g/jkk3EsXg9iCBgdzyuACACrYnwAhn3r5H40lOTV04nxBMidMYz0wrm0vTO+s7mWFDth+KRXVO9njje0NAyFz35nSaMGOhsHuuM31ok1VndN2xp4ogtYn/DsWwDnDa8uv7+CpncVbXXXSmg7EezzfVnoHT6Ge473sb40c7pdQ3muKykZR+zc4JPtciWh5dyfy9jy7BUDvGn6nL34dnuJ3wMs/5T+PcAPW8a9p9EFXzKEtMkNATAgPhpMJp1l6Sbkj/xj7Kre/LThoD0zIpNy9JBai1V5YEmjHvyZ245Ci5M8lcCU7+E1pgFzFjJDDxMQVxpSWGzfMgX+7uoUfxfefXawU97wxveM55vhJf6L8278sSkGHQ3wfjvm0cNzHY9PdXyzWsXkwz5mq2UM4Lkzhp1gfTEu4rP7WXz++U3cfnITA8DokHMwrWI01WtfMdU0QK5A1JJoGuc+O/mOvuS2rvaBprwcL8fL8XL8oTy+/V/8H171J4M/PxwO/62TsXUAzyzkDHg0KUOvqN+J8hR+Sl9xpoDP2EOXBwUfHsr3TCJBWHZ6fncEPABGjfsEgGa5JgGoXtDjJjoZF/rAcx64lveAngSxgBxjPAUMua98uEQvEHB5SgAEEFVB+1yUkc0yAed6Pe/VEImS/M5G8Qq4NHYxl34R6vmdCsWrAaS5MxP3+P1EJpOWuN8R0GusqIXcD12zn/0sMACwcq8T7enQxp4glq66BNjh1ULlkkAgClqg3ypDS8DsAaGC8BaFCE3bBgV43W/ewu/WZlXXGLNonU4bqTJyWbksBZqA3MkkzumRBGgKsAAPnWqQAFoAuEfJdrjW5VXrj7or0gPgUC+oVQEkiRnDuSsN9J6jxafQcQAo69R1VIxXecEY0UtrJ9I40MDgBzaO9+mRhp6elyP9Amgf6fee/vM21nuAL3/bQE/LMv0CJf6OB7/jZ880Qf+xnm33UDfsbgaIdt9+vc01Y2OVgi33cmn7gdNdjCruYWxtCQ1veT/dbeLYbqM61rEA9Ijd9FCe9VoO9FoCh6CjtSdd1j9Cp8bO06Z2V9PGXTxgELSbZcybVUwBtWfu6XaqV+/ax+VzupmxoNwjazfyhaDYmE5303HhwFqellQyg9vyUGA2gOcpvXY0JUqYYwhYG1eXmE0ucbsAUN3z+bNBdOdFVHeDqKb3mYTXK0cA22uWNV8kwDzDYy5rH6BxLq8bZ0lLlgDNTERymvGqh//I3zZMuTVAKkNRhT3QtWFMEqjye5PuDnCpqwQaLSfabq3ZUqBHeyc0egR7zYeCPsDomFfaPiygs7sNCURdtgbBCTi7XWZLRwOWOcwYpIEqANWogB9b5o3L8DXgeN32YgPobA9lfA0A/d1tP35G277ZX+Ib+PMIj0GFcFewAQD0pvwIii1nxBiP4L8JAHCmt5vnmOkuCJX+1jd11jhOGn5Z4N3xY+xyPsqvjJ2gNDeygHc1IhFVafA8LNv4+v0l/g7o83/3dMjtY9Plym+M+36NUfHPQ5tfmwDMBx3GFtDPA931TO/6Q72PX8Dv7/WCmpTUYHCu1jFjXk2bbdx89OBXIN4RnXm1GMWvv7nLXZ4mnyxiAhDtjyt4YRTDyThDcVy1cEXE+FDl7TUethP/D3HN8CqdpIp0AAAAAElFTkSuQmCC"/>
          <p:cNvSpPr>
            <a:spLocks noChangeAspect="1" noChangeArrowheads="1"/>
          </p:cNvSpPr>
          <p:nvPr/>
        </p:nvSpPr>
        <p:spPr bwMode="auto">
          <a:xfrm>
            <a:off x="3170907" y="228643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3" name="Picture 12" descr="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0"/>
            <a:ext cx="4139953" cy="5136484"/>
          </a:xfrm>
          <a:prstGeom prst="rect">
            <a:avLst/>
          </a:prstGeom>
        </p:spPr>
      </p:pic>
      <p:pic>
        <p:nvPicPr>
          <p:cNvPr id="8" name="Picture 7"/>
          <p:cNvPicPr>
            <a:picLocks noChangeAspect="1"/>
          </p:cNvPicPr>
          <p:nvPr/>
        </p:nvPicPr>
        <p:blipFill>
          <a:blip r:embed="rId4"/>
          <a:stretch>
            <a:fillRect/>
          </a:stretch>
        </p:blipFill>
        <p:spPr>
          <a:xfrm>
            <a:off x="4211960" y="3219822"/>
            <a:ext cx="5143500" cy="5143500"/>
          </a:xfrm>
          <a:prstGeom prst="rect">
            <a:avLst/>
          </a:prstGeom>
        </p:spPr>
      </p:pic>
      <p:pic>
        <p:nvPicPr>
          <p:cNvPr id="14" name="Picture 13" descr="RE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339503"/>
            <a:ext cx="648072" cy="655912"/>
          </a:xfrm>
          <a:prstGeom prst="rect">
            <a:avLst/>
          </a:prstGeom>
        </p:spPr>
      </p:pic>
    </p:spTree>
    <p:extLst>
      <p:ext uri="{BB962C8B-B14F-4D97-AF65-F5344CB8AC3E}">
        <p14:creationId xmlns:p14="http://schemas.microsoft.com/office/powerpoint/2010/main" val="1996695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145607" cy="5143500"/>
          </a:xfrm>
          <a:prstGeom prst="rect">
            <a:avLst/>
          </a:prstGeom>
        </p:spPr>
      </p:pic>
      <p:sp>
        <p:nvSpPr>
          <p:cNvPr id="3" name="Title 1"/>
          <p:cNvSpPr txBox="1">
            <a:spLocks/>
          </p:cNvSpPr>
          <p:nvPr/>
        </p:nvSpPr>
        <p:spPr>
          <a:xfrm>
            <a:off x="2195736" y="2427734"/>
            <a:ext cx="6872669" cy="72008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GB" sz="3000" b="1" dirty="0">
                <a:solidFill>
                  <a:schemeClr val="bg1"/>
                </a:solidFill>
                <a:latin typeface="Trebuchet MS" panose="020B0603020202020204" pitchFamily="34" charset="0"/>
              </a:rPr>
              <a:t>AIMS</a:t>
            </a:r>
          </a:p>
        </p:txBody>
      </p:sp>
      <p:pic>
        <p:nvPicPr>
          <p:cNvPr id="4" name="Picture 3" descr="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162161" cy="5164038"/>
          </a:xfrm>
          <a:prstGeom prst="rect">
            <a:avLst/>
          </a:prstGeom>
        </p:spPr>
      </p:pic>
    </p:spTree>
    <p:extLst>
      <p:ext uri="{BB962C8B-B14F-4D97-AF65-F5344CB8AC3E}">
        <p14:creationId xmlns:p14="http://schemas.microsoft.com/office/powerpoint/2010/main" val="2686082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7"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rgbClr val="09BFFF"/>
                </a:solidFill>
                <a:latin typeface="Arial" panose="020B0604020202020204" pitchFamily="34" charset="0"/>
                <a:cs typeface="Arial" panose="020B0604020202020204" pitchFamily="34" charset="0"/>
              </a:rPr>
              <a:t>AIMS: ARTS &amp; CULTURE</a:t>
            </a:r>
            <a:endParaRPr lang="en-US" sz="2200" b="1" dirty="0">
              <a:solidFill>
                <a:srgbClr val="09BFFF"/>
              </a:solidFill>
              <a:latin typeface="Arial" panose="020B0604020202020204" pitchFamily="34" charset="0"/>
              <a:cs typeface="Arial" panose="020B0604020202020204" pitchFamily="34" charset="0"/>
            </a:endParaRPr>
          </a:p>
        </p:txBody>
      </p:sp>
      <p:sp>
        <p:nvSpPr>
          <p:cNvPr id="4" name="Rectangle 3"/>
          <p:cNvSpPr/>
          <p:nvPr/>
        </p:nvSpPr>
        <p:spPr>
          <a:xfrm>
            <a:off x="323528" y="925630"/>
            <a:ext cx="1603623" cy="782024"/>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ARTS &amp; CULTURE</a:t>
            </a:r>
          </a:p>
        </p:txBody>
      </p:sp>
      <p:sp>
        <p:nvSpPr>
          <p:cNvPr id="5" name="Rectangle 4"/>
          <p:cNvSpPr/>
          <p:nvPr/>
        </p:nvSpPr>
        <p:spPr>
          <a:xfrm>
            <a:off x="323528" y="1851670"/>
            <a:ext cx="1603623" cy="2952328"/>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marL="179388" indent="-179388">
              <a:spcAft>
                <a:spcPts val="600"/>
              </a:spcAft>
              <a:buFont typeface="+mj-lt"/>
              <a:buAutoNum type="arabicPeriod"/>
            </a:pPr>
            <a:r>
              <a:rPr lang="en-GB" sz="1400" dirty="0">
                <a:latin typeface="Arial" panose="020B0604020202020204" pitchFamily="34" charset="0"/>
                <a:cs typeface="Arial" panose="020B0604020202020204" pitchFamily="34" charset="0"/>
              </a:rPr>
              <a:t>Produce a high quality, exemplar programme of arts and culture</a:t>
            </a:r>
          </a:p>
          <a:p>
            <a:pPr marL="179388" indent="-179388">
              <a:spcAft>
                <a:spcPts val="600"/>
              </a:spcAft>
              <a:buFont typeface="+mj-lt"/>
              <a:buAutoNum type="arabicPeriod"/>
            </a:pPr>
            <a:r>
              <a:rPr lang="en-GB" sz="1400" dirty="0">
                <a:latin typeface="Arial" panose="020B0604020202020204" pitchFamily="34" charset="0"/>
                <a:cs typeface="Arial" panose="020B0604020202020204" pitchFamily="34" charset="0"/>
              </a:rPr>
              <a:t>Develop (new and existing) audiences</a:t>
            </a:r>
          </a:p>
          <a:p>
            <a:pPr marL="179388" indent="-179388">
              <a:buFont typeface="+mj-lt"/>
              <a:buAutoNum type="arabicPeriod"/>
            </a:pPr>
            <a:r>
              <a:rPr lang="en-GB" sz="1400" dirty="0">
                <a:latin typeface="Arial" panose="020B0604020202020204" pitchFamily="34" charset="0"/>
                <a:cs typeface="Arial" panose="020B0604020202020204" pitchFamily="34" charset="0"/>
              </a:rPr>
              <a:t>Capacity build the local cultural sector</a:t>
            </a:r>
          </a:p>
        </p:txBody>
      </p:sp>
    </p:spTree>
    <p:extLst>
      <p:ext uri="{BB962C8B-B14F-4D97-AF65-F5344CB8AC3E}">
        <p14:creationId xmlns:p14="http://schemas.microsoft.com/office/powerpoint/2010/main" val="3003004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7"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rgbClr val="09BFFF"/>
                </a:solidFill>
                <a:latin typeface="Arial" panose="020B0604020202020204" pitchFamily="34" charset="0"/>
                <a:cs typeface="Arial" panose="020B0604020202020204" pitchFamily="34" charset="0"/>
              </a:rPr>
              <a:t>AIMS: PLACEMAKING</a:t>
            </a:r>
            <a:endParaRPr lang="en-US" sz="2200" b="1" dirty="0">
              <a:solidFill>
                <a:srgbClr val="09BFFF"/>
              </a:solidFill>
              <a:latin typeface="Arial" panose="020B0604020202020204" pitchFamily="34" charset="0"/>
              <a:cs typeface="Arial" panose="020B0604020202020204" pitchFamily="34" charset="0"/>
            </a:endParaRPr>
          </a:p>
        </p:txBody>
      </p:sp>
      <p:sp>
        <p:nvSpPr>
          <p:cNvPr id="11" name="Rectangle 10"/>
          <p:cNvSpPr/>
          <p:nvPr/>
        </p:nvSpPr>
        <p:spPr>
          <a:xfrm>
            <a:off x="2051720" y="918273"/>
            <a:ext cx="1603623" cy="782024"/>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PLACEMAKING</a:t>
            </a:r>
          </a:p>
        </p:txBody>
      </p:sp>
      <p:sp>
        <p:nvSpPr>
          <p:cNvPr id="19" name="Rectangle 18"/>
          <p:cNvSpPr/>
          <p:nvPr/>
        </p:nvSpPr>
        <p:spPr>
          <a:xfrm>
            <a:off x="2055488" y="1851670"/>
            <a:ext cx="1603623" cy="2952328"/>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marL="179388" indent="-179388">
              <a:buFont typeface="+mj-lt"/>
              <a:buAutoNum type="arabicPeriod" startAt="4"/>
            </a:pPr>
            <a:r>
              <a:rPr lang="en-GB" sz="1400" dirty="0">
                <a:latin typeface="Arial" panose="020B0604020202020204" pitchFamily="34" charset="0"/>
                <a:cs typeface="Arial" panose="020B0604020202020204" pitchFamily="34" charset="0"/>
              </a:rPr>
              <a:t>Improve perceptions of Hull internally and externally</a:t>
            </a:r>
          </a:p>
        </p:txBody>
      </p:sp>
    </p:spTree>
    <p:extLst>
      <p:ext uri="{BB962C8B-B14F-4D97-AF65-F5344CB8AC3E}">
        <p14:creationId xmlns:p14="http://schemas.microsoft.com/office/powerpoint/2010/main" val="140999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7"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rgbClr val="09BFFF"/>
                </a:solidFill>
                <a:latin typeface="Arial" panose="020B0604020202020204" pitchFamily="34" charset="0"/>
                <a:cs typeface="Arial" panose="020B0604020202020204" pitchFamily="34" charset="0"/>
              </a:rPr>
              <a:t>AIMS: ECONOMY</a:t>
            </a:r>
            <a:endParaRPr lang="en-US" sz="2200" b="1" dirty="0">
              <a:solidFill>
                <a:srgbClr val="09BFFF"/>
              </a:solidFill>
              <a:latin typeface="Arial" panose="020B0604020202020204" pitchFamily="34" charset="0"/>
              <a:cs typeface="Arial" panose="020B0604020202020204" pitchFamily="34" charset="0"/>
            </a:endParaRPr>
          </a:p>
        </p:txBody>
      </p:sp>
      <p:sp>
        <p:nvSpPr>
          <p:cNvPr id="14" name="Rectangle 13"/>
          <p:cNvSpPr/>
          <p:nvPr/>
        </p:nvSpPr>
        <p:spPr>
          <a:xfrm>
            <a:off x="3779912" y="918273"/>
            <a:ext cx="1603623" cy="782024"/>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ECONOMY</a:t>
            </a:r>
          </a:p>
        </p:txBody>
      </p:sp>
      <p:sp>
        <p:nvSpPr>
          <p:cNvPr id="16" name="Rectangle 15"/>
          <p:cNvSpPr/>
          <p:nvPr/>
        </p:nvSpPr>
        <p:spPr>
          <a:xfrm>
            <a:off x="3779912" y="1837435"/>
            <a:ext cx="1603623" cy="2952328"/>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marL="179388" indent="-179388">
              <a:spcAft>
                <a:spcPts val="600"/>
              </a:spcAft>
              <a:buFont typeface="+mj-lt"/>
              <a:buAutoNum type="arabicPeriod" startAt="5"/>
            </a:pPr>
            <a:r>
              <a:rPr lang="en-GB" sz="1400" dirty="0">
                <a:latin typeface="Arial" panose="020B0604020202020204" pitchFamily="34" charset="0"/>
                <a:cs typeface="Arial" panose="020B0604020202020204" pitchFamily="34" charset="0"/>
              </a:rPr>
              <a:t>Boost Hull’s economy, particularly the visitor economy</a:t>
            </a:r>
          </a:p>
          <a:p>
            <a:pPr marL="179388" indent="-179388">
              <a:spcAft>
                <a:spcPts val="600"/>
              </a:spcAft>
              <a:buFont typeface="+mj-lt"/>
              <a:buAutoNum type="arabicPeriod" startAt="5"/>
            </a:pPr>
            <a:r>
              <a:rPr lang="en-GB" sz="1400" dirty="0">
                <a:latin typeface="Arial" panose="020B0604020202020204" pitchFamily="34" charset="0"/>
                <a:cs typeface="Arial" panose="020B0604020202020204" pitchFamily="34" charset="0"/>
              </a:rPr>
              <a:t>Act as a catalyst for wider investment and regeneration</a:t>
            </a:r>
          </a:p>
        </p:txBody>
      </p:sp>
    </p:spTree>
    <p:extLst>
      <p:ext uri="{BB962C8B-B14F-4D97-AF65-F5344CB8AC3E}">
        <p14:creationId xmlns:p14="http://schemas.microsoft.com/office/powerpoint/2010/main" val="3320804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7"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rgbClr val="09BFFF"/>
                </a:solidFill>
                <a:latin typeface="Arial" panose="020B0604020202020204" pitchFamily="34" charset="0"/>
                <a:cs typeface="Arial" panose="020B0604020202020204" pitchFamily="34" charset="0"/>
              </a:rPr>
              <a:t>AIMS: SOCIETY &amp; WELLBEING</a:t>
            </a:r>
            <a:endParaRPr lang="en-US" sz="2200" b="1" dirty="0">
              <a:solidFill>
                <a:srgbClr val="09BFFF"/>
              </a:solidFill>
              <a:latin typeface="Arial" panose="020B0604020202020204" pitchFamily="34" charset="0"/>
              <a:cs typeface="Arial" panose="020B0604020202020204" pitchFamily="34" charset="0"/>
            </a:endParaRPr>
          </a:p>
        </p:txBody>
      </p:sp>
      <p:sp>
        <p:nvSpPr>
          <p:cNvPr id="15" name="Rectangle 14"/>
          <p:cNvSpPr/>
          <p:nvPr/>
        </p:nvSpPr>
        <p:spPr>
          <a:xfrm>
            <a:off x="5508104" y="918273"/>
            <a:ext cx="1603623" cy="782024"/>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SOCIETY &amp; WELLBEING</a:t>
            </a:r>
          </a:p>
        </p:txBody>
      </p:sp>
      <p:sp>
        <p:nvSpPr>
          <p:cNvPr id="17" name="Rectangle 16"/>
          <p:cNvSpPr/>
          <p:nvPr/>
        </p:nvSpPr>
        <p:spPr>
          <a:xfrm>
            <a:off x="5510307" y="1851670"/>
            <a:ext cx="1603623" cy="2952328"/>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marL="179388" indent="-179388">
              <a:spcAft>
                <a:spcPts val="600"/>
              </a:spcAft>
              <a:buFont typeface="+mj-lt"/>
              <a:buAutoNum type="arabicPeriod" startAt="7"/>
            </a:pPr>
            <a:r>
              <a:rPr lang="en-GB" sz="1400" dirty="0">
                <a:latin typeface="Arial" panose="020B0604020202020204" pitchFamily="34" charset="0"/>
                <a:cs typeface="Arial" panose="020B0604020202020204" pitchFamily="34" charset="0"/>
              </a:rPr>
              <a:t>Improve wellbeing through participation and activity that creates social cohesion</a:t>
            </a:r>
          </a:p>
          <a:p>
            <a:pPr marL="179388" indent="-179388">
              <a:spcAft>
                <a:spcPts val="600"/>
              </a:spcAft>
              <a:buFont typeface="+mj-lt"/>
              <a:buAutoNum type="arabicPeriod" startAt="7"/>
            </a:pPr>
            <a:r>
              <a:rPr lang="en-GB" sz="1400" dirty="0">
                <a:latin typeface="Arial" panose="020B0604020202020204" pitchFamily="34" charset="0"/>
                <a:cs typeface="Arial" panose="020B0604020202020204" pitchFamily="34" charset="0"/>
              </a:rPr>
              <a:t>Build the skills, knowledge and aspirations of the local population</a:t>
            </a:r>
          </a:p>
        </p:txBody>
      </p:sp>
    </p:spTree>
    <p:extLst>
      <p:ext uri="{BB962C8B-B14F-4D97-AF65-F5344CB8AC3E}">
        <p14:creationId xmlns:p14="http://schemas.microsoft.com/office/powerpoint/2010/main" val="2613848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7"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rgbClr val="09BFFF"/>
                </a:solidFill>
                <a:latin typeface="Arial" panose="020B0604020202020204" pitchFamily="34" charset="0"/>
                <a:cs typeface="Arial" panose="020B0604020202020204" pitchFamily="34" charset="0"/>
              </a:rPr>
              <a:t>AIMS: PARTNERSHIPS &amp; DEVELOPMENT</a:t>
            </a:r>
            <a:endParaRPr lang="en-US" sz="2200" b="1" dirty="0">
              <a:solidFill>
                <a:srgbClr val="09BFFF"/>
              </a:solidFill>
              <a:latin typeface="Arial" panose="020B0604020202020204" pitchFamily="34" charset="0"/>
              <a:cs typeface="Arial" panose="020B0604020202020204" pitchFamily="34" charset="0"/>
            </a:endParaRPr>
          </a:p>
        </p:txBody>
      </p:sp>
      <p:sp>
        <p:nvSpPr>
          <p:cNvPr id="13" name="Rectangle 12"/>
          <p:cNvSpPr/>
          <p:nvPr/>
        </p:nvSpPr>
        <p:spPr>
          <a:xfrm>
            <a:off x="7236296" y="918273"/>
            <a:ext cx="1603623" cy="782024"/>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PARTNERSHIPS &amp; DEVELOPMENT</a:t>
            </a:r>
          </a:p>
        </p:txBody>
      </p:sp>
      <p:sp>
        <p:nvSpPr>
          <p:cNvPr id="18" name="Rectangle 17"/>
          <p:cNvSpPr/>
          <p:nvPr/>
        </p:nvSpPr>
        <p:spPr>
          <a:xfrm>
            <a:off x="7216354" y="1854203"/>
            <a:ext cx="1603623" cy="2952328"/>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marL="179388" indent="-179388">
              <a:buFont typeface="+mj-lt"/>
              <a:buAutoNum type="arabicPeriod" startAt="9"/>
            </a:pPr>
            <a:r>
              <a:rPr lang="en-GB" sz="1400" dirty="0">
                <a:latin typeface="Arial" panose="020B0604020202020204" pitchFamily="34" charset="0"/>
                <a:cs typeface="Arial" panose="020B0604020202020204" pitchFamily="34" charset="0"/>
              </a:rPr>
              <a:t>Exemplar programme delivery and partnerships</a:t>
            </a:r>
          </a:p>
        </p:txBody>
      </p:sp>
    </p:spTree>
    <p:extLst>
      <p:ext uri="{BB962C8B-B14F-4D97-AF65-F5344CB8AC3E}">
        <p14:creationId xmlns:p14="http://schemas.microsoft.com/office/powerpoint/2010/main" val="71303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1"/>
            <a:ext cx="4162160" cy="5164037"/>
          </a:xfrm>
          <a:prstGeom prst="rect">
            <a:avLst/>
          </a:prstGeom>
        </p:spPr>
      </p:pic>
      <p:sp>
        <p:nvSpPr>
          <p:cNvPr id="16" name="Title 1"/>
          <p:cNvSpPr txBox="1">
            <a:spLocks/>
          </p:cNvSpPr>
          <p:nvPr/>
        </p:nvSpPr>
        <p:spPr>
          <a:xfrm>
            <a:off x="2051721" y="2427734"/>
            <a:ext cx="7106992" cy="72008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GB" sz="3000" b="1" dirty="0">
                <a:solidFill>
                  <a:schemeClr val="tx1">
                    <a:lumMod val="75000"/>
                    <a:lumOff val="25000"/>
                  </a:schemeClr>
                </a:solidFill>
                <a:latin typeface="Trebuchet MS" panose="020B0603020202020204" pitchFamily="34" charset="0"/>
              </a:rPr>
              <a:t>“HERO” PROJECTS AND PROGRAMMES</a:t>
            </a:r>
          </a:p>
        </p:txBody>
      </p:sp>
    </p:spTree>
    <p:extLst>
      <p:ext uri="{BB962C8B-B14F-4D97-AF65-F5344CB8AC3E}">
        <p14:creationId xmlns:p14="http://schemas.microsoft.com/office/powerpoint/2010/main" val="3445220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6" y="-87085"/>
            <a:ext cx="9276852" cy="52511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HAPE 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1165" y="-87085"/>
            <a:ext cx="2555778" cy="1365786"/>
          </a:xfrm>
          <a:prstGeom prst="rect">
            <a:avLst/>
          </a:prstGeom>
        </p:spPr>
      </p:pic>
      <p:sp>
        <p:nvSpPr>
          <p:cNvPr id="16" name="Explosion: 14 Points 15"/>
          <p:cNvSpPr/>
          <p:nvPr/>
        </p:nvSpPr>
        <p:spPr>
          <a:xfrm>
            <a:off x="1210302" y="774281"/>
            <a:ext cx="6768752" cy="3528392"/>
          </a:xfrm>
          <a:prstGeom prst="irregularSeal2">
            <a:avLst/>
          </a:prstGeom>
          <a:solidFill>
            <a:schemeClr val="accent3"/>
          </a:solidFill>
          <a:ln>
            <a:noFill/>
          </a:ln>
          <a:scene3d>
            <a:camera prst="orthographicFront"/>
            <a:lightRig rig="threePt" dir="t"/>
          </a:scene3d>
          <a:sp3d contourW="12700">
            <a:bevelT prst="angle"/>
            <a:contourClr>
              <a:schemeClr val="accent3">
                <a:lumMod val="5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000" b="1" dirty="0">
                <a:solidFill>
                  <a:schemeClr val="tx1">
                    <a:lumMod val="75000"/>
                    <a:lumOff val="25000"/>
                  </a:schemeClr>
                </a:solidFill>
                <a:latin typeface="Comic Sans MS" panose="030F0702030302020204" pitchFamily="66" charset="0"/>
              </a:rPr>
              <a:t>Land of Green Ginger</a:t>
            </a:r>
          </a:p>
        </p:txBody>
      </p:sp>
    </p:spTree>
    <p:extLst>
      <p:ext uri="{BB962C8B-B14F-4D97-AF65-F5344CB8AC3E}">
        <p14:creationId xmlns:p14="http://schemas.microsoft.com/office/powerpoint/2010/main" val="4286658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085"/>
            <a:ext cx="9276852" cy="52511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HAPE 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1"/>
            <a:ext cx="2555778" cy="1365786"/>
          </a:xfrm>
          <a:prstGeom prst="rect">
            <a:avLst/>
          </a:prstGeom>
        </p:spPr>
      </p:pic>
      <p:sp>
        <p:nvSpPr>
          <p:cNvPr id="3" name="Explosion: 14 Points 2"/>
          <p:cNvSpPr/>
          <p:nvPr/>
        </p:nvSpPr>
        <p:spPr>
          <a:xfrm>
            <a:off x="1254050" y="774281"/>
            <a:ext cx="6768752" cy="3528392"/>
          </a:xfrm>
          <a:prstGeom prst="irregularSeal2">
            <a:avLst/>
          </a:prstGeom>
          <a:solidFill>
            <a:schemeClr val="accent3"/>
          </a:solidFill>
          <a:ln>
            <a:noFill/>
          </a:ln>
          <a:scene3d>
            <a:camera prst="orthographicFront"/>
            <a:lightRig rig="threePt" dir="t"/>
          </a:scene3d>
          <a:sp3d contourW="12700">
            <a:bevelT prst="angle"/>
            <a:contourClr>
              <a:schemeClr val="accent3">
                <a:lumMod val="5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000" b="1" dirty="0">
                <a:solidFill>
                  <a:schemeClr val="tx1">
                    <a:lumMod val="75000"/>
                    <a:lumOff val="25000"/>
                  </a:schemeClr>
                </a:solidFill>
                <a:latin typeface="Comic Sans MS" panose="030F0702030302020204" pitchFamily="66" charset="0"/>
              </a:rPr>
              <a:t>Made in Hull</a:t>
            </a:r>
          </a:p>
        </p:txBody>
      </p:sp>
    </p:spTree>
    <p:extLst>
      <p:ext uri="{BB962C8B-B14F-4D97-AF65-F5344CB8AC3E}">
        <p14:creationId xmlns:p14="http://schemas.microsoft.com/office/powerpoint/2010/main" val="496106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085"/>
            <a:ext cx="9276852" cy="52511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HAPE 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1"/>
            <a:ext cx="2555778" cy="1365786"/>
          </a:xfrm>
          <a:prstGeom prst="rect">
            <a:avLst/>
          </a:prstGeom>
        </p:spPr>
      </p:pic>
      <p:sp>
        <p:nvSpPr>
          <p:cNvPr id="8" name="Explosion: 14 Points 7"/>
          <p:cNvSpPr/>
          <p:nvPr/>
        </p:nvSpPr>
        <p:spPr>
          <a:xfrm>
            <a:off x="1254050" y="843558"/>
            <a:ext cx="6768752" cy="3528392"/>
          </a:xfrm>
          <a:prstGeom prst="irregularSeal2">
            <a:avLst/>
          </a:prstGeom>
          <a:solidFill>
            <a:schemeClr val="accent3"/>
          </a:solidFill>
          <a:ln>
            <a:noFill/>
          </a:ln>
          <a:scene3d>
            <a:camera prst="orthographicFront"/>
            <a:lightRig rig="threePt" dir="t"/>
          </a:scene3d>
          <a:sp3d contourW="12700">
            <a:bevelT prst="angle"/>
            <a:contourClr>
              <a:schemeClr val="accent3">
                <a:lumMod val="5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000" b="1" dirty="0">
                <a:solidFill>
                  <a:schemeClr val="tx1">
                    <a:lumMod val="75000"/>
                    <a:lumOff val="25000"/>
                  </a:schemeClr>
                </a:solidFill>
                <a:latin typeface="Comic Sans MS" panose="030F0702030302020204" pitchFamily="66" charset="0"/>
              </a:rPr>
              <a:t>Look Up</a:t>
            </a:r>
          </a:p>
        </p:txBody>
      </p:sp>
    </p:spTree>
    <p:extLst>
      <p:ext uri="{BB962C8B-B14F-4D97-AF65-F5344CB8AC3E}">
        <p14:creationId xmlns:p14="http://schemas.microsoft.com/office/powerpoint/2010/main" val="1727867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145607" cy="5143500"/>
          </a:xfrm>
          <a:prstGeom prst="rect">
            <a:avLst/>
          </a:prstGeom>
        </p:spPr>
      </p:pic>
      <p:sp>
        <p:nvSpPr>
          <p:cNvPr id="3" name="Title 1"/>
          <p:cNvSpPr txBox="1">
            <a:spLocks/>
          </p:cNvSpPr>
          <p:nvPr/>
        </p:nvSpPr>
        <p:spPr>
          <a:xfrm>
            <a:off x="2195736" y="2427734"/>
            <a:ext cx="6872669" cy="72008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GB" sz="3000" b="1" dirty="0">
                <a:solidFill>
                  <a:schemeClr val="bg1"/>
                </a:solidFill>
                <a:latin typeface="Trebuchet MS" panose="020B0603020202020204" pitchFamily="34" charset="0"/>
              </a:rPr>
              <a:t>HULL 2017 EVALUATION FRAMEWORK</a:t>
            </a:r>
          </a:p>
        </p:txBody>
      </p:sp>
      <p:pic>
        <p:nvPicPr>
          <p:cNvPr id="4" name="Picture 3" descr="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162161" cy="5164038"/>
          </a:xfrm>
          <a:prstGeom prst="rect">
            <a:avLst/>
          </a:prstGeom>
        </p:spPr>
      </p:pic>
    </p:spTree>
    <p:extLst>
      <p:ext uri="{BB962C8B-B14F-4D97-AF65-F5344CB8AC3E}">
        <p14:creationId xmlns:p14="http://schemas.microsoft.com/office/powerpoint/2010/main" val="4178968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085"/>
            <a:ext cx="9276852" cy="52511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HAPE 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1"/>
            <a:ext cx="2555778" cy="1365786"/>
          </a:xfrm>
          <a:prstGeom prst="rect">
            <a:avLst/>
          </a:prstGeom>
        </p:spPr>
      </p:pic>
      <p:sp>
        <p:nvSpPr>
          <p:cNvPr id="9" name="Explosion: 14 Points 8"/>
          <p:cNvSpPr/>
          <p:nvPr/>
        </p:nvSpPr>
        <p:spPr>
          <a:xfrm>
            <a:off x="1097361" y="843558"/>
            <a:ext cx="6768752" cy="3528392"/>
          </a:xfrm>
          <a:prstGeom prst="irregularSeal2">
            <a:avLst/>
          </a:prstGeom>
          <a:solidFill>
            <a:schemeClr val="accent3"/>
          </a:solidFill>
          <a:ln>
            <a:noFill/>
          </a:ln>
          <a:scene3d>
            <a:camera prst="orthographicFront"/>
            <a:lightRig rig="threePt" dir="t"/>
          </a:scene3d>
          <a:sp3d contourW="12700">
            <a:bevelT prst="angle"/>
            <a:contourClr>
              <a:schemeClr val="accent3">
                <a:lumMod val="5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000" b="1" dirty="0">
                <a:solidFill>
                  <a:schemeClr val="tx1">
                    <a:lumMod val="75000"/>
                    <a:lumOff val="25000"/>
                  </a:schemeClr>
                </a:solidFill>
                <a:latin typeface="Comic Sans MS" panose="030F0702030302020204" pitchFamily="66" charset="0"/>
              </a:rPr>
              <a:t>Back to Ours</a:t>
            </a:r>
          </a:p>
        </p:txBody>
      </p:sp>
    </p:spTree>
    <p:extLst>
      <p:ext uri="{BB962C8B-B14F-4D97-AF65-F5344CB8AC3E}">
        <p14:creationId xmlns:p14="http://schemas.microsoft.com/office/powerpoint/2010/main" val="2055944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085"/>
            <a:ext cx="9276852" cy="52511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HAPE 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1"/>
            <a:ext cx="2555778" cy="1365786"/>
          </a:xfrm>
          <a:prstGeom prst="rect">
            <a:avLst/>
          </a:prstGeom>
        </p:spPr>
      </p:pic>
      <p:sp>
        <p:nvSpPr>
          <p:cNvPr id="11" name="Explosion: 14 Points 10"/>
          <p:cNvSpPr/>
          <p:nvPr/>
        </p:nvSpPr>
        <p:spPr>
          <a:xfrm>
            <a:off x="1254050" y="987574"/>
            <a:ext cx="6768752" cy="3528392"/>
          </a:xfrm>
          <a:prstGeom prst="irregularSeal2">
            <a:avLst/>
          </a:prstGeom>
          <a:solidFill>
            <a:schemeClr val="accent3"/>
          </a:solidFill>
          <a:ln>
            <a:noFill/>
          </a:ln>
          <a:scene3d>
            <a:camera prst="orthographicFront"/>
            <a:lightRig rig="threePt" dir="t"/>
          </a:scene3d>
          <a:sp3d contourW="12700">
            <a:bevelT prst="angle"/>
            <a:contourClr>
              <a:schemeClr val="accent3">
                <a:lumMod val="5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000" b="1" dirty="0">
                <a:solidFill>
                  <a:schemeClr val="tx1">
                    <a:lumMod val="75000"/>
                    <a:lumOff val="25000"/>
                  </a:schemeClr>
                </a:solidFill>
                <a:latin typeface="Comic Sans MS" panose="030F0702030302020204" pitchFamily="66" charset="0"/>
              </a:rPr>
              <a:t>The Flood</a:t>
            </a:r>
          </a:p>
        </p:txBody>
      </p:sp>
    </p:spTree>
    <p:extLst>
      <p:ext uri="{BB962C8B-B14F-4D97-AF65-F5344CB8AC3E}">
        <p14:creationId xmlns:p14="http://schemas.microsoft.com/office/powerpoint/2010/main" val="2516304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085"/>
            <a:ext cx="9276852" cy="52511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HAPE 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1"/>
            <a:ext cx="2555778" cy="1365786"/>
          </a:xfrm>
          <a:prstGeom prst="rect">
            <a:avLst/>
          </a:prstGeom>
        </p:spPr>
      </p:pic>
      <p:sp>
        <p:nvSpPr>
          <p:cNvPr id="13" name="Explosion: 14 Points 12"/>
          <p:cNvSpPr/>
          <p:nvPr/>
        </p:nvSpPr>
        <p:spPr>
          <a:xfrm>
            <a:off x="1043608" y="1131590"/>
            <a:ext cx="6768752" cy="3528392"/>
          </a:xfrm>
          <a:prstGeom prst="irregularSeal2">
            <a:avLst/>
          </a:prstGeom>
          <a:solidFill>
            <a:schemeClr val="accent3"/>
          </a:solidFill>
          <a:ln>
            <a:noFill/>
          </a:ln>
          <a:scene3d>
            <a:camera prst="orthographicFront"/>
            <a:lightRig rig="threePt" dir="t"/>
          </a:scene3d>
          <a:sp3d contourW="12700">
            <a:bevelT prst="angle"/>
            <a:contourClr>
              <a:schemeClr val="accent3">
                <a:lumMod val="5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000" b="1" dirty="0">
                <a:solidFill>
                  <a:schemeClr val="tx1">
                    <a:lumMod val="75000"/>
                    <a:lumOff val="25000"/>
                  </a:schemeClr>
                </a:solidFill>
                <a:latin typeface="Comic Sans MS" panose="030F0702030302020204" pitchFamily="66" charset="0"/>
              </a:rPr>
              <a:t>Humber Street Gallery</a:t>
            </a:r>
          </a:p>
        </p:txBody>
      </p:sp>
    </p:spTree>
    <p:extLst>
      <p:ext uri="{BB962C8B-B14F-4D97-AF65-F5344CB8AC3E}">
        <p14:creationId xmlns:p14="http://schemas.microsoft.com/office/powerpoint/2010/main" val="4225018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085"/>
            <a:ext cx="9276852" cy="52511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HAPE 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1"/>
            <a:ext cx="2555778" cy="1365786"/>
          </a:xfrm>
          <a:prstGeom prst="rect">
            <a:avLst/>
          </a:prstGeom>
        </p:spPr>
      </p:pic>
      <p:sp>
        <p:nvSpPr>
          <p:cNvPr id="14" name="Explosion: 14 Points 13"/>
          <p:cNvSpPr/>
          <p:nvPr/>
        </p:nvSpPr>
        <p:spPr>
          <a:xfrm>
            <a:off x="971600" y="1059582"/>
            <a:ext cx="6768752" cy="3528392"/>
          </a:xfrm>
          <a:prstGeom prst="irregularSeal2">
            <a:avLst/>
          </a:prstGeom>
          <a:solidFill>
            <a:schemeClr val="accent3"/>
          </a:solidFill>
          <a:ln>
            <a:noFill/>
          </a:ln>
          <a:scene3d>
            <a:camera prst="orthographicFront"/>
            <a:lightRig rig="threePt" dir="t"/>
          </a:scene3d>
          <a:sp3d contourW="12700">
            <a:bevelT prst="angle"/>
            <a:contourClr>
              <a:schemeClr val="accent3">
                <a:lumMod val="5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000" b="1" dirty="0">
                <a:solidFill>
                  <a:schemeClr val="tx1">
                    <a:lumMod val="75000"/>
                    <a:lumOff val="25000"/>
                  </a:schemeClr>
                </a:solidFill>
                <a:latin typeface="Comic Sans MS" panose="030F0702030302020204" pitchFamily="66" charset="0"/>
              </a:rPr>
              <a:t>Hull 2017 Volunteers</a:t>
            </a:r>
          </a:p>
        </p:txBody>
      </p:sp>
    </p:spTree>
    <p:extLst>
      <p:ext uri="{BB962C8B-B14F-4D97-AF65-F5344CB8AC3E}">
        <p14:creationId xmlns:p14="http://schemas.microsoft.com/office/powerpoint/2010/main" val="1454084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608" y="0"/>
            <a:ext cx="10400084" cy="5200042"/>
          </a:xfrm>
          <a:prstGeom prst="rect">
            <a:avLst/>
          </a:prstGeom>
        </p:spPr>
      </p:pic>
    </p:spTree>
    <p:extLst>
      <p:ext uri="{BB962C8B-B14F-4D97-AF65-F5344CB8AC3E}">
        <p14:creationId xmlns:p14="http://schemas.microsoft.com/office/powerpoint/2010/main" val="3658280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6"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chemeClr val="accent6"/>
                </a:solidFill>
                <a:latin typeface="Arial" panose="020B0604020202020204" pitchFamily="34" charset="0"/>
                <a:cs typeface="Arial" panose="020B0604020202020204" pitchFamily="34" charset="0"/>
              </a:rPr>
              <a:t>CORE TEAM: PERSONAL OUTCOMES</a:t>
            </a:r>
            <a:endParaRPr lang="en-US" sz="2200" b="1" dirty="0">
              <a:solidFill>
                <a:schemeClr val="accent6"/>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5004048" y="0"/>
            <a:ext cx="4139952" cy="5178311"/>
          </a:xfrm>
          <a:prstGeom prst="rect">
            <a:avLst/>
          </a:prstGeom>
        </p:spPr>
      </p:pic>
      <p:sp>
        <p:nvSpPr>
          <p:cNvPr id="10" name="TextBox 9"/>
          <p:cNvSpPr txBox="1"/>
          <p:nvPr/>
        </p:nvSpPr>
        <p:spPr>
          <a:xfrm>
            <a:off x="251520" y="771550"/>
            <a:ext cx="6264696" cy="4334520"/>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4 out of 6 said the experience had made them want to work on heritage inspired arts events in future</a:t>
            </a:r>
          </a:p>
          <a:p>
            <a:pPr marL="285750" indent="-285750">
              <a:spcAft>
                <a:spcPts val="10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4 out of 6 reported having increased existing skills / knowledge through working on the project</a:t>
            </a:r>
          </a:p>
          <a:p>
            <a:pPr marL="285750" indent="-285750">
              <a:spcAft>
                <a:spcPts val="10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3 out of 6 reported having gained new skills / knowledge through working on the project</a:t>
            </a:r>
          </a:p>
          <a:p>
            <a:pPr marL="285750" indent="-285750">
              <a:spcAft>
                <a:spcPts val="10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All had built new working relationships and 4 out of 6 developed existing working relationships further</a:t>
            </a:r>
          </a:p>
          <a:p>
            <a:pPr marL="285750" indent="-285750">
              <a:spcAft>
                <a:spcPts val="10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From the Core Creative Team’s viewpoint there were key learnings to take forward into further projects linked to the production of events of this type and scale</a:t>
            </a:r>
          </a:p>
          <a:p>
            <a:pPr marL="285750" indent="-285750">
              <a:spcAft>
                <a:spcPts val="10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All would speak more positively about Hull after working on the project</a:t>
            </a:r>
          </a:p>
        </p:txBody>
      </p:sp>
    </p:spTree>
    <p:extLst>
      <p:ext uri="{BB962C8B-B14F-4D97-AF65-F5344CB8AC3E}">
        <p14:creationId xmlns:p14="http://schemas.microsoft.com/office/powerpoint/2010/main" val="3206356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6" name="Title 1"/>
          <p:cNvSpPr txBox="1">
            <a:spLocks/>
          </p:cNvSpPr>
          <p:nvPr/>
        </p:nvSpPr>
        <p:spPr>
          <a:xfrm>
            <a:off x="232073" y="267494"/>
            <a:ext cx="772430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chemeClr val="accent6"/>
                </a:solidFill>
                <a:latin typeface="Arial" panose="020B0604020202020204" pitchFamily="34" charset="0"/>
                <a:cs typeface="Arial" panose="020B0604020202020204" pitchFamily="34" charset="0"/>
              </a:rPr>
              <a:t>CORE TEAM: KEY SUCCESSES</a:t>
            </a:r>
            <a:endParaRPr lang="en-US" sz="2200" b="1" dirty="0">
              <a:solidFill>
                <a:schemeClr val="accent6"/>
              </a:solidFill>
              <a:latin typeface="Arial" panose="020B0604020202020204" pitchFamily="34" charset="0"/>
              <a:cs typeface="Arial" panose="020B0604020202020204" pitchFamily="34" charset="0"/>
            </a:endParaRPr>
          </a:p>
        </p:txBody>
      </p:sp>
      <p:graphicFrame>
        <p:nvGraphicFramePr>
          <p:cNvPr id="2" name="Diagram 1"/>
          <p:cNvGraphicFramePr/>
          <p:nvPr>
            <p:extLst>
              <p:ext uri="{D42A27DB-BD31-4B8C-83A1-F6EECF244321}">
                <p14:modId xmlns:p14="http://schemas.microsoft.com/office/powerpoint/2010/main" val="1733711885"/>
              </p:ext>
            </p:extLst>
          </p:nvPr>
        </p:nvGraphicFramePr>
        <p:xfrm>
          <a:off x="-684584" y="1098645"/>
          <a:ext cx="7920880" cy="3777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p:cNvPicPr>
            <a:picLocks noChangeAspect="1"/>
          </p:cNvPicPr>
          <p:nvPr/>
        </p:nvPicPr>
        <p:blipFill>
          <a:blip r:embed="rId8"/>
          <a:stretch>
            <a:fillRect/>
          </a:stretch>
        </p:blipFill>
        <p:spPr>
          <a:xfrm>
            <a:off x="5004048" y="0"/>
            <a:ext cx="4139952" cy="5178311"/>
          </a:xfrm>
          <a:prstGeom prst="rect">
            <a:avLst/>
          </a:prstGeom>
        </p:spPr>
      </p:pic>
    </p:spTree>
    <p:extLst>
      <p:ext uri="{BB962C8B-B14F-4D97-AF65-F5344CB8AC3E}">
        <p14:creationId xmlns:p14="http://schemas.microsoft.com/office/powerpoint/2010/main" val="2912020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7"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chemeClr val="accent6"/>
                </a:solidFill>
                <a:latin typeface="Arial" panose="020B0604020202020204" pitchFamily="34" charset="0"/>
                <a:cs typeface="Arial" panose="020B0604020202020204" pitchFamily="34" charset="0"/>
              </a:rPr>
              <a:t>ARTISTS: PERSONAL OUTCOMES</a:t>
            </a:r>
            <a:endParaRPr lang="en-US" sz="2200" b="1" dirty="0">
              <a:solidFill>
                <a:schemeClr val="accent6"/>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5004048" y="0"/>
            <a:ext cx="4139952" cy="5178311"/>
          </a:xfrm>
          <a:prstGeom prst="rect">
            <a:avLst/>
          </a:prstGeom>
        </p:spPr>
      </p:pic>
      <p:sp>
        <p:nvSpPr>
          <p:cNvPr id="11" name="TextBox 10"/>
          <p:cNvSpPr txBox="1"/>
          <p:nvPr/>
        </p:nvSpPr>
        <p:spPr>
          <a:xfrm>
            <a:off x="251520" y="1131590"/>
            <a:ext cx="6264696" cy="3247043"/>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An average score of 7 out of 10 was given by artists in relation to the amount they learnt about Hull’s </a:t>
            </a:r>
            <a:r>
              <a:rPr lang="en-GB" b="1" u="sng" dirty="0">
                <a:solidFill>
                  <a:schemeClr val="tx1">
                    <a:lumMod val="75000"/>
                    <a:lumOff val="25000"/>
                  </a:schemeClr>
                </a:solidFill>
                <a:latin typeface="Trebuchet MS" panose="020B0603020202020204" pitchFamily="34" charset="0"/>
              </a:rPr>
              <a:t>history</a:t>
            </a:r>
            <a:r>
              <a:rPr lang="en-GB" dirty="0">
                <a:solidFill>
                  <a:schemeClr val="tx1">
                    <a:lumMod val="75000"/>
                    <a:lumOff val="25000"/>
                  </a:schemeClr>
                </a:solidFill>
                <a:latin typeface="Trebuchet MS" panose="020B0603020202020204" pitchFamily="34" charset="0"/>
              </a:rPr>
              <a:t> working on the event, and 8 out of 10 to the amount they learnt about Hull’s </a:t>
            </a:r>
            <a:r>
              <a:rPr lang="en-GB" b="1" u="sng" dirty="0">
                <a:solidFill>
                  <a:schemeClr val="tx1">
                    <a:lumMod val="75000"/>
                    <a:lumOff val="25000"/>
                  </a:schemeClr>
                </a:solidFill>
                <a:latin typeface="Trebuchet MS" panose="020B0603020202020204" pitchFamily="34" charset="0"/>
              </a:rPr>
              <a:t>heritage</a:t>
            </a:r>
            <a:r>
              <a:rPr lang="en-GB" dirty="0">
                <a:solidFill>
                  <a:schemeClr val="tx1">
                    <a:lumMod val="75000"/>
                    <a:lumOff val="25000"/>
                  </a:schemeClr>
                </a:solidFill>
                <a:latin typeface="Trebuchet MS" panose="020B0603020202020204" pitchFamily="34" charset="0"/>
              </a:rPr>
              <a:t> working on the event</a:t>
            </a:r>
          </a:p>
          <a:p>
            <a:pPr marL="285750" indent="-285750">
              <a:spcAft>
                <a:spcPts val="10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6 out of 9 said the experience had made them want to work on heritage inspired arts events in future</a:t>
            </a:r>
          </a:p>
          <a:p>
            <a:pPr marL="285750" indent="-285750">
              <a:spcAft>
                <a:spcPts val="10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All reported having increased existing skills / knowledge through working on the project</a:t>
            </a:r>
          </a:p>
          <a:p>
            <a:pPr marL="285750" indent="-285750">
              <a:spcAft>
                <a:spcPts val="10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7 out of 9 reported having gained new skills / knowledge through working on the project</a:t>
            </a:r>
          </a:p>
        </p:txBody>
      </p:sp>
    </p:spTree>
    <p:extLst>
      <p:ext uri="{BB962C8B-B14F-4D97-AF65-F5344CB8AC3E}">
        <p14:creationId xmlns:p14="http://schemas.microsoft.com/office/powerpoint/2010/main" val="3382489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7"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chemeClr val="accent6"/>
                </a:solidFill>
                <a:latin typeface="Arial" panose="020B0604020202020204" pitchFamily="34" charset="0"/>
                <a:cs typeface="Arial" panose="020B0604020202020204" pitchFamily="34" charset="0"/>
              </a:rPr>
              <a:t>ARTISTS: PERSONAL OUTCOMES</a:t>
            </a:r>
            <a:endParaRPr lang="en-US" sz="2200" b="1" dirty="0">
              <a:solidFill>
                <a:schemeClr val="accent6"/>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5004048" y="0"/>
            <a:ext cx="4139952" cy="5178311"/>
          </a:xfrm>
          <a:prstGeom prst="rect">
            <a:avLst/>
          </a:prstGeom>
        </p:spPr>
      </p:pic>
      <p:sp>
        <p:nvSpPr>
          <p:cNvPr id="11" name="TextBox 10"/>
          <p:cNvSpPr txBox="1"/>
          <p:nvPr/>
        </p:nvSpPr>
        <p:spPr>
          <a:xfrm>
            <a:off x="251520" y="915566"/>
            <a:ext cx="6264696" cy="4078039"/>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6 out of 9 had built new working relationships and developed existing working relationships further</a:t>
            </a:r>
          </a:p>
          <a:p>
            <a:pPr marL="285750" indent="-285750">
              <a:spcAft>
                <a:spcPts val="10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From the Artists viewpoint there were key learnings to take forward and improvements to be made in relation to future projects of this type and scale</a:t>
            </a:r>
          </a:p>
          <a:p>
            <a:pPr marL="285750" indent="-285750">
              <a:spcAft>
                <a:spcPts val="10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On average, artists agreed / strongly agreed, that as a result of Made in Hull, they were more confident working on high quality outdoor arts projects and heritage inspired arts events; they enjoyed working with a wider creative team; their profile had improved; and they reached more diverse audiences for their work</a:t>
            </a:r>
          </a:p>
          <a:p>
            <a:pPr marL="285750" indent="-285750">
              <a:spcAft>
                <a:spcPts val="10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6 out of 9 would speak more positively about Hull after working on the project</a:t>
            </a:r>
          </a:p>
        </p:txBody>
      </p:sp>
    </p:spTree>
    <p:extLst>
      <p:ext uri="{BB962C8B-B14F-4D97-AF65-F5344CB8AC3E}">
        <p14:creationId xmlns:p14="http://schemas.microsoft.com/office/powerpoint/2010/main" val="2061880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6" name="Title 1"/>
          <p:cNvSpPr txBox="1">
            <a:spLocks/>
          </p:cNvSpPr>
          <p:nvPr/>
        </p:nvSpPr>
        <p:spPr>
          <a:xfrm>
            <a:off x="232073" y="267494"/>
            <a:ext cx="772430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chemeClr val="accent6"/>
                </a:solidFill>
                <a:latin typeface="Arial" panose="020B0604020202020204" pitchFamily="34" charset="0"/>
                <a:cs typeface="Arial" panose="020B0604020202020204" pitchFamily="34" charset="0"/>
              </a:rPr>
              <a:t>ARTISTS: KEY SUCCESSES</a:t>
            </a:r>
            <a:endParaRPr lang="en-US" sz="2200" b="1" dirty="0">
              <a:solidFill>
                <a:schemeClr val="accent6"/>
              </a:solidFill>
              <a:latin typeface="Arial" panose="020B0604020202020204" pitchFamily="34" charset="0"/>
              <a:cs typeface="Arial" panose="020B0604020202020204" pitchFamily="34" charset="0"/>
            </a:endParaRPr>
          </a:p>
        </p:txBody>
      </p:sp>
      <p:graphicFrame>
        <p:nvGraphicFramePr>
          <p:cNvPr id="2" name="Diagram 1"/>
          <p:cNvGraphicFramePr/>
          <p:nvPr>
            <p:extLst>
              <p:ext uri="{D42A27DB-BD31-4B8C-83A1-F6EECF244321}">
                <p14:modId xmlns:p14="http://schemas.microsoft.com/office/powerpoint/2010/main" val="2575348305"/>
              </p:ext>
            </p:extLst>
          </p:nvPr>
        </p:nvGraphicFramePr>
        <p:xfrm>
          <a:off x="323528" y="987574"/>
          <a:ext cx="6264696" cy="3705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p:cNvPicPr>
            <a:picLocks noChangeAspect="1"/>
          </p:cNvPicPr>
          <p:nvPr/>
        </p:nvPicPr>
        <p:blipFill>
          <a:blip r:embed="rId8"/>
          <a:stretch>
            <a:fillRect/>
          </a:stretch>
        </p:blipFill>
        <p:spPr>
          <a:xfrm>
            <a:off x="5004048" y="0"/>
            <a:ext cx="4139952" cy="5178311"/>
          </a:xfrm>
          <a:prstGeom prst="rect">
            <a:avLst/>
          </a:prstGeom>
        </p:spPr>
      </p:pic>
    </p:spTree>
    <p:extLst>
      <p:ext uri="{BB962C8B-B14F-4D97-AF65-F5344CB8AC3E}">
        <p14:creationId xmlns:p14="http://schemas.microsoft.com/office/powerpoint/2010/main" val="4227521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7"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rgbClr val="09BFFF"/>
                </a:solidFill>
                <a:latin typeface="Arial" panose="020B0604020202020204" pitchFamily="34" charset="0"/>
                <a:cs typeface="Arial" panose="020B0604020202020204" pitchFamily="34" charset="0"/>
              </a:rPr>
              <a:t>SUMMARY OF THEMES AND AIMS</a:t>
            </a:r>
            <a:endParaRPr lang="en-US" sz="2200" b="1" dirty="0">
              <a:solidFill>
                <a:srgbClr val="09BFFF"/>
              </a:solidFill>
              <a:latin typeface="Arial" panose="020B0604020202020204" pitchFamily="34" charset="0"/>
              <a:cs typeface="Arial" panose="020B0604020202020204" pitchFamily="34" charset="0"/>
            </a:endParaRPr>
          </a:p>
        </p:txBody>
      </p:sp>
      <p:sp>
        <p:nvSpPr>
          <p:cNvPr id="4" name="Rectangle 3"/>
          <p:cNvSpPr/>
          <p:nvPr/>
        </p:nvSpPr>
        <p:spPr>
          <a:xfrm>
            <a:off x="323528" y="925630"/>
            <a:ext cx="1603623" cy="782024"/>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ARTS &amp; CULTURE</a:t>
            </a:r>
          </a:p>
        </p:txBody>
      </p:sp>
      <p:sp>
        <p:nvSpPr>
          <p:cNvPr id="11" name="Rectangle 10"/>
          <p:cNvSpPr/>
          <p:nvPr/>
        </p:nvSpPr>
        <p:spPr>
          <a:xfrm>
            <a:off x="2051720" y="918273"/>
            <a:ext cx="1603623" cy="782024"/>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PLACEMAKING</a:t>
            </a:r>
          </a:p>
        </p:txBody>
      </p:sp>
      <p:sp>
        <p:nvSpPr>
          <p:cNvPr id="13" name="Rectangle 12"/>
          <p:cNvSpPr/>
          <p:nvPr/>
        </p:nvSpPr>
        <p:spPr>
          <a:xfrm>
            <a:off x="7236296" y="918273"/>
            <a:ext cx="1603623" cy="782024"/>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PARTNERSHIPS &amp; DEVELOPMENT</a:t>
            </a:r>
          </a:p>
        </p:txBody>
      </p:sp>
      <p:sp>
        <p:nvSpPr>
          <p:cNvPr id="14" name="Rectangle 13"/>
          <p:cNvSpPr/>
          <p:nvPr/>
        </p:nvSpPr>
        <p:spPr>
          <a:xfrm>
            <a:off x="3779912" y="918273"/>
            <a:ext cx="1603623" cy="782024"/>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ECONOMY</a:t>
            </a:r>
          </a:p>
        </p:txBody>
      </p:sp>
      <p:sp>
        <p:nvSpPr>
          <p:cNvPr id="15" name="Rectangle 14"/>
          <p:cNvSpPr/>
          <p:nvPr/>
        </p:nvSpPr>
        <p:spPr>
          <a:xfrm>
            <a:off x="5508104" y="918273"/>
            <a:ext cx="1603623" cy="782024"/>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SOCIETY &amp; WELLBEING</a:t>
            </a:r>
          </a:p>
        </p:txBody>
      </p:sp>
      <p:sp>
        <p:nvSpPr>
          <p:cNvPr id="5" name="Rectangle 4"/>
          <p:cNvSpPr/>
          <p:nvPr/>
        </p:nvSpPr>
        <p:spPr>
          <a:xfrm>
            <a:off x="323528" y="1851670"/>
            <a:ext cx="1603623" cy="2952328"/>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marL="179388" indent="-179388">
              <a:spcAft>
                <a:spcPts val="600"/>
              </a:spcAft>
              <a:buFont typeface="+mj-lt"/>
              <a:buAutoNum type="arabicPeriod"/>
            </a:pPr>
            <a:r>
              <a:rPr lang="en-GB" sz="1400" dirty="0">
                <a:latin typeface="Arial" panose="020B0604020202020204" pitchFamily="34" charset="0"/>
                <a:cs typeface="Arial" panose="020B0604020202020204" pitchFamily="34" charset="0"/>
              </a:rPr>
              <a:t>Produce a high quality, exemplar programme of arts and culture</a:t>
            </a:r>
          </a:p>
          <a:p>
            <a:pPr marL="179388" indent="-179388">
              <a:spcAft>
                <a:spcPts val="600"/>
              </a:spcAft>
              <a:buFont typeface="+mj-lt"/>
              <a:buAutoNum type="arabicPeriod"/>
            </a:pPr>
            <a:r>
              <a:rPr lang="en-GB" sz="1400" dirty="0">
                <a:latin typeface="Arial" panose="020B0604020202020204" pitchFamily="34" charset="0"/>
                <a:cs typeface="Arial" panose="020B0604020202020204" pitchFamily="34" charset="0"/>
              </a:rPr>
              <a:t>Develop (new and existing) audiences</a:t>
            </a:r>
          </a:p>
          <a:p>
            <a:pPr marL="179388" indent="-179388">
              <a:buFont typeface="+mj-lt"/>
              <a:buAutoNum type="arabicPeriod"/>
            </a:pPr>
            <a:r>
              <a:rPr lang="en-GB" sz="1400" dirty="0">
                <a:latin typeface="Arial" panose="020B0604020202020204" pitchFamily="34" charset="0"/>
                <a:cs typeface="Arial" panose="020B0604020202020204" pitchFamily="34" charset="0"/>
              </a:rPr>
              <a:t>Capacity build the local cultural sector</a:t>
            </a:r>
          </a:p>
        </p:txBody>
      </p:sp>
      <p:sp>
        <p:nvSpPr>
          <p:cNvPr id="16" name="Rectangle 15"/>
          <p:cNvSpPr/>
          <p:nvPr/>
        </p:nvSpPr>
        <p:spPr>
          <a:xfrm>
            <a:off x="3779912" y="1837435"/>
            <a:ext cx="1603623" cy="2952328"/>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marL="179388" indent="-179388">
              <a:spcAft>
                <a:spcPts val="600"/>
              </a:spcAft>
              <a:buFont typeface="+mj-lt"/>
              <a:buAutoNum type="arabicPeriod" startAt="5"/>
            </a:pPr>
            <a:r>
              <a:rPr lang="en-GB" sz="1400" dirty="0">
                <a:latin typeface="Arial" panose="020B0604020202020204" pitchFamily="34" charset="0"/>
                <a:cs typeface="Arial" panose="020B0604020202020204" pitchFamily="34" charset="0"/>
              </a:rPr>
              <a:t>Boost Hull’s economy, particularly the visitor economy</a:t>
            </a:r>
          </a:p>
          <a:p>
            <a:pPr marL="179388" indent="-179388">
              <a:spcAft>
                <a:spcPts val="600"/>
              </a:spcAft>
              <a:buFont typeface="+mj-lt"/>
              <a:buAutoNum type="arabicPeriod" startAt="5"/>
            </a:pPr>
            <a:r>
              <a:rPr lang="en-GB" sz="1400" dirty="0">
                <a:latin typeface="Arial" panose="020B0604020202020204" pitchFamily="34" charset="0"/>
                <a:cs typeface="Arial" panose="020B0604020202020204" pitchFamily="34" charset="0"/>
              </a:rPr>
              <a:t>Act as a catalyst for wider investment and regeneration</a:t>
            </a:r>
          </a:p>
        </p:txBody>
      </p:sp>
      <p:sp>
        <p:nvSpPr>
          <p:cNvPr id="17" name="Rectangle 16"/>
          <p:cNvSpPr/>
          <p:nvPr/>
        </p:nvSpPr>
        <p:spPr>
          <a:xfrm>
            <a:off x="5510307" y="1851670"/>
            <a:ext cx="1603623" cy="2952328"/>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marL="179388" indent="-179388">
              <a:spcAft>
                <a:spcPts val="600"/>
              </a:spcAft>
              <a:buFont typeface="+mj-lt"/>
              <a:buAutoNum type="arabicPeriod" startAt="7"/>
            </a:pPr>
            <a:r>
              <a:rPr lang="en-GB" sz="1400" dirty="0">
                <a:latin typeface="Arial" panose="020B0604020202020204" pitchFamily="34" charset="0"/>
                <a:cs typeface="Arial" panose="020B0604020202020204" pitchFamily="34" charset="0"/>
              </a:rPr>
              <a:t>Improve wellbeing through participation and activity that creates social cohesion</a:t>
            </a:r>
          </a:p>
          <a:p>
            <a:pPr marL="179388" indent="-179388">
              <a:spcAft>
                <a:spcPts val="600"/>
              </a:spcAft>
              <a:buFont typeface="+mj-lt"/>
              <a:buAutoNum type="arabicPeriod" startAt="7"/>
            </a:pPr>
            <a:r>
              <a:rPr lang="en-GB" sz="1400" dirty="0">
                <a:latin typeface="Arial" panose="020B0604020202020204" pitchFamily="34" charset="0"/>
                <a:cs typeface="Arial" panose="020B0604020202020204" pitchFamily="34" charset="0"/>
              </a:rPr>
              <a:t>Build the skills, knowledge and aspirations of the local population</a:t>
            </a:r>
          </a:p>
        </p:txBody>
      </p:sp>
      <p:sp>
        <p:nvSpPr>
          <p:cNvPr id="18" name="Rectangle 17"/>
          <p:cNvSpPr/>
          <p:nvPr/>
        </p:nvSpPr>
        <p:spPr>
          <a:xfrm>
            <a:off x="7216354" y="1854203"/>
            <a:ext cx="1603623" cy="2952328"/>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marL="179388" indent="-179388">
              <a:buFont typeface="+mj-lt"/>
              <a:buAutoNum type="arabicPeriod" startAt="9"/>
            </a:pPr>
            <a:r>
              <a:rPr lang="en-GB" sz="1400" dirty="0">
                <a:latin typeface="Arial" panose="020B0604020202020204" pitchFamily="34" charset="0"/>
                <a:cs typeface="Arial" panose="020B0604020202020204" pitchFamily="34" charset="0"/>
              </a:rPr>
              <a:t>Exemplar programme delivery and partnerships</a:t>
            </a:r>
          </a:p>
        </p:txBody>
      </p:sp>
      <p:sp>
        <p:nvSpPr>
          <p:cNvPr id="19" name="Rectangle 18"/>
          <p:cNvSpPr/>
          <p:nvPr/>
        </p:nvSpPr>
        <p:spPr>
          <a:xfrm>
            <a:off x="2055488" y="1851670"/>
            <a:ext cx="1603623" cy="2952328"/>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marL="179388" indent="-179388">
              <a:buFont typeface="+mj-lt"/>
              <a:buAutoNum type="arabicPeriod" startAt="4"/>
            </a:pPr>
            <a:r>
              <a:rPr lang="en-GB" sz="1400" dirty="0">
                <a:latin typeface="Arial" panose="020B0604020202020204" pitchFamily="34" charset="0"/>
                <a:cs typeface="Arial" panose="020B0604020202020204" pitchFamily="34" charset="0"/>
              </a:rPr>
              <a:t>Improve perceptions of Hull internally and externally</a:t>
            </a:r>
          </a:p>
        </p:txBody>
      </p:sp>
    </p:spTree>
    <p:extLst>
      <p:ext uri="{BB962C8B-B14F-4D97-AF65-F5344CB8AC3E}">
        <p14:creationId xmlns:p14="http://schemas.microsoft.com/office/powerpoint/2010/main" val="2823578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7"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chemeClr val="accent6"/>
                </a:solidFill>
                <a:latin typeface="Arial" panose="020B0604020202020204" pitchFamily="34" charset="0"/>
                <a:cs typeface="Arial" panose="020B0604020202020204" pitchFamily="34" charset="0"/>
              </a:rPr>
              <a:t>AUDIENCES</a:t>
            </a:r>
            <a:endParaRPr lang="en-US" sz="2200" b="1" dirty="0">
              <a:solidFill>
                <a:schemeClr val="accent6"/>
              </a:solidFill>
              <a:latin typeface="Arial" panose="020B0604020202020204" pitchFamily="34" charset="0"/>
              <a:cs typeface="Arial" panose="020B0604020202020204" pitchFamily="34" charset="0"/>
            </a:endParaRPr>
          </a:p>
        </p:txBody>
      </p:sp>
      <p:grpSp>
        <p:nvGrpSpPr>
          <p:cNvPr id="6" name="Group 5"/>
          <p:cNvGrpSpPr/>
          <p:nvPr/>
        </p:nvGrpSpPr>
        <p:grpSpPr>
          <a:xfrm>
            <a:off x="1115615" y="788774"/>
            <a:ext cx="6696745" cy="3943216"/>
            <a:chOff x="899591" y="692564"/>
            <a:chExt cx="6984777" cy="4255450"/>
          </a:xfrm>
        </p:grpSpPr>
        <p:pic>
          <p:nvPicPr>
            <p:cNvPr id="5" name="Picture 4"/>
            <p:cNvPicPr>
              <a:picLocks noChangeAspect="1"/>
            </p:cNvPicPr>
            <p:nvPr/>
          </p:nvPicPr>
          <p:blipFill>
            <a:blip r:embed="rId3"/>
            <a:stretch>
              <a:fillRect/>
            </a:stretch>
          </p:blipFill>
          <p:spPr>
            <a:xfrm>
              <a:off x="2707952" y="2618781"/>
              <a:ext cx="3520232" cy="2329233"/>
            </a:xfrm>
            <a:prstGeom prst="rect">
              <a:avLst/>
            </a:prstGeom>
          </p:spPr>
        </p:pic>
        <p:pic>
          <p:nvPicPr>
            <p:cNvPr id="3" name="Picture 2"/>
            <p:cNvPicPr>
              <a:picLocks noChangeAspect="1"/>
            </p:cNvPicPr>
            <p:nvPr/>
          </p:nvPicPr>
          <p:blipFill>
            <a:blip r:embed="rId4"/>
            <a:stretch>
              <a:fillRect/>
            </a:stretch>
          </p:blipFill>
          <p:spPr>
            <a:xfrm>
              <a:off x="899591" y="719073"/>
              <a:ext cx="3253383" cy="2157286"/>
            </a:xfrm>
            <a:prstGeom prst="rect">
              <a:avLst/>
            </a:prstGeom>
          </p:spPr>
        </p:pic>
        <p:pic>
          <p:nvPicPr>
            <p:cNvPr id="4" name="Picture 3"/>
            <p:cNvPicPr>
              <a:picLocks noChangeAspect="1"/>
            </p:cNvPicPr>
            <p:nvPr/>
          </p:nvPicPr>
          <p:blipFill>
            <a:blip r:embed="rId5"/>
            <a:stretch>
              <a:fillRect/>
            </a:stretch>
          </p:blipFill>
          <p:spPr>
            <a:xfrm>
              <a:off x="4658843" y="692564"/>
              <a:ext cx="3225525" cy="2157286"/>
            </a:xfrm>
            <a:prstGeom prst="rect">
              <a:avLst/>
            </a:prstGeom>
          </p:spPr>
        </p:pic>
      </p:grpSp>
    </p:spTree>
    <p:extLst>
      <p:ext uri="{BB962C8B-B14F-4D97-AF65-F5344CB8AC3E}">
        <p14:creationId xmlns:p14="http://schemas.microsoft.com/office/powerpoint/2010/main" val="1392025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0" y="555526"/>
            <a:ext cx="9289032" cy="4644516"/>
          </a:xfrm>
          <a:prstGeom prst="rect">
            <a:avLst/>
          </a:prstGeom>
        </p:spPr>
      </p:pic>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7" name="Title 1"/>
          <p:cNvSpPr txBox="1">
            <a:spLocks/>
          </p:cNvSpPr>
          <p:nvPr/>
        </p:nvSpPr>
        <p:spPr>
          <a:xfrm>
            <a:off x="113671" y="84415"/>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chemeClr val="accent6"/>
                </a:solidFill>
                <a:latin typeface="Arial" panose="020B0604020202020204" pitchFamily="34" charset="0"/>
                <a:cs typeface="Arial" panose="020B0604020202020204" pitchFamily="34" charset="0"/>
              </a:rPr>
              <a:t>AUDIENCES: VISITOR NUMBERS</a:t>
            </a:r>
            <a:endParaRPr lang="en-US" sz="2200" b="1" dirty="0">
              <a:solidFill>
                <a:schemeClr val="accent6"/>
              </a:solidFill>
              <a:latin typeface="Arial" panose="020B0604020202020204" pitchFamily="34" charset="0"/>
              <a:cs typeface="Arial" panose="020B0604020202020204" pitchFamily="34" charset="0"/>
            </a:endParaRPr>
          </a:p>
        </p:txBody>
      </p:sp>
      <p:sp>
        <p:nvSpPr>
          <p:cNvPr id="5" name="TextBox 4"/>
          <p:cNvSpPr txBox="1"/>
          <p:nvPr/>
        </p:nvSpPr>
        <p:spPr>
          <a:xfrm>
            <a:off x="2051720" y="1737250"/>
            <a:ext cx="5270941" cy="1631216"/>
          </a:xfrm>
          <a:prstGeom prst="rect">
            <a:avLst/>
          </a:prstGeom>
          <a:solidFill>
            <a:srgbClr val="001132"/>
          </a:solidFill>
        </p:spPr>
        <p:txBody>
          <a:bodyPr wrap="square" rtlCol="0">
            <a:spAutoFit/>
          </a:bodyPr>
          <a:lstStyle/>
          <a:p>
            <a:r>
              <a:rPr lang="en-GB" sz="10000" b="1" dirty="0">
                <a:solidFill>
                  <a:schemeClr val="accent6"/>
                </a:solidFill>
                <a:latin typeface="Trebuchet MS" panose="020B0603020202020204" pitchFamily="34" charset="0"/>
              </a:rPr>
              <a:t>342,098</a:t>
            </a:r>
          </a:p>
        </p:txBody>
      </p:sp>
    </p:spTree>
    <p:extLst>
      <p:ext uri="{BB962C8B-B14F-4D97-AF65-F5344CB8AC3E}">
        <p14:creationId xmlns:p14="http://schemas.microsoft.com/office/powerpoint/2010/main" val="156262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5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7"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chemeClr val="accent6"/>
                </a:solidFill>
                <a:latin typeface="Arial" panose="020B0604020202020204" pitchFamily="34" charset="0"/>
                <a:cs typeface="Arial" panose="020B0604020202020204" pitchFamily="34" charset="0"/>
              </a:rPr>
              <a:t>AUDIENCES: MARKETING &amp; COMMS </a:t>
            </a:r>
            <a:endParaRPr lang="en-US" sz="2200" b="1" dirty="0">
              <a:solidFill>
                <a:schemeClr val="accent6"/>
              </a:solidFill>
              <a:latin typeface="Arial" panose="020B0604020202020204" pitchFamily="34" charset="0"/>
              <a:cs typeface="Arial" panose="020B0604020202020204" pitchFamily="34" charset="0"/>
            </a:endParaRPr>
          </a:p>
        </p:txBody>
      </p:sp>
      <p:sp>
        <p:nvSpPr>
          <p:cNvPr id="2" name="TextBox 1"/>
          <p:cNvSpPr txBox="1"/>
          <p:nvPr/>
        </p:nvSpPr>
        <p:spPr>
          <a:xfrm>
            <a:off x="323528" y="915566"/>
            <a:ext cx="8280920" cy="369332"/>
          </a:xfrm>
          <a:prstGeom prst="rect">
            <a:avLst/>
          </a:prstGeom>
          <a:noFill/>
        </p:spPr>
        <p:txBody>
          <a:bodyPr wrap="square" rtlCol="0">
            <a:spAutoFit/>
          </a:bodyPr>
          <a:lstStyle/>
          <a:p>
            <a:pPr>
              <a:spcAft>
                <a:spcPts val="600"/>
              </a:spcAft>
            </a:pPr>
            <a:endParaRPr lang="en-GB" dirty="0">
              <a:solidFill>
                <a:schemeClr val="tx1">
                  <a:lumMod val="75000"/>
                  <a:lumOff val="25000"/>
                </a:schemeClr>
              </a:solidFill>
              <a:latin typeface="Trebuchet MS" panose="020B0603020202020204" pitchFamily="34" charset="0"/>
            </a:endParaRPr>
          </a:p>
        </p:txBody>
      </p:sp>
      <p:pic>
        <p:nvPicPr>
          <p:cNvPr id="6" name="Picture 5" descr="SHAPE 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999" y="0"/>
            <a:ext cx="3226003" cy="1723949"/>
          </a:xfrm>
          <a:prstGeom prst="rect">
            <a:avLst/>
          </a:prstGeom>
        </p:spPr>
      </p:pic>
      <p:graphicFrame>
        <p:nvGraphicFramePr>
          <p:cNvPr id="3" name="Diagram 2"/>
          <p:cNvGraphicFramePr/>
          <p:nvPr>
            <p:extLst>
              <p:ext uri="{D42A27DB-BD31-4B8C-83A1-F6EECF244321}">
                <p14:modId xmlns:p14="http://schemas.microsoft.com/office/powerpoint/2010/main" val="1562314972"/>
              </p:ext>
            </p:extLst>
          </p:nvPr>
        </p:nvGraphicFramePr>
        <p:xfrm>
          <a:off x="1187624" y="810559"/>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5076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7"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chemeClr val="accent6"/>
                </a:solidFill>
                <a:latin typeface="Arial" panose="020B0604020202020204" pitchFamily="34" charset="0"/>
                <a:cs typeface="Arial" panose="020B0604020202020204" pitchFamily="34" charset="0"/>
              </a:rPr>
              <a:t>AUDIENCES: MOTIVATIONS </a:t>
            </a:r>
            <a:endParaRPr lang="en-US" sz="2200" b="1" dirty="0">
              <a:solidFill>
                <a:schemeClr val="accent6"/>
              </a:solidFill>
              <a:latin typeface="Arial" panose="020B0604020202020204" pitchFamily="34" charset="0"/>
              <a:cs typeface="Arial" panose="020B0604020202020204" pitchFamily="34" charset="0"/>
            </a:endParaRPr>
          </a:p>
        </p:txBody>
      </p:sp>
      <p:sp>
        <p:nvSpPr>
          <p:cNvPr id="2" name="TextBox 1"/>
          <p:cNvSpPr txBox="1"/>
          <p:nvPr/>
        </p:nvSpPr>
        <p:spPr>
          <a:xfrm>
            <a:off x="323528" y="915566"/>
            <a:ext cx="8280920" cy="369332"/>
          </a:xfrm>
          <a:prstGeom prst="rect">
            <a:avLst/>
          </a:prstGeom>
          <a:noFill/>
        </p:spPr>
        <p:txBody>
          <a:bodyPr wrap="square" rtlCol="0">
            <a:spAutoFit/>
          </a:bodyPr>
          <a:lstStyle/>
          <a:p>
            <a:pPr>
              <a:spcAft>
                <a:spcPts val="600"/>
              </a:spcAft>
            </a:pPr>
            <a:endParaRPr lang="en-GB" dirty="0">
              <a:solidFill>
                <a:schemeClr val="tx1">
                  <a:lumMod val="75000"/>
                  <a:lumOff val="25000"/>
                </a:schemeClr>
              </a:solidFill>
              <a:latin typeface="Trebuchet MS" panose="020B0603020202020204" pitchFamily="34" charset="0"/>
            </a:endParaRPr>
          </a:p>
        </p:txBody>
      </p:sp>
      <p:pic>
        <p:nvPicPr>
          <p:cNvPr id="6" name="Picture 5" descr="SHAPE 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999" y="0"/>
            <a:ext cx="3226003" cy="1723949"/>
          </a:xfrm>
          <a:prstGeom prst="rect">
            <a:avLst/>
          </a:prstGeom>
        </p:spPr>
      </p:pic>
      <p:graphicFrame>
        <p:nvGraphicFramePr>
          <p:cNvPr id="3" name="Diagram 2"/>
          <p:cNvGraphicFramePr/>
          <p:nvPr>
            <p:extLst>
              <p:ext uri="{D42A27DB-BD31-4B8C-83A1-F6EECF244321}">
                <p14:modId xmlns:p14="http://schemas.microsoft.com/office/powerpoint/2010/main" val="3750140051"/>
              </p:ext>
            </p:extLst>
          </p:nvPr>
        </p:nvGraphicFramePr>
        <p:xfrm>
          <a:off x="1187624" y="810559"/>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84703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7"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chemeClr val="accent6"/>
                </a:solidFill>
                <a:latin typeface="Arial" panose="020B0604020202020204" pitchFamily="34" charset="0"/>
                <a:cs typeface="Arial" panose="020B0604020202020204" pitchFamily="34" charset="0"/>
              </a:rPr>
              <a:t>AUDIENCES: INSTALLATIONS VISITED</a:t>
            </a:r>
            <a:endParaRPr lang="en-US" sz="2200" b="1" dirty="0">
              <a:solidFill>
                <a:schemeClr val="accent6"/>
              </a:solidFill>
              <a:latin typeface="Arial" panose="020B0604020202020204" pitchFamily="34" charset="0"/>
              <a:cs typeface="Arial" panose="020B0604020202020204" pitchFamily="34" charset="0"/>
            </a:endParaRPr>
          </a:p>
        </p:txBody>
      </p:sp>
      <p:sp>
        <p:nvSpPr>
          <p:cNvPr id="2" name="TextBox 1"/>
          <p:cNvSpPr txBox="1"/>
          <p:nvPr/>
        </p:nvSpPr>
        <p:spPr>
          <a:xfrm>
            <a:off x="323528" y="915566"/>
            <a:ext cx="8280920" cy="4011355"/>
          </a:xfrm>
          <a:prstGeom prst="rect">
            <a:avLst/>
          </a:prstGeom>
          <a:noFill/>
        </p:spPr>
        <p:txBody>
          <a:bodyPr wrap="square" rtlCol="0">
            <a:spAutoFit/>
          </a:bodyPr>
          <a:lstStyle/>
          <a:p>
            <a:pPr>
              <a:spcAft>
                <a:spcPts val="600"/>
              </a:spcAft>
            </a:pPr>
            <a:r>
              <a:rPr lang="en-GB" dirty="0">
                <a:solidFill>
                  <a:schemeClr val="tx1">
                    <a:lumMod val="75000"/>
                    <a:lumOff val="25000"/>
                  </a:schemeClr>
                </a:solidFill>
                <a:latin typeface="Trebuchet MS" panose="020B0603020202020204" pitchFamily="34" charset="0"/>
              </a:rPr>
              <a:t>Installations visited in descending order:</a:t>
            </a:r>
          </a:p>
          <a:p>
            <a:pPr marL="285750" indent="-285750">
              <a:spcAft>
                <a:spcPts val="6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Queen Victoria Square (100%)</a:t>
            </a:r>
          </a:p>
          <a:p>
            <a:pPr marL="285750" indent="-285750">
              <a:spcAft>
                <a:spcPts val="6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Whitefriargate (90%)</a:t>
            </a:r>
          </a:p>
          <a:p>
            <a:pPr marL="285750" indent="-285750">
              <a:spcAft>
                <a:spcPts val="6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The Deep (77%)</a:t>
            </a:r>
          </a:p>
          <a:p>
            <a:pPr marL="285750" indent="-285750">
              <a:spcAft>
                <a:spcPts val="6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Zebedee’s Yard (77%)</a:t>
            </a:r>
          </a:p>
          <a:p>
            <a:pPr marL="285750" indent="-285750">
              <a:spcAft>
                <a:spcPts val="6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High Street Underpass (63%)</a:t>
            </a:r>
          </a:p>
          <a:p>
            <a:pPr marL="285750" indent="-285750">
              <a:spcAft>
                <a:spcPts val="6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Scale Lane (60%)</a:t>
            </a:r>
          </a:p>
          <a:p>
            <a:pPr marL="285750" indent="-285750">
              <a:spcAft>
                <a:spcPts val="6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Humber Street (42%)</a:t>
            </a:r>
          </a:p>
          <a:p>
            <a:pPr marL="285750" indent="-285750">
              <a:spcAft>
                <a:spcPts val="10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Silver Street/Queen Street (40%)</a:t>
            </a:r>
          </a:p>
          <a:p>
            <a:pPr>
              <a:spcAft>
                <a:spcPts val="1000"/>
              </a:spcAft>
            </a:pPr>
            <a:r>
              <a:rPr lang="en-GB" dirty="0">
                <a:solidFill>
                  <a:schemeClr val="tx1">
                    <a:lumMod val="75000"/>
                    <a:lumOff val="25000"/>
                  </a:schemeClr>
                </a:solidFill>
                <a:latin typeface="Trebuchet MS" panose="020B0603020202020204" pitchFamily="34" charset="0"/>
              </a:rPr>
              <a:t>More than half of people (54%) visited 6 of the 8 installations.</a:t>
            </a:r>
          </a:p>
          <a:p>
            <a:r>
              <a:rPr lang="en-GB" dirty="0">
                <a:solidFill>
                  <a:schemeClr val="tx1">
                    <a:lumMod val="75000"/>
                    <a:lumOff val="25000"/>
                  </a:schemeClr>
                </a:solidFill>
                <a:latin typeface="Trebuchet MS" panose="020B0603020202020204" pitchFamily="34" charset="0"/>
              </a:rPr>
              <a:t>9 out 10 people said Queen Victoria Square was their favourite installation.</a:t>
            </a:r>
          </a:p>
        </p:txBody>
      </p:sp>
      <p:pic>
        <p:nvPicPr>
          <p:cNvPr id="6" name="Picture 5" descr="SHAPE 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999" y="0"/>
            <a:ext cx="3226003" cy="1723949"/>
          </a:xfrm>
          <a:prstGeom prst="rect">
            <a:avLst/>
          </a:prstGeom>
        </p:spPr>
      </p:pic>
    </p:spTree>
    <p:extLst>
      <p:ext uri="{BB962C8B-B14F-4D97-AF65-F5344CB8AC3E}">
        <p14:creationId xmlns:p14="http://schemas.microsoft.com/office/powerpoint/2010/main" val="4155638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322468695"/>
              </p:ext>
            </p:extLst>
          </p:nvPr>
        </p:nvGraphicFramePr>
        <p:xfrm>
          <a:off x="323528" y="372462"/>
          <a:ext cx="8524158" cy="4287520"/>
        </p:xfrm>
        <a:graphic>
          <a:graphicData uri="http://schemas.openxmlformats.org/drawingml/2006/table">
            <a:tbl>
              <a:tblPr firstRow="1" bandRow="1">
                <a:tableStyleId>{93296810-A885-4BE3-A3E7-6D5BEEA58F35}</a:tableStyleId>
              </a:tblPr>
              <a:tblGrid>
                <a:gridCol w="6651950">
                  <a:extLst>
                    <a:ext uri="{9D8B030D-6E8A-4147-A177-3AD203B41FA5}">
                      <a16:colId xmlns:a16="http://schemas.microsoft.com/office/drawing/2014/main" val="2107489462"/>
                    </a:ext>
                  </a:extLst>
                </a:gridCol>
                <a:gridCol w="1872208">
                  <a:extLst>
                    <a:ext uri="{9D8B030D-6E8A-4147-A177-3AD203B41FA5}">
                      <a16:colId xmlns:a16="http://schemas.microsoft.com/office/drawing/2014/main" val="1616760808"/>
                    </a:ext>
                  </a:extLst>
                </a:gridCol>
              </a:tblGrid>
              <a:tr h="370840">
                <a:tc>
                  <a:txBody>
                    <a:bodyPr/>
                    <a:lstStyle/>
                    <a:p>
                      <a:r>
                        <a:rPr lang="en-GB" sz="1600" dirty="0">
                          <a:latin typeface="Trebuchet MS" panose="020B0603020202020204" pitchFamily="34" charset="0"/>
                        </a:rPr>
                        <a:t>AUDIENCE REACTION</a:t>
                      </a:r>
                    </a:p>
                  </a:txBody>
                  <a:tcPr/>
                </a:tc>
                <a:tc>
                  <a:txBody>
                    <a:bodyPr/>
                    <a:lstStyle/>
                    <a:p>
                      <a:pPr algn="ctr"/>
                      <a:r>
                        <a:rPr lang="en-GB" sz="1600" dirty="0">
                          <a:latin typeface="Trebuchet MS" panose="020B0603020202020204" pitchFamily="34" charset="0"/>
                        </a:rPr>
                        <a:t>AVERAGE SCORE OUT OF 10</a:t>
                      </a:r>
                    </a:p>
                  </a:txBody>
                  <a:tcPr/>
                </a:tc>
                <a:extLst>
                  <a:ext uri="{0D108BD9-81ED-4DB2-BD59-A6C34878D82A}">
                    <a16:rowId xmlns:a16="http://schemas.microsoft.com/office/drawing/2014/main" val="358328191"/>
                  </a:ext>
                </a:extLst>
              </a:tr>
              <a:tr h="370840">
                <a:tc>
                  <a:txBody>
                    <a:bodyPr/>
                    <a:lstStyle/>
                    <a:p>
                      <a:r>
                        <a:rPr lang="en-GB" sz="1600" dirty="0">
                          <a:solidFill>
                            <a:schemeClr val="tx1">
                              <a:lumMod val="75000"/>
                              <a:lumOff val="25000"/>
                            </a:schemeClr>
                          </a:solidFill>
                          <a:latin typeface="Trebuchet MS" panose="020B0603020202020204" pitchFamily="34" charset="0"/>
                        </a:rPr>
                        <a:t>Likeliness to recommend</a:t>
                      </a:r>
                    </a:p>
                  </a:txBody>
                  <a:tcPr/>
                </a:tc>
                <a:tc>
                  <a:txBody>
                    <a:bodyPr/>
                    <a:lstStyle/>
                    <a:p>
                      <a:pPr algn="ctr"/>
                      <a:r>
                        <a:rPr lang="en-GB" sz="1600" dirty="0">
                          <a:solidFill>
                            <a:schemeClr val="tx1">
                              <a:lumMod val="75000"/>
                              <a:lumOff val="25000"/>
                            </a:schemeClr>
                          </a:solidFill>
                          <a:latin typeface="Trebuchet MS" panose="020B0603020202020204" pitchFamily="34" charset="0"/>
                        </a:rPr>
                        <a:t>9.6</a:t>
                      </a:r>
                    </a:p>
                  </a:txBody>
                  <a:tcPr/>
                </a:tc>
                <a:extLst>
                  <a:ext uri="{0D108BD9-81ED-4DB2-BD59-A6C34878D82A}">
                    <a16:rowId xmlns:a16="http://schemas.microsoft.com/office/drawing/2014/main" val="3015356304"/>
                  </a:ext>
                </a:extLst>
              </a:tr>
              <a:tr h="370840">
                <a:tc>
                  <a:txBody>
                    <a:bodyPr/>
                    <a:lstStyle/>
                    <a:p>
                      <a:r>
                        <a:rPr lang="en-GB" sz="1600" dirty="0">
                          <a:solidFill>
                            <a:schemeClr val="tx1">
                              <a:lumMod val="75000"/>
                              <a:lumOff val="25000"/>
                            </a:schemeClr>
                          </a:solidFill>
                          <a:latin typeface="Trebuchet MS" panose="020B0603020202020204" pitchFamily="34" charset="0"/>
                        </a:rPr>
                        <a:t>It was an interesting idea</a:t>
                      </a:r>
                    </a:p>
                  </a:txBody>
                  <a:tcPr/>
                </a:tc>
                <a:tc>
                  <a:txBody>
                    <a:bodyPr/>
                    <a:lstStyle/>
                    <a:p>
                      <a:pPr algn="ctr"/>
                      <a:r>
                        <a:rPr lang="en-GB" sz="1600" dirty="0">
                          <a:solidFill>
                            <a:schemeClr val="tx1">
                              <a:lumMod val="75000"/>
                              <a:lumOff val="25000"/>
                            </a:schemeClr>
                          </a:solidFill>
                          <a:latin typeface="Trebuchet MS" panose="020B0603020202020204" pitchFamily="34" charset="0"/>
                        </a:rPr>
                        <a:t>9.7</a:t>
                      </a:r>
                    </a:p>
                  </a:txBody>
                  <a:tcPr/>
                </a:tc>
                <a:extLst>
                  <a:ext uri="{0D108BD9-81ED-4DB2-BD59-A6C34878D82A}">
                    <a16:rowId xmlns:a16="http://schemas.microsoft.com/office/drawing/2014/main" val="2132567109"/>
                  </a:ext>
                </a:extLst>
              </a:tr>
              <a:tr h="370840">
                <a:tc>
                  <a:txBody>
                    <a:bodyPr/>
                    <a:lstStyle/>
                    <a:p>
                      <a:r>
                        <a:rPr lang="en-GB" sz="1600" dirty="0">
                          <a:solidFill>
                            <a:schemeClr val="tx1">
                              <a:lumMod val="75000"/>
                              <a:lumOff val="25000"/>
                            </a:schemeClr>
                          </a:solidFill>
                          <a:latin typeface="Trebuchet MS" panose="020B0603020202020204" pitchFamily="34" charset="0"/>
                        </a:rPr>
                        <a:t>It was well produced and presented</a:t>
                      </a:r>
                    </a:p>
                  </a:txBody>
                  <a:tcPr/>
                </a:tc>
                <a:tc>
                  <a:txBody>
                    <a:bodyPr/>
                    <a:lstStyle/>
                    <a:p>
                      <a:pPr algn="ctr"/>
                      <a:r>
                        <a:rPr lang="en-GB" sz="1600" dirty="0">
                          <a:solidFill>
                            <a:schemeClr val="tx1">
                              <a:lumMod val="75000"/>
                              <a:lumOff val="25000"/>
                            </a:schemeClr>
                          </a:solidFill>
                          <a:latin typeface="Trebuchet MS" panose="020B0603020202020204" pitchFamily="34" charset="0"/>
                        </a:rPr>
                        <a:t>9.5</a:t>
                      </a:r>
                    </a:p>
                  </a:txBody>
                  <a:tcPr/>
                </a:tc>
                <a:extLst>
                  <a:ext uri="{0D108BD9-81ED-4DB2-BD59-A6C34878D82A}">
                    <a16:rowId xmlns:a16="http://schemas.microsoft.com/office/drawing/2014/main" val="613190224"/>
                  </a:ext>
                </a:extLst>
              </a:tr>
              <a:tr h="370840">
                <a:tc>
                  <a:txBody>
                    <a:bodyPr/>
                    <a:lstStyle/>
                    <a:p>
                      <a:r>
                        <a:rPr lang="en-GB" sz="1600" dirty="0">
                          <a:solidFill>
                            <a:schemeClr val="tx1">
                              <a:lumMod val="75000"/>
                              <a:lumOff val="25000"/>
                            </a:schemeClr>
                          </a:solidFill>
                          <a:latin typeface="Trebuchet MS" panose="020B0603020202020204" pitchFamily="34" charset="0"/>
                        </a:rPr>
                        <a:t>It was different from things I’ve experienced before</a:t>
                      </a:r>
                    </a:p>
                  </a:txBody>
                  <a:tcPr/>
                </a:tc>
                <a:tc>
                  <a:txBody>
                    <a:bodyPr/>
                    <a:lstStyle/>
                    <a:p>
                      <a:pPr algn="ctr"/>
                      <a:r>
                        <a:rPr lang="en-GB" sz="1600" dirty="0">
                          <a:solidFill>
                            <a:schemeClr val="tx1">
                              <a:lumMod val="75000"/>
                              <a:lumOff val="25000"/>
                            </a:schemeClr>
                          </a:solidFill>
                          <a:latin typeface="Trebuchet MS" panose="020B0603020202020204" pitchFamily="34" charset="0"/>
                        </a:rPr>
                        <a:t>9.3</a:t>
                      </a:r>
                    </a:p>
                  </a:txBody>
                  <a:tcPr/>
                </a:tc>
                <a:extLst>
                  <a:ext uri="{0D108BD9-81ED-4DB2-BD59-A6C34878D82A}">
                    <a16:rowId xmlns:a16="http://schemas.microsoft.com/office/drawing/2014/main" val="2575279974"/>
                  </a:ext>
                </a:extLst>
              </a:tr>
              <a:tr h="370840">
                <a:tc>
                  <a:txBody>
                    <a:bodyPr/>
                    <a:lstStyle/>
                    <a:p>
                      <a:r>
                        <a:rPr lang="en-GB" sz="1600" dirty="0">
                          <a:solidFill>
                            <a:schemeClr val="tx1">
                              <a:lumMod val="75000"/>
                              <a:lumOff val="25000"/>
                            </a:schemeClr>
                          </a:solidFill>
                          <a:latin typeface="Trebuchet MS" panose="020B0603020202020204" pitchFamily="34" charset="0"/>
                        </a:rPr>
                        <a:t>It was thought-provoking</a:t>
                      </a:r>
                    </a:p>
                  </a:txBody>
                  <a:tcPr/>
                </a:tc>
                <a:tc>
                  <a:txBody>
                    <a:bodyPr/>
                    <a:lstStyle/>
                    <a:p>
                      <a:pPr algn="ctr"/>
                      <a:r>
                        <a:rPr lang="en-GB" sz="1600" dirty="0">
                          <a:solidFill>
                            <a:schemeClr val="tx1">
                              <a:lumMod val="75000"/>
                              <a:lumOff val="25000"/>
                            </a:schemeClr>
                          </a:solidFill>
                          <a:latin typeface="Trebuchet MS" panose="020B0603020202020204" pitchFamily="34" charset="0"/>
                        </a:rPr>
                        <a:t>9.3</a:t>
                      </a:r>
                    </a:p>
                  </a:txBody>
                  <a:tcPr/>
                </a:tc>
                <a:extLst>
                  <a:ext uri="{0D108BD9-81ED-4DB2-BD59-A6C34878D82A}">
                    <a16:rowId xmlns:a16="http://schemas.microsoft.com/office/drawing/2014/main" val="1960706081"/>
                  </a:ext>
                </a:extLst>
              </a:tr>
              <a:tr h="370840">
                <a:tc>
                  <a:txBody>
                    <a:bodyPr/>
                    <a:lstStyle/>
                    <a:p>
                      <a:r>
                        <a:rPr lang="en-GB" sz="1600" dirty="0">
                          <a:solidFill>
                            <a:schemeClr val="tx1">
                              <a:lumMod val="75000"/>
                              <a:lumOff val="25000"/>
                            </a:schemeClr>
                          </a:solidFill>
                          <a:latin typeface="Trebuchet MS" panose="020B0603020202020204" pitchFamily="34" charset="0"/>
                        </a:rPr>
                        <a:t>It was absorbing and held my attention</a:t>
                      </a:r>
                    </a:p>
                  </a:txBody>
                  <a:tcPr/>
                </a:tc>
                <a:tc>
                  <a:txBody>
                    <a:bodyPr/>
                    <a:lstStyle/>
                    <a:p>
                      <a:pPr algn="ctr"/>
                      <a:r>
                        <a:rPr lang="en-GB" sz="1600" dirty="0">
                          <a:solidFill>
                            <a:schemeClr val="tx1">
                              <a:lumMod val="75000"/>
                              <a:lumOff val="25000"/>
                            </a:schemeClr>
                          </a:solidFill>
                          <a:latin typeface="Trebuchet MS" panose="020B0603020202020204" pitchFamily="34" charset="0"/>
                        </a:rPr>
                        <a:t>9.3</a:t>
                      </a:r>
                    </a:p>
                  </a:txBody>
                  <a:tcPr/>
                </a:tc>
                <a:extLst>
                  <a:ext uri="{0D108BD9-81ED-4DB2-BD59-A6C34878D82A}">
                    <a16:rowId xmlns:a16="http://schemas.microsoft.com/office/drawing/2014/main" val="2467836501"/>
                  </a:ext>
                </a:extLst>
              </a:tr>
              <a:tr h="370840">
                <a:tc>
                  <a:txBody>
                    <a:bodyPr/>
                    <a:lstStyle/>
                    <a:p>
                      <a:r>
                        <a:rPr lang="en-GB" sz="1600" dirty="0">
                          <a:solidFill>
                            <a:schemeClr val="tx1">
                              <a:lumMod val="75000"/>
                              <a:lumOff val="25000"/>
                            </a:schemeClr>
                          </a:solidFill>
                          <a:latin typeface="Trebuchet MS" panose="020B0603020202020204" pitchFamily="34" charset="0"/>
                        </a:rPr>
                        <a:t>I would come to something like this again</a:t>
                      </a:r>
                    </a:p>
                  </a:txBody>
                  <a:tcPr/>
                </a:tc>
                <a:tc>
                  <a:txBody>
                    <a:bodyPr/>
                    <a:lstStyle/>
                    <a:p>
                      <a:pPr algn="ctr"/>
                      <a:r>
                        <a:rPr lang="en-GB" sz="1600" dirty="0">
                          <a:solidFill>
                            <a:schemeClr val="tx1">
                              <a:lumMod val="75000"/>
                              <a:lumOff val="25000"/>
                            </a:schemeClr>
                          </a:solidFill>
                          <a:latin typeface="Trebuchet MS" panose="020B0603020202020204" pitchFamily="34" charset="0"/>
                        </a:rPr>
                        <a:t>9.7</a:t>
                      </a:r>
                    </a:p>
                  </a:txBody>
                  <a:tcPr/>
                </a:tc>
                <a:extLst>
                  <a:ext uri="{0D108BD9-81ED-4DB2-BD59-A6C34878D82A}">
                    <a16:rowId xmlns:a16="http://schemas.microsoft.com/office/drawing/2014/main" val="1427123620"/>
                  </a:ext>
                </a:extLst>
              </a:tr>
              <a:tr h="370840">
                <a:tc>
                  <a:txBody>
                    <a:bodyPr/>
                    <a:lstStyle/>
                    <a:p>
                      <a:r>
                        <a:rPr lang="en-GB" sz="1600" dirty="0">
                          <a:solidFill>
                            <a:schemeClr val="tx1">
                              <a:lumMod val="75000"/>
                              <a:lumOff val="25000"/>
                            </a:schemeClr>
                          </a:solidFill>
                          <a:latin typeface="Trebuchet MS" panose="020B0603020202020204" pitchFamily="34" charset="0"/>
                        </a:rPr>
                        <a:t>It is important it’s happening here (in Hull)</a:t>
                      </a:r>
                    </a:p>
                  </a:txBody>
                  <a:tcPr/>
                </a:tc>
                <a:tc>
                  <a:txBody>
                    <a:bodyPr/>
                    <a:lstStyle/>
                    <a:p>
                      <a:pPr algn="ctr"/>
                      <a:r>
                        <a:rPr lang="en-GB" sz="1600" dirty="0">
                          <a:solidFill>
                            <a:schemeClr val="tx1">
                              <a:lumMod val="75000"/>
                              <a:lumOff val="25000"/>
                            </a:schemeClr>
                          </a:solidFill>
                          <a:latin typeface="Trebuchet MS" panose="020B0603020202020204" pitchFamily="34" charset="0"/>
                        </a:rPr>
                        <a:t>9.7</a:t>
                      </a:r>
                    </a:p>
                  </a:txBody>
                  <a:tcPr/>
                </a:tc>
                <a:extLst>
                  <a:ext uri="{0D108BD9-81ED-4DB2-BD59-A6C34878D82A}">
                    <a16:rowId xmlns:a16="http://schemas.microsoft.com/office/drawing/2014/main" val="3256486317"/>
                  </a:ext>
                </a:extLst>
              </a:tr>
              <a:tr h="370840">
                <a:tc>
                  <a:txBody>
                    <a:bodyPr/>
                    <a:lstStyle/>
                    <a:p>
                      <a:r>
                        <a:rPr lang="en-GB" sz="1600" dirty="0">
                          <a:solidFill>
                            <a:schemeClr val="tx1">
                              <a:lumMod val="75000"/>
                              <a:lumOff val="25000"/>
                            </a:schemeClr>
                          </a:solidFill>
                          <a:latin typeface="Trebuchet MS" panose="020B0603020202020204" pitchFamily="34" charset="0"/>
                        </a:rPr>
                        <a:t>It has something important to say about the world in which we live</a:t>
                      </a:r>
                    </a:p>
                  </a:txBody>
                  <a:tcPr/>
                </a:tc>
                <a:tc>
                  <a:txBody>
                    <a:bodyPr/>
                    <a:lstStyle/>
                    <a:p>
                      <a:pPr algn="ctr"/>
                      <a:r>
                        <a:rPr lang="en-GB" sz="1600" dirty="0">
                          <a:solidFill>
                            <a:schemeClr val="tx1">
                              <a:lumMod val="75000"/>
                              <a:lumOff val="25000"/>
                            </a:schemeClr>
                          </a:solidFill>
                          <a:latin typeface="Trebuchet MS" panose="020B0603020202020204" pitchFamily="34" charset="0"/>
                        </a:rPr>
                        <a:t>8.8</a:t>
                      </a:r>
                    </a:p>
                  </a:txBody>
                  <a:tcPr/>
                </a:tc>
                <a:extLst>
                  <a:ext uri="{0D108BD9-81ED-4DB2-BD59-A6C34878D82A}">
                    <a16:rowId xmlns:a16="http://schemas.microsoft.com/office/drawing/2014/main" val="1238804425"/>
                  </a:ext>
                </a:extLst>
              </a:tr>
              <a:tr h="370840">
                <a:tc>
                  <a:txBody>
                    <a:bodyPr/>
                    <a:lstStyle/>
                    <a:p>
                      <a:r>
                        <a:rPr lang="en-GB" sz="1600" dirty="0">
                          <a:solidFill>
                            <a:schemeClr val="tx1">
                              <a:lumMod val="75000"/>
                              <a:lumOff val="25000"/>
                            </a:schemeClr>
                          </a:solidFill>
                          <a:latin typeface="Trebuchet MS" panose="020B0603020202020204" pitchFamily="34" charset="0"/>
                        </a:rPr>
                        <a:t>It was well thought through and put together</a:t>
                      </a:r>
                    </a:p>
                  </a:txBody>
                  <a:tcPr/>
                </a:tc>
                <a:tc>
                  <a:txBody>
                    <a:bodyPr/>
                    <a:lstStyle/>
                    <a:p>
                      <a:pPr algn="ctr"/>
                      <a:r>
                        <a:rPr lang="en-GB" sz="1600" dirty="0">
                          <a:solidFill>
                            <a:schemeClr val="tx1">
                              <a:lumMod val="75000"/>
                              <a:lumOff val="25000"/>
                            </a:schemeClr>
                          </a:solidFill>
                          <a:latin typeface="Trebuchet MS" panose="020B0603020202020204" pitchFamily="34" charset="0"/>
                        </a:rPr>
                        <a:t>9.3</a:t>
                      </a:r>
                    </a:p>
                  </a:txBody>
                  <a:tcPr/>
                </a:tc>
                <a:extLst>
                  <a:ext uri="{0D108BD9-81ED-4DB2-BD59-A6C34878D82A}">
                    <a16:rowId xmlns:a16="http://schemas.microsoft.com/office/drawing/2014/main" val="3790041018"/>
                  </a:ext>
                </a:extLst>
              </a:tr>
            </a:tbl>
          </a:graphicData>
        </a:graphic>
      </p:graphicFrame>
    </p:spTree>
    <p:extLst>
      <p:ext uri="{BB962C8B-B14F-4D97-AF65-F5344CB8AC3E}">
        <p14:creationId xmlns:p14="http://schemas.microsoft.com/office/powerpoint/2010/main" val="1409543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646897792"/>
              </p:ext>
            </p:extLst>
          </p:nvPr>
        </p:nvGraphicFramePr>
        <p:xfrm>
          <a:off x="179512" y="123479"/>
          <a:ext cx="8712968" cy="439248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79512" y="4659982"/>
            <a:ext cx="8712968" cy="307777"/>
          </a:xfrm>
          <a:prstGeom prst="rect">
            <a:avLst/>
          </a:prstGeom>
          <a:noFill/>
        </p:spPr>
        <p:txBody>
          <a:bodyPr wrap="square" rtlCol="0">
            <a:spAutoFit/>
          </a:bodyPr>
          <a:lstStyle/>
          <a:p>
            <a:r>
              <a:rPr lang="en-GB" sz="1400" b="1" dirty="0">
                <a:latin typeface="Trebuchet MS" panose="020B0603020202020204" pitchFamily="34" charset="0"/>
              </a:rPr>
              <a:t>NB: On the scale of 1-5, 4 = Agree and 5 = Strongly Agree</a:t>
            </a:r>
          </a:p>
        </p:txBody>
      </p:sp>
    </p:spTree>
    <p:extLst>
      <p:ext uri="{BB962C8B-B14F-4D97-AF65-F5344CB8AC3E}">
        <p14:creationId xmlns:p14="http://schemas.microsoft.com/office/powerpoint/2010/main" val="1578034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0"/>
            <a:ext cx="5143500" cy="5143500"/>
          </a:xfrm>
          <a:prstGeom prst="rect">
            <a:avLst/>
          </a:prstGeom>
        </p:spPr>
      </p:pic>
      <p:sp>
        <p:nvSpPr>
          <p:cNvPr id="2" name="TextBox 1"/>
          <p:cNvSpPr txBox="1"/>
          <p:nvPr/>
        </p:nvSpPr>
        <p:spPr>
          <a:xfrm>
            <a:off x="122869" y="123478"/>
            <a:ext cx="1872208" cy="1477328"/>
          </a:xfrm>
          <a:prstGeom prst="rect">
            <a:avLst/>
          </a:prstGeom>
          <a:noFill/>
        </p:spPr>
        <p:txBody>
          <a:bodyPr wrap="square" rtlCol="0">
            <a:spAutoFit/>
          </a:bodyPr>
          <a:lstStyle/>
          <a:p>
            <a:r>
              <a:rPr lang="en-GB" dirty="0">
                <a:solidFill>
                  <a:schemeClr val="bg1"/>
                </a:solidFill>
                <a:latin typeface="Trebuchet MS" panose="020B0603020202020204" pitchFamily="34" charset="0"/>
              </a:rPr>
              <a:t>Overriding feeling ‘walk and talk group’ participants were left with</a:t>
            </a:r>
          </a:p>
        </p:txBody>
      </p:sp>
    </p:spTree>
    <p:extLst>
      <p:ext uri="{BB962C8B-B14F-4D97-AF65-F5344CB8AC3E}">
        <p14:creationId xmlns:p14="http://schemas.microsoft.com/office/powerpoint/2010/main" val="1349729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55959" y="0"/>
            <a:ext cx="9524503" cy="5236046"/>
          </a:xfrm>
          <a:prstGeom prst="rect">
            <a:avLst/>
          </a:prstGeom>
        </p:spPr>
      </p:pic>
    </p:spTree>
    <p:extLst>
      <p:ext uri="{BB962C8B-B14F-4D97-AF65-F5344CB8AC3E}">
        <p14:creationId xmlns:p14="http://schemas.microsoft.com/office/powerpoint/2010/main" val="395562626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187624" y="1923678"/>
            <a:ext cx="6912768" cy="1200329"/>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“The trawler bit was really sad, because it is so cold tonight, and just thinking about them out there when it was so cold.”</a:t>
            </a:r>
          </a:p>
        </p:txBody>
      </p:sp>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QUEEN VICTORIA SQUARE: WE ARE HULL</a:t>
            </a:r>
          </a:p>
        </p:txBody>
      </p:sp>
    </p:spTree>
    <p:extLst>
      <p:ext uri="{BB962C8B-B14F-4D97-AF65-F5344CB8AC3E}">
        <p14:creationId xmlns:p14="http://schemas.microsoft.com/office/powerpoint/2010/main" val="600026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145607" cy="5143500"/>
          </a:xfrm>
          <a:prstGeom prst="rect">
            <a:avLst/>
          </a:prstGeom>
        </p:spPr>
      </p:pic>
      <p:sp>
        <p:nvSpPr>
          <p:cNvPr id="3" name="Title 1"/>
          <p:cNvSpPr txBox="1">
            <a:spLocks/>
          </p:cNvSpPr>
          <p:nvPr/>
        </p:nvSpPr>
        <p:spPr>
          <a:xfrm>
            <a:off x="2195736" y="2427734"/>
            <a:ext cx="6872669" cy="72008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GB" sz="3000" b="1" dirty="0">
                <a:solidFill>
                  <a:schemeClr val="bg1"/>
                </a:solidFill>
                <a:latin typeface="Trebuchet MS" panose="020B0603020202020204" pitchFamily="34" charset="0"/>
              </a:rPr>
              <a:t>THEMES</a:t>
            </a:r>
          </a:p>
        </p:txBody>
      </p:sp>
      <p:pic>
        <p:nvPicPr>
          <p:cNvPr id="4" name="Picture 3" descr="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162161" cy="5164038"/>
          </a:xfrm>
          <a:prstGeom prst="rect">
            <a:avLst/>
          </a:prstGeom>
        </p:spPr>
      </p:pic>
    </p:spTree>
    <p:extLst>
      <p:ext uri="{BB962C8B-B14F-4D97-AF65-F5344CB8AC3E}">
        <p14:creationId xmlns:p14="http://schemas.microsoft.com/office/powerpoint/2010/main" val="2216506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QUEEN VICTORIA SQUARE: WE ARE HULL</a:t>
            </a:r>
          </a:p>
        </p:txBody>
      </p:sp>
      <p:sp>
        <p:nvSpPr>
          <p:cNvPr id="9" name="TextBox 8"/>
          <p:cNvSpPr txBox="1"/>
          <p:nvPr/>
        </p:nvSpPr>
        <p:spPr>
          <a:xfrm>
            <a:off x="683568" y="1563638"/>
            <a:ext cx="7704856" cy="2308324"/>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“It’s historical elements, you know the ones that happened before my time? I think those ones because those are quite a lot of the stories that we grow up on living on Hull and to have it depicted on the walls is absolutely brilliant.”</a:t>
            </a:r>
          </a:p>
          <a:p>
            <a:pPr algn="ctr"/>
            <a:endParaRPr lang="en-GB" sz="24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894167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QUEEN VICTORIA SQUARE: WE ARE HULL</a:t>
            </a:r>
          </a:p>
        </p:txBody>
      </p:sp>
      <p:sp>
        <p:nvSpPr>
          <p:cNvPr id="10" name="TextBox 9"/>
          <p:cNvSpPr txBox="1"/>
          <p:nvPr/>
        </p:nvSpPr>
        <p:spPr>
          <a:xfrm>
            <a:off x="580880" y="1635646"/>
            <a:ext cx="7992888" cy="1938992"/>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“I think seeing the fire and the flames coming out of all the buildings and then further on, highlighting the Hull Fair, the juxtaposition of those two, going from real lows to real highs and just being able to see it on all three buildings was pretty awesome.”</a:t>
            </a:r>
          </a:p>
        </p:txBody>
      </p:sp>
    </p:spTree>
    <p:extLst>
      <p:ext uri="{BB962C8B-B14F-4D97-AF65-F5344CB8AC3E}">
        <p14:creationId xmlns:p14="http://schemas.microsoft.com/office/powerpoint/2010/main" val="1984032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QUEEN VICTORIA SQUARE: WE ARE HULL</a:t>
            </a:r>
          </a:p>
        </p:txBody>
      </p:sp>
      <p:sp>
        <p:nvSpPr>
          <p:cNvPr id="11" name="TextBox 10"/>
          <p:cNvSpPr txBox="1"/>
          <p:nvPr/>
        </p:nvSpPr>
        <p:spPr>
          <a:xfrm>
            <a:off x="342358" y="1353789"/>
            <a:ext cx="8136904" cy="3046988"/>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“The bit which stood out for me was the air raid first of all, and that made me feel sad because I’ve got family connections when that happened and family being bombed out and so on. And then the next bit I guess which really sticks in my mind is Deano’s goal at Wembley, 2008. And I wanted to cheer again – I still can’t believe it went in.”</a:t>
            </a:r>
          </a:p>
          <a:p>
            <a:pPr algn="ctr"/>
            <a:endParaRPr lang="en-GB" sz="24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120264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QUEEN VICTORIA SQUARE: WE ARE HULL</a:t>
            </a:r>
          </a:p>
        </p:txBody>
      </p:sp>
      <p:sp>
        <p:nvSpPr>
          <p:cNvPr id="12" name="TextBox 11"/>
          <p:cNvSpPr txBox="1"/>
          <p:nvPr/>
        </p:nvSpPr>
        <p:spPr>
          <a:xfrm>
            <a:off x="577128" y="1563638"/>
            <a:ext cx="7992888" cy="2308324"/>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“I remember one year when I went as a kid there was bare-knuckle boxers when I went when I was a kid, and I’m thinking really?! It was colourful Hull Fair. And there used to be a man who was a chicken as well wasn’t there – oh there was everything there!”</a:t>
            </a:r>
          </a:p>
          <a:p>
            <a:pPr algn="ctr"/>
            <a:endParaRPr lang="en-GB" sz="24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2037515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QUEEN VICTORIA SQUARE: WE ARE HULL</a:t>
            </a:r>
          </a:p>
        </p:txBody>
      </p:sp>
      <p:sp>
        <p:nvSpPr>
          <p:cNvPr id="14" name="TextBox 13"/>
          <p:cNvSpPr txBox="1"/>
          <p:nvPr/>
        </p:nvSpPr>
        <p:spPr>
          <a:xfrm>
            <a:off x="345587" y="1995686"/>
            <a:ext cx="8352928" cy="1200329"/>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“Well I mean I’ve never seen scenes in town like this. It’s surreal.”</a:t>
            </a:r>
          </a:p>
          <a:p>
            <a:pPr algn="ctr"/>
            <a:endParaRPr lang="en-GB" sz="24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2672430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20538"/>
            <a:ext cx="9180512" cy="5598767"/>
          </a:xfrm>
          <a:prstGeom prst="rect">
            <a:avLst/>
          </a:prstGeom>
        </p:spPr>
      </p:pic>
    </p:spTree>
    <p:extLst>
      <p:ext uri="{BB962C8B-B14F-4D97-AF65-F5344CB8AC3E}">
        <p14:creationId xmlns:p14="http://schemas.microsoft.com/office/powerpoint/2010/main" val="19119916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ZEBEDEE’S YARD: 105+dB</a:t>
            </a:r>
          </a:p>
        </p:txBody>
      </p:sp>
      <p:sp>
        <p:nvSpPr>
          <p:cNvPr id="5" name="TextBox 4"/>
          <p:cNvSpPr txBox="1"/>
          <p:nvPr/>
        </p:nvSpPr>
        <p:spPr>
          <a:xfrm>
            <a:off x="935596" y="1491630"/>
            <a:ext cx="7056784" cy="1938992"/>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“When I heard them singing ‘Come on you Ull’, you know that chant ‘Come on you Ull’. And also the roar - that’s when they’ve scored a goal or just missed a goal or missed an opportunity. I think that was the surprise of that.”</a:t>
            </a:r>
          </a:p>
        </p:txBody>
      </p:sp>
    </p:spTree>
    <p:extLst>
      <p:ext uri="{BB962C8B-B14F-4D97-AF65-F5344CB8AC3E}">
        <p14:creationId xmlns:p14="http://schemas.microsoft.com/office/powerpoint/2010/main" val="3993421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ZEBEDEE’S YARD: 105+dB</a:t>
            </a:r>
          </a:p>
        </p:txBody>
      </p:sp>
      <p:sp>
        <p:nvSpPr>
          <p:cNvPr id="7" name="TextBox 6"/>
          <p:cNvSpPr txBox="1"/>
          <p:nvPr/>
        </p:nvSpPr>
        <p:spPr>
          <a:xfrm>
            <a:off x="1187624" y="1347614"/>
            <a:ext cx="7056784" cy="2677656"/>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“I just thought it was like spine tingling. I just thought it was… I just felt so elated. Just like every time they cheered I just got a spine tingle. You feel so good. And I’ve never been to a football match before. I’m not a massive fan but I’m a supporter. But I can’t imagine what the fans would feel like if they went in there.”</a:t>
            </a:r>
          </a:p>
        </p:txBody>
      </p:sp>
    </p:spTree>
    <p:extLst>
      <p:ext uri="{BB962C8B-B14F-4D97-AF65-F5344CB8AC3E}">
        <p14:creationId xmlns:p14="http://schemas.microsoft.com/office/powerpoint/2010/main" val="25626565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ZEBEDEE’S YARD: 105+dB</a:t>
            </a:r>
          </a:p>
        </p:txBody>
      </p:sp>
      <p:sp>
        <p:nvSpPr>
          <p:cNvPr id="10" name="TextBox 9"/>
          <p:cNvSpPr txBox="1"/>
          <p:nvPr/>
        </p:nvSpPr>
        <p:spPr>
          <a:xfrm>
            <a:off x="935596" y="1851670"/>
            <a:ext cx="7056784" cy="1200329"/>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“I’m a photographer and I do a bit of videography as well, and the sounds, the sound of the goals is absolutely fantastic. You could feel it.”</a:t>
            </a:r>
          </a:p>
        </p:txBody>
      </p:sp>
    </p:spTree>
    <p:extLst>
      <p:ext uri="{BB962C8B-B14F-4D97-AF65-F5344CB8AC3E}">
        <p14:creationId xmlns:p14="http://schemas.microsoft.com/office/powerpoint/2010/main" val="3516898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ZEBEDEE’S YARD: 105+dB</a:t>
            </a:r>
          </a:p>
        </p:txBody>
      </p:sp>
      <p:sp>
        <p:nvSpPr>
          <p:cNvPr id="9" name="TextBox 8"/>
          <p:cNvSpPr txBox="1"/>
          <p:nvPr/>
        </p:nvSpPr>
        <p:spPr>
          <a:xfrm>
            <a:off x="467544" y="915566"/>
            <a:ext cx="8280920" cy="3785652"/>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“Yeah because Nikki was at the match so she said ‘Just wait a minute, just wait a minute, we’re gonna score’ and we were stood right near the speaker and was like woah! But that’s amazing because as somebody who goes to watch the football, to kind of almost feel that from what would essentially be a player’s point of view was amazing. Because how loud we got because we scored that goal. Because it sort of went quite quiet because you’ve got the Newcastle fans chanting, and then all of a sudden that – it was like ‘yaay’.”</a:t>
            </a:r>
          </a:p>
        </p:txBody>
      </p:sp>
    </p:spTree>
    <p:extLst>
      <p:ext uri="{BB962C8B-B14F-4D97-AF65-F5344CB8AC3E}">
        <p14:creationId xmlns:p14="http://schemas.microsoft.com/office/powerpoint/2010/main" val="1692921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7"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chemeClr val="accent1"/>
                </a:solidFill>
                <a:latin typeface="Arial" panose="020B0604020202020204" pitchFamily="34" charset="0"/>
                <a:cs typeface="Arial" panose="020B0604020202020204" pitchFamily="34" charset="0"/>
              </a:rPr>
              <a:t>THEMES</a:t>
            </a:r>
            <a:endParaRPr lang="en-US" sz="2200" b="1" dirty="0">
              <a:solidFill>
                <a:schemeClr val="accent1"/>
              </a:solidFill>
              <a:latin typeface="Arial" panose="020B0604020202020204" pitchFamily="34" charset="0"/>
              <a:cs typeface="Arial" panose="020B0604020202020204" pitchFamily="34" charset="0"/>
            </a:endParaRPr>
          </a:p>
        </p:txBody>
      </p:sp>
      <p:sp>
        <p:nvSpPr>
          <p:cNvPr id="4" name="Rectangle 3"/>
          <p:cNvSpPr/>
          <p:nvPr/>
        </p:nvSpPr>
        <p:spPr>
          <a:xfrm>
            <a:off x="323528" y="925630"/>
            <a:ext cx="1603623" cy="78202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ARTS &amp; CULTURE</a:t>
            </a:r>
          </a:p>
        </p:txBody>
      </p:sp>
      <p:sp>
        <p:nvSpPr>
          <p:cNvPr id="2" name="TextBox 1"/>
          <p:cNvSpPr txBox="1"/>
          <p:nvPr/>
        </p:nvSpPr>
        <p:spPr>
          <a:xfrm>
            <a:off x="323527" y="2116424"/>
            <a:ext cx="8516391" cy="1138773"/>
          </a:xfrm>
          <a:prstGeom prst="rect">
            <a:avLst/>
          </a:prstGeom>
          <a:noFill/>
          <a:ln w="31750">
            <a:solidFill>
              <a:schemeClr val="accent1"/>
            </a:solidFill>
          </a:ln>
        </p:spPr>
        <p:txBody>
          <a:bodyPr wrap="square" rtlCol="0">
            <a:spAutoFit/>
          </a:bodyPr>
          <a:lstStyle/>
          <a:p>
            <a:pPr algn="ctr"/>
            <a:r>
              <a:rPr lang="en-GB" sz="1700" dirty="0">
                <a:solidFill>
                  <a:schemeClr val="tx1">
                    <a:lumMod val="75000"/>
                    <a:lumOff val="25000"/>
                  </a:schemeClr>
                </a:solidFill>
                <a:latin typeface="Arial" panose="020B0604020202020204" pitchFamily="34" charset="0"/>
                <a:cs typeface="Arial" panose="020B0604020202020204" pitchFamily="34" charset="0"/>
              </a:rPr>
              <a:t>Developing the infrastructure and capacity of the local arts and culture sector; delivering and inspiring quality art (incorporating the creative case for diversity); building national and international collaboration; and developing local, national and international audiences for Hull’s cultural offer</a:t>
            </a:r>
          </a:p>
        </p:txBody>
      </p:sp>
      <p:pic>
        <p:nvPicPr>
          <p:cNvPr id="24" name="Picture 23" descr="SHAPE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5" y="3611579"/>
            <a:ext cx="2357197" cy="1527813"/>
          </a:xfrm>
          <a:prstGeom prst="rect">
            <a:avLst/>
          </a:prstGeom>
        </p:spPr>
      </p:pic>
    </p:spTree>
    <p:extLst>
      <p:ext uri="{BB962C8B-B14F-4D97-AF65-F5344CB8AC3E}">
        <p14:creationId xmlns:p14="http://schemas.microsoft.com/office/powerpoint/2010/main" val="224468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ZEBEDEE’S YARD: 105+dB</a:t>
            </a:r>
          </a:p>
        </p:txBody>
      </p:sp>
      <p:sp>
        <p:nvSpPr>
          <p:cNvPr id="8" name="TextBox 7"/>
          <p:cNvSpPr txBox="1"/>
          <p:nvPr/>
        </p:nvSpPr>
        <p:spPr>
          <a:xfrm>
            <a:off x="935596" y="1707654"/>
            <a:ext cx="7056784" cy="1569660"/>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“I think to be quite honest, all it did was… I thought – can you imagine when like a group of medieval people were going to do battle? Like primeval really isn’t it?”</a:t>
            </a:r>
          </a:p>
        </p:txBody>
      </p:sp>
    </p:spTree>
    <p:extLst>
      <p:ext uri="{BB962C8B-B14F-4D97-AF65-F5344CB8AC3E}">
        <p14:creationId xmlns:p14="http://schemas.microsoft.com/office/powerpoint/2010/main" val="10792338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6512" y="-596602"/>
            <a:ext cx="9289032" cy="6145360"/>
          </a:xfrm>
          <a:prstGeom prst="rect">
            <a:avLst/>
          </a:prstGeom>
        </p:spPr>
      </p:pic>
    </p:spTree>
    <p:extLst>
      <p:ext uri="{BB962C8B-B14F-4D97-AF65-F5344CB8AC3E}">
        <p14:creationId xmlns:p14="http://schemas.microsoft.com/office/powerpoint/2010/main" val="308527021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WHITEFRIARGATE: CHARACTERS OF HULL</a:t>
            </a:r>
          </a:p>
        </p:txBody>
      </p:sp>
      <p:sp>
        <p:nvSpPr>
          <p:cNvPr id="10" name="TextBox 9"/>
          <p:cNvSpPr txBox="1"/>
          <p:nvPr/>
        </p:nvSpPr>
        <p:spPr>
          <a:xfrm>
            <a:off x="827584" y="1851670"/>
            <a:ext cx="7632848" cy="1200329"/>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“I think it was a good insight into Hull and the past. Just seeing the normal people of Hull just doing their thing just like everybody else.”</a:t>
            </a:r>
          </a:p>
        </p:txBody>
      </p:sp>
    </p:spTree>
    <p:extLst>
      <p:ext uri="{BB962C8B-B14F-4D97-AF65-F5344CB8AC3E}">
        <p14:creationId xmlns:p14="http://schemas.microsoft.com/office/powerpoint/2010/main" val="22975580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WHITEFRIARGATE: CHARACTERS OF HULL</a:t>
            </a:r>
          </a:p>
        </p:txBody>
      </p:sp>
      <p:sp>
        <p:nvSpPr>
          <p:cNvPr id="9" name="TextBox 8"/>
          <p:cNvSpPr txBox="1"/>
          <p:nvPr/>
        </p:nvSpPr>
        <p:spPr>
          <a:xfrm>
            <a:off x="683568" y="1707654"/>
            <a:ext cx="7632848" cy="1569660"/>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“It’s just part of the city isn’t it. You live it, you love it. You know, it’s there. Just looking at the shirts, we’ve got all the shirts and all the memorabilia there. Happy memories.”</a:t>
            </a:r>
          </a:p>
        </p:txBody>
      </p:sp>
    </p:spTree>
    <p:extLst>
      <p:ext uri="{BB962C8B-B14F-4D97-AF65-F5344CB8AC3E}">
        <p14:creationId xmlns:p14="http://schemas.microsoft.com/office/powerpoint/2010/main" val="25898725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WHITEFRIARGATE: CHARACTERS OF HULL</a:t>
            </a:r>
          </a:p>
        </p:txBody>
      </p:sp>
      <p:sp>
        <p:nvSpPr>
          <p:cNvPr id="8" name="TextBox 7"/>
          <p:cNvSpPr txBox="1"/>
          <p:nvPr/>
        </p:nvSpPr>
        <p:spPr>
          <a:xfrm>
            <a:off x="755576" y="1419622"/>
            <a:ext cx="7632848" cy="2308324"/>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“(Pauline’s gift shop) Next door but one to Sainsbury’s…It’s just one of those things that you just took for granted, and then when she died… it’s incredibly sad really. I taught her granddaughter, and I know Roland a little bit and so yeah, it’s a fixture and fitting really of Princes Avenue.”</a:t>
            </a:r>
          </a:p>
        </p:txBody>
      </p:sp>
    </p:spTree>
    <p:extLst>
      <p:ext uri="{BB962C8B-B14F-4D97-AF65-F5344CB8AC3E}">
        <p14:creationId xmlns:p14="http://schemas.microsoft.com/office/powerpoint/2010/main" val="17029064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WHITEFRIARGATE: CHARACTERS OF HULL</a:t>
            </a:r>
          </a:p>
        </p:txBody>
      </p:sp>
      <p:sp>
        <p:nvSpPr>
          <p:cNvPr id="7" name="TextBox 6"/>
          <p:cNvSpPr txBox="1"/>
          <p:nvPr/>
        </p:nvSpPr>
        <p:spPr>
          <a:xfrm>
            <a:off x="683568" y="1851670"/>
            <a:ext cx="7632848" cy="1200329"/>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“And it was really nice to hear actual people’s stories, that was really nice. I liked [the Whitefriargate installations].”</a:t>
            </a:r>
          </a:p>
        </p:txBody>
      </p:sp>
    </p:spTree>
    <p:extLst>
      <p:ext uri="{BB962C8B-B14F-4D97-AF65-F5344CB8AC3E}">
        <p14:creationId xmlns:p14="http://schemas.microsoft.com/office/powerpoint/2010/main" val="2445094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WHITEFRIARGATE: CHARACTERS OF HULL</a:t>
            </a:r>
          </a:p>
        </p:txBody>
      </p:sp>
      <p:sp>
        <p:nvSpPr>
          <p:cNvPr id="2" name="TextBox 1"/>
          <p:cNvSpPr txBox="1"/>
          <p:nvPr/>
        </p:nvSpPr>
        <p:spPr>
          <a:xfrm>
            <a:off x="647564" y="1995686"/>
            <a:ext cx="7632848" cy="1200329"/>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“It’s all different ways of getting the information across that you don’t normally see. Not just text to read, it’s stuff to see and look at and watch.”</a:t>
            </a:r>
          </a:p>
        </p:txBody>
      </p:sp>
    </p:spTree>
    <p:extLst>
      <p:ext uri="{BB962C8B-B14F-4D97-AF65-F5344CB8AC3E}">
        <p14:creationId xmlns:p14="http://schemas.microsoft.com/office/powerpoint/2010/main" val="16160758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92546"/>
            <a:ext cx="9255311" cy="5692181"/>
          </a:xfrm>
          <a:prstGeom prst="rect">
            <a:avLst/>
          </a:prstGeom>
        </p:spPr>
      </p:pic>
    </p:spTree>
    <p:extLst>
      <p:ext uri="{BB962C8B-B14F-4D97-AF65-F5344CB8AC3E}">
        <p14:creationId xmlns:p14="http://schemas.microsoft.com/office/powerpoint/2010/main" val="394886597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SCALE LANE: (IN) DIGNITY OF LABOUR</a:t>
            </a:r>
          </a:p>
        </p:txBody>
      </p:sp>
      <p:sp>
        <p:nvSpPr>
          <p:cNvPr id="7" name="TextBox 6"/>
          <p:cNvSpPr txBox="1"/>
          <p:nvPr/>
        </p:nvSpPr>
        <p:spPr>
          <a:xfrm>
            <a:off x="827584" y="1851670"/>
            <a:ext cx="7416824" cy="1569660"/>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“Walking down the streets when he was sort of kicking his heels where there was just nothing there. As if it was just all gone and empty. Really good.”</a:t>
            </a:r>
          </a:p>
        </p:txBody>
      </p:sp>
    </p:spTree>
    <p:extLst>
      <p:ext uri="{BB962C8B-B14F-4D97-AF65-F5344CB8AC3E}">
        <p14:creationId xmlns:p14="http://schemas.microsoft.com/office/powerpoint/2010/main" val="27877739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SCALE LANE: (IN) DIGNITY OF LABOUR</a:t>
            </a:r>
          </a:p>
        </p:txBody>
      </p:sp>
      <p:sp>
        <p:nvSpPr>
          <p:cNvPr id="2" name="TextBox 1"/>
          <p:cNvSpPr txBox="1"/>
          <p:nvPr/>
        </p:nvSpPr>
        <p:spPr>
          <a:xfrm>
            <a:off x="827584" y="1491630"/>
            <a:ext cx="7416824" cy="2308324"/>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“It was very poignant wasn’t it? It was really, really….you don’t think the youngsters can feel like that. It was as if, especially in that one little bit where he was like.. picking him up and then he was getting down and then picking him up…It’s really sad.”</a:t>
            </a:r>
          </a:p>
        </p:txBody>
      </p:sp>
    </p:spTree>
    <p:extLst>
      <p:ext uri="{BB962C8B-B14F-4D97-AF65-F5344CB8AC3E}">
        <p14:creationId xmlns:p14="http://schemas.microsoft.com/office/powerpoint/2010/main" val="1293990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7"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chemeClr val="accent1"/>
                </a:solidFill>
                <a:latin typeface="Arial" panose="020B0604020202020204" pitchFamily="34" charset="0"/>
                <a:cs typeface="Arial" panose="020B0604020202020204" pitchFamily="34" charset="0"/>
              </a:rPr>
              <a:t>THEMES</a:t>
            </a:r>
            <a:endParaRPr lang="en-US" sz="2200" b="1" dirty="0">
              <a:solidFill>
                <a:schemeClr val="accent1"/>
              </a:solidFill>
              <a:latin typeface="Arial" panose="020B0604020202020204" pitchFamily="34" charset="0"/>
              <a:cs typeface="Arial" panose="020B0604020202020204" pitchFamily="34" charset="0"/>
            </a:endParaRPr>
          </a:p>
        </p:txBody>
      </p:sp>
      <p:sp>
        <p:nvSpPr>
          <p:cNvPr id="11" name="Rectangle 10"/>
          <p:cNvSpPr/>
          <p:nvPr/>
        </p:nvSpPr>
        <p:spPr>
          <a:xfrm>
            <a:off x="2051720" y="918273"/>
            <a:ext cx="1603623" cy="78202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PLACEMAKING</a:t>
            </a:r>
          </a:p>
        </p:txBody>
      </p:sp>
      <p:sp>
        <p:nvSpPr>
          <p:cNvPr id="20" name="TextBox 19"/>
          <p:cNvSpPr txBox="1"/>
          <p:nvPr/>
        </p:nvSpPr>
        <p:spPr>
          <a:xfrm>
            <a:off x="323528" y="2086551"/>
            <a:ext cx="8516390" cy="1138773"/>
          </a:xfrm>
          <a:prstGeom prst="rect">
            <a:avLst/>
          </a:prstGeom>
          <a:noFill/>
          <a:ln w="31750">
            <a:solidFill>
              <a:schemeClr val="accent1"/>
            </a:solidFill>
          </a:ln>
        </p:spPr>
        <p:txBody>
          <a:bodyPr wrap="square" rtlCol="0">
            <a:spAutoFit/>
          </a:bodyPr>
          <a:lstStyle/>
          <a:p>
            <a:pPr algn="ctr"/>
            <a:r>
              <a:rPr lang="en-GB" sz="1700" dirty="0">
                <a:solidFill>
                  <a:schemeClr val="tx1">
                    <a:lumMod val="75000"/>
                    <a:lumOff val="25000"/>
                  </a:schemeClr>
                </a:solidFill>
                <a:latin typeface="Arial" panose="020B0604020202020204" pitchFamily="34" charset="0"/>
                <a:cs typeface="Arial" panose="020B0604020202020204" pitchFamily="34" charset="0"/>
              </a:rPr>
              <a:t>Changing perceptions and positioning of Hull locally, nationally and internationally via city branding, cultural programming, infrastructure developments, and marketing &amp; communications; with a particular focus on media profile, resident satisfaction, and visitor satisfaction</a:t>
            </a:r>
          </a:p>
        </p:txBody>
      </p:sp>
      <p:pic>
        <p:nvPicPr>
          <p:cNvPr id="24" name="Picture 23" descr="SHAPE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5" y="3611579"/>
            <a:ext cx="2357197" cy="1527813"/>
          </a:xfrm>
          <a:prstGeom prst="rect">
            <a:avLst/>
          </a:prstGeom>
        </p:spPr>
      </p:pic>
    </p:spTree>
    <p:extLst>
      <p:ext uri="{BB962C8B-B14F-4D97-AF65-F5344CB8AC3E}">
        <p14:creationId xmlns:p14="http://schemas.microsoft.com/office/powerpoint/2010/main" val="409039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 presetClass="entr" presetSubtype="0" fill="hold" grpId="0" nodeType="afterEffect">
                                  <p:stCondLst>
                                    <p:cond delay="100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0" grpId="0" animBg="1"/>
      <p:bldP spid="20"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SCALE LANE: (IN) DIGNITY OF LABOUR</a:t>
            </a:r>
          </a:p>
        </p:txBody>
      </p:sp>
      <p:sp>
        <p:nvSpPr>
          <p:cNvPr id="8" name="TextBox 7"/>
          <p:cNvSpPr txBox="1"/>
          <p:nvPr/>
        </p:nvSpPr>
        <p:spPr>
          <a:xfrm>
            <a:off x="827584" y="1563638"/>
            <a:ext cx="7416824" cy="2308324"/>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“A lot of sadness. Very much so. You know it was just. I don’t know. I’ve got very mixed emotions after that one. It was hard to read that one. I wish more people had a positive attitude. You know, about the city. But yeah a lot of sadness there wasn’t there. I feel really sad, I do, honestly.”</a:t>
            </a:r>
          </a:p>
        </p:txBody>
      </p:sp>
    </p:spTree>
    <p:extLst>
      <p:ext uri="{BB962C8B-B14F-4D97-AF65-F5344CB8AC3E}">
        <p14:creationId xmlns:p14="http://schemas.microsoft.com/office/powerpoint/2010/main" val="42542343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SCALE LANE: (IN) DIGNITY OF LABOUR</a:t>
            </a:r>
          </a:p>
        </p:txBody>
      </p:sp>
      <p:sp>
        <p:nvSpPr>
          <p:cNvPr id="11" name="TextBox 10"/>
          <p:cNvSpPr txBox="1"/>
          <p:nvPr/>
        </p:nvSpPr>
        <p:spPr>
          <a:xfrm>
            <a:off x="827584" y="1779662"/>
            <a:ext cx="7416824" cy="1569660"/>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“If you’ve been unemployed or you are unemployed, that idea of queuing or that never ending senseless toil. It’s very clever. Because at first you’re thinking ‘what?’ and then you realise.”</a:t>
            </a:r>
          </a:p>
        </p:txBody>
      </p:sp>
    </p:spTree>
    <p:extLst>
      <p:ext uri="{BB962C8B-B14F-4D97-AF65-F5344CB8AC3E}">
        <p14:creationId xmlns:p14="http://schemas.microsoft.com/office/powerpoint/2010/main" val="7712520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SCALE LANE: (IN) DIGNITY OF LABOUR</a:t>
            </a:r>
          </a:p>
        </p:txBody>
      </p:sp>
      <p:sp>
        <p:nvSpPr>
          <p:cNvPr id="10" name="TextBox 9"/>
          <p:cNvSpPr txBox="1"/>
          <p:nvPr/>
        </p:nvSpPr>
        <p:spPr>
          <a:xfrm>
            <a:off x="827584" y="1707654"/>
            <a:ext cx="7416824" cy="1938992"/>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“I don’t know it’s quite hard really to put my finger on it. It’s not negative is it, but it’s quite down, it seems to be quite downbeat, you know like as in the decline of industry into like joblessness and that kind of thing.”</a:t>
            </a:r>
          </a:p>
        </p:txBody>
      </p:sp>
    </p:spTree>
    <p:extLst>
      <p:ext uri="{BB962C8B-B14F-4D97-AF65-F5344CB8AC3E}">
        <p14:creationId xmlns:p14="http://schemas.microsoft.com/office/powerpoint/2010/main" val="34716889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34351" y="0"/>
            <a:ext cx="9812701" cy="5143500"/>
          </a:xfrm>
          <a:prstGeom prst="rect">
            <a:avLst/>
          </a:prstGeom>
        </p:spPr>
      </p:pic>
    </p:spTree>
    <p:extLst>
      <p:ext uri="{BB962C8B-B14F-4D97-AF65-F5344CB8AC3E}">
        <p14:creationId xmlns:p14="http://schemas.microsoft.com/office/powerpoint/2010/main" val="155980881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HIGH STREET UNDERPASS: EMBERS</a:t>
            </a:r>
          </a:p>
        </p:txBody>
      </p:sp>
      <p:sp>
        <p:nvSpPr>
          <p:cNvPr id="7" name="TextBox 6"/>
          <p:cNvSpPr txBox="1"/>
          <p:nvPr/>
        </p:nvSpPr>
        <p:spPr>
          <a:xfrm>
            <a:off x="1151620" y="2139702"/>
            <a:ext cx="6624736" cy="830997"/>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“Disturbing. It was just like they had no control over what they were doing.”</a:t>
            </a:r>
          </a:p>
        </p:txBody>
      </p:sp>
    </p:spTree>
    <p:extLst>
      <p:ext uri="{BB962C8B-B14F-4D97-AF65-F5344CB8AC3E}">
        <p14:creationId xmlns:p14="http://schemas.microsoft.com/office/powerpoint/2010/main" val="10690269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HIGH STREET UNDERPASS: EMBERS</a:t>
            </a:r>
          </a:p>
        </p:txBody>
      </p:sp>
      <p:sp>
        <p:nvSpPr>
          <p:cNvPr id="8" name="TextBox 7"/>
          <p:cNvSpPr txBox="1"/>
          <p:nvPr/>
        </p:nvSpPr>
        <p:spPr>
          <a:xfrm>
            <a:off x="1115616" y="1779662"/>
            <a:ext cx="6624736" cy="1938992"/>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“I didn’t walk away thinking that was rubbish, I just thought, I’ve seen it now. But that’s probably only one out of all of them where I didn’t think ‘Gosh I could just watch that again and again.’”</a:t>
            </a:r>
          </a:p>
        </p:txBody>
      </p:sp>
    </p:spTree>
    <p:extLst>
      <p:ext uri="{BB962C8B-B14F-4D97-AF65-F5344CB8AC3E}">
        <p14:creationId xmlns:p14="http://schemas.microsoft.com/office/powerpoint/2010/main" val="9343174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HIGH STREET UNDERPASS: EMBERS</a:t>
            </a:r>
          </a:p>
        </p:txBody>
      </p:sp>
      <p:sp>
        <p:nvSpPr>
          <p:cNvPr id="2" name="TextBox 1"/>
          <p:cNvSpPr txBox="1"/>
          <p:nvPr/>
        </p:nvSpPr>
        <p:spPr>
          <a:xfrm>
            <a:off x="1151620" y="1491630"/>
            <a:ext cx="6624736" cy="2308324"/>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“It was very, very confusing...the images were a little bit obscure. The music with the images didn’t match, the music on top of that didn’t match and personally…We were expecting a sort of 90s kind of music themed thing and it wasn’t. A lot of people were disappointed.”</a:t>
            </a:r>
          </a:p>
        </p:txBody>
      </p:sp>
    </p:spTree>
    <p:extLst>
      <p:ext uri="{BB962C8B-B14F-4D97-AF65-F5344CB8AC3E}">
        <p14:creationId xmlns:p14="http://schemas.microsoft.com/office/powerpoint/2010/main" val="27345486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6339" y="0"/>
            <a:ext cx="10316971" cy="5164038"/>
          </a:xfrm>
          <a:prstGeom prst="rect">
            <a:avLst/>
          </a:prstGeom>
        </p:spPr>
      </p:pic>
    </p:spTree>
    <p:extLst>
      <p:ext uri="{BB962C8B-B14F-4D97-AF65-F5344CB8AC3E}">
        <p14:creationId xmlns:p14="http://schemas.microsoft.com/office/powerpoint/2010/main" val="153435128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THE DEEP: ARRIVALS AND DEPARTURES </a:t>
            </a:r>
          </a:p>
        </p:txBody>
      </p:sp>
      <p:sp>
        <p:nvSpPr>
          <p:cNvPr id="2" name="TextBox 1"/>
          <p:cNvSpPr txBox="1"/>
          <p:nvPr/>
        </p:nvSpPr>
        <p:spPr>
          <a:xfrm>
            <a:off x="899592" y="1487562"/>
            <a:ext cx="7416824" cy="2308324"/>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“Yeah that was really good. I saw my mother’s maiden name come up so it’s interesting isn’t it when you see someone come up that you know. It was good, interesting. Because it is all about people coming and going isn’t it. Yeah it’s just nice to get a reminder.”</a:t>
            </a:r>
          </a:p>
        </p:txBody>
      </p:sp>
    </p:spTree>
    <p:extLst>
      <p:ext uri="{BB962C8B-B14F-4D97-AF65-F5344CB8AC3E}">
        <p14:creationId xmlns:p14="http://schemas.microsoft.com/office/powerpoint/2010/main" val="5545817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THE DEEP: ARRIVALS AND DEPARTURES </a:t>
            </a:r>
          </a:p>
        </p:txBody>
      </p:sp>
      <p:sp>
        <p:nvSpPr>
          <p:cNvPr id="9" name="TextBox 8"/>
          <p:cNvSpPr txBox="1"/>
          <p:nvPr/>
        </p:nvSpPr>
        <p:spPr>
          <a:xfrm>
            <a:off x="849264" y="2226225"/>
            <a:ext cx="7416824" cy="830997"/>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“Amazing just to see the changes that have taken place. And the waves of change.”</a:t>
            </a:r>
          </a:p>
        </p:txBody>
      </p:sp>
    </p:spTree>
    <p:extLst>
      <p:ext uri="{BB962C8B-B14F-4D97-AF65-F5344CB8AC3E}">
        <p14:creationId xmlns:p14="http://schemas.microsoft.com/office/powerpoint/2010/main" val="3784189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7"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chemeClr val="accent1"/>
                </a:solidFill>
                <a:latin typeface="Arial" panose="020B0604020202020204" pitchFamily="34" charset="0"/>
                <a:cs typeface="Arial" panose="020B0604020202020204" pitchFamily="34" charset="0"/>
              </a:rPr>
              <a:t>THEMES</a:t>
            </a:r>
            <a:endParaRPr lang="en-US" sz="2200" b="1" dirty="0">
              <a:solidFill>
                <a:schemeClr val="accent1"/>
              </a:solidFill>
              <a:latin typeface="Arial" panose="020B0604020202020204" pitchFamily="34" charset="0"/>
              <a:cs typeface="Arial" panose="020B0604020202020204" pitchFamily="34" charset="0"/>
            </a:endParaRPr>
          </a:p>
        </p:txBody>
      </p:sp>
      <p:sp>
        <p:nvSpPr>
          <p:cNvPr id="14" name="Rectangle 13"/>
          <p:cNvSpPr/>
          <p:nvPr/>
        </p:nvSpPr>
        <p:spPr>
          <a:xfrm>
            <a:off x="3779912" y="918273"/>
            <a:ext cx="1603623" cy="78202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ECONOMY</a:t>
            </a:r>
          </a:p>
        </p:txBody>
      </p:sp>
      <p:sp>
        <p:nvSpPr>
          <p:cNvPr id="21" name="TextBox 20"/>
          <p:cNvSpPr txBox="1"/>
          <p:nvPr/>
        </p:nvSpPr>
        <p:spPr>
          <a:xfrm>
            <a:off x="376089" y="2144519"/>
            <a:ext cx="8516391" cy="877163"/>
          </a:xfrm>
          <a:prstGeom prst="rect">
            <a:avLst/>
          </a:prstGeom>
          <a:noFill/>
          <a:ln w="31750">
            <a:solidFill>
              <a:schemeClr val="accent1"/>
            </a:solidFill>
          </a:ln>
        </p:spPr>
        <p:txBody>
          <a:bodyPr wrap="square" rtlCol="0">
            <a:spAutoFit/>
          </a:bodyPr>
          <a:lstStyle/>
          <a:p>
            <a:pPr algn="ctr"/>
            <a:r>
              <a:rPr lang="en-GB" sz="1700" dirty="0">
                <a:solidFill>
                  <a:schemeClr val="tx1">
                    <a:lumMod val="75000"/>
                    <a:lumOff val="25000"/>
                  </a:schemeClr>
                </a:solidFill>
                <a:latin typeface="Arial" panose="020B0604020202020204" pitchFamily="34" charset="0"/>
                <a:cs typeface="Arial" panose="020B0604020202020204" pitchFamily="34" charset="0"/>
              </a:rPr>
              <a:t>Achieving regeneration, increased revenue within the culture economy, increased value &amp; volume of tourism, local contract and visitor spend multipliers, job creation, skills development, capacity building, and inward investment</a:t>
            </a:r>
          </a:p>
        </p:txBody>
      </p:sp>
      <p:pic>
        <p:nvPicPr>
          <p:cNvPr id="24" name="Picture 23" descr="SHAPE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5" y="3611579"/>
            <a:ext cx="2357197" cy="1527813"/>
          </a:xfrm>
          <a:prstGeom prst="rect">
            <a:avLst/>
          </a:prstGeom>
        </p:spPr>
      </p:pic>
    </p:spTree>
    <p:extLst>
      <p:ext uri="{BB962C8B-B14F-4D97-AF65-F5344CB8AC3E}">
        <p14:creationId xmlns:p14="http://schemas.microsoft.com/office/powerpoint/2010/main" val="158139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 presetClass="entr" presetSubtype="0" fill="hold" grpId="0" nodeType="afterEffect">
                                  <p:stCondLst>
                                    <p:cond delay="100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1" grpId="0" animBg="1"/>
      <p:bldP spid="21"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THE DEEP: ARRIVALS AND DEPARTURES </a:t>
            </a:r>
          </a:p>
        </p:txBody>
      </p:sp>
      <p:sp>
        <p:nvSpPr>
          <p:cNvPr id="7" name="TextBox 6"/>
          <p:cNvSpPr txBox="1"/>
          <p:nvPr/>
        </p:nvSpPr>
        <p:spPr>
          <a:xfrm>
            <a:off x="971600" y="1347614"/>
            <a:ext cx="7416824" cy="2677656"/>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“I just loved the kind of multi-cultural-ness of it. I’m not sure that kind of comes out of the other ones really. And [Hull] being quite an inclusive place…You know people think Hull is quite an insular place, but it is really diverse actually - it’s not as diverse as other places, but in terms of people coming through the docks and stuff.”</a:t>
            </a:r>
          </a:p>
        </p:txBody>
      </p:sp>
    </p:spTree>
    <p:extLst>
      <p:ext uri="{BB962C8B-B14F-4D97-AF65-F5344CB8AC3E}">
        <p14:creationId xmlns:p14="http://schemas.microsoft.com/office/powerpoint/2010/main" val="10602576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THE DEEP: ARRIVALS AND DEPARTURES </a:t>
            </a:r>
          </a:p>
        </p:txBody>
      </p:sp>
      <p:sp>
        <p:nvSpPr>
          <p:cNvPr id="8" name="TextBox 7"/>
          <p:cNvSpPr txBox="1"/>
          <p:nvPr/>
        </p:nvSpPr>
        <p:spPr>
          <a:xfrm>
            <a:off x="755576" y="1635646"/>
            <a:ext cx="7416824" cy="1938992"/>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“I thought it was lovely, because I’ve got relatives that came from Russia and Poland. And everybody has, if you go back 3 or 4 generations, most people came from somewhere else. And now we’re all here and some go on elsewhere. It’s just lovely.”</a:t>
            </a:r>
          </a:p>
        </p:txBody>
      </p:sp>
    </p:spTree>
    <p:extLst>
      <p:ext uri="{BB962C8B-B14F-4D97-AF65-F5344CB8AC3E}">
        <p14:creationId xmlns:p14="http://schemas.microsoft.com/office/powerpoint/2010/main" val="6959352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THE DEEP: ARRIVALS AND DEPARTURES </a:t>
            </a:r>
          </a:p>
        </p:txBody>
      </p:sp>
      <p:sp>
        <p:nvSpPr>
          <p:cNvPr id="10" name="TextBox 9"/>
          <p:cNvSpPr txBox="1"/>
          <p:nvPr/>
        </p:nvSpPr>
        <p:spPr>
          <a:xfrm>
            <a:off x="468203" y="699542"/>
            <a:ext cx="8136904" cy="4154984"/>
          </a:xfrm>
          <a:prstGeom prst="rect">
            <a:avLst/>
          </a:prstGeom>
          <a:noFill/>
        </p:spPr>
        <p:txBody>
          <a:bodyPr wrap="square" rtlCol="0">
            <a:spAutoFit/>
          </a:bodyPr>
          <a:lstStyle/>
          <a:p>
            <a:pPr algn="ctr"/>
            <a:r>
              <a:rPr lang="en-GB" sz="2200" dirty="0">
                <a:solidFill>
                  <a:schemeClr val="bg1"/>
                </a:solidFill>
                <a:latin typeface="Trebuchet MS" panose="020B0603020202020204" pitchFamily="34" charset="0"/>
              </a:rPr>
              <a:t>“Yeah they talk about Hull being the end of the road, but actually, it’s the beginning. A lot of people I know have been talking to this lady here, lots of people born here travelled all over the country and all over the world, and eventually come back and settle back here. So this has been a bit nostalgic for me, like a walk down memory lane, you know some of the different things that were portrayed meant a lot. And one of the most significant things is the music, the one hymn ‘Those in peril on the sea’ we used to sing that often in our school assemblies, because of course with the trawler-men going out to sea and so many tragedies, we used to sing it often, so when that music came on it just took me back to those days.”</a:t>
            </a:r>
          </a:p>
        </p:txBody>
      </p:sp>
    </p:spTree>
    <p:extLst>
      <p:ext uri="{BB962C8B-B14F-4D97-AF65-F5344CB8AC3E}">
        <p14:creationId xmlns:p14="http://schemas.microsoft.com/office/powerpoint/2010/main" val="28021219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452363" y="0"/>
            <a:ext cx="10253959" cy="5143500"/>
          </a:xfrm>
          <a:prstGeom prst="rect">
            <a:avLst/>
          </a:prstGeom>
        </p:spPr>
      </p:pic>
    </p:spTree>
    <p:extLst>
      <p:ext uri="{BB962C8B-B14F-4D97-AF65-F5344CB8AC3E}">
        <p14:creationId xmlns:p14="http://schemas.microsoft.com/office/powerpoint/2010/main" val="134364356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HUMBER STREET: HULLYWOOD ICONS</a:t>
            </a:r>
          </a:p>
        </p:txBody>
      </p:sp>
      <p:sp>
        <p:nvSpPr>
          <p:cNvPr id="7" name="TextBox 6"/>
          <p:cNvSpPr txBox="1"/>
          <p:nvPr/>
        </p:nvSpPr>
        <p:spPr>
          <a:xfrm>
            <a:off x="1331640" y="1995686"/>
            <a:ext cx="6408712" cy="1200329"/>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“Yeah I think that’s really fun. It’s good to see the people of Hull getting stuck in and doing something different.”</a:t>
            </a:r>
          </a:p>
        </p:txBody>
      </p:sp>
    </p:spTree>
    <p:extLst>
      <p:ext uri="{BB962C8B-B14F-4D97-AF65-F5344CB8AC3E}">
        <p14:creationId xmlns:p14="http://schemas.microsoft.com/office/powerpoint/2010/main" val="10717630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HUMBER STREET: HULLYWOOD ICONS</a:t>
            </a:r>
          </a:p>
        </p:txBody>
      </p:sp>
      <p:sp>
        <p:nvSpPr>
          <p:cNvPr id="2" name="TextBox 1"/>
          <p:cNvSpPr txBox="1"/>
          <p:nvPr/>
        </p:nvSpPr>
        <p:spPr>
          <a:xfrm>
            <a:off x="1259632" y="1851670"/>
            <a:ext cx="6408712" cy="1200329"/>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“I thought that was quite fun, especially because you know it’s people from here as well and everyone’s got involved in that.”</a:t>
            </a:r>
          </a:p>
        </p:txBody>
      </p:sp>
    </p:spTree>
    <p:extLst>
      <p:ext uri="{BB962C8B-B14F-4D97-AF65-F5344CB8AC3E}">
        <p14:creationId xmlns:p14="http://schemas.microsoft.com/office/powerpoint/2010/main" val="12195679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23528" y="217552"/>
            <a:ext cx="8280920" cy="553998"/>
          </a:xfrm>
          <a:prstGeom prst="rect">
            <a:avLst/>
          </a:prstGeom>
          <a:noFill/>
        </p:spPr>
        <p:txBody>
          <a:bodyPr wrap="square" rtlCol="0">
            <a:spAutoFit/>
          </a:bodyPr>
          <a:lstStyle/>
          <a:p>
            <a:r>
              <a:rPr lang="en-GB" sz="3000" dirty="0">
                <a:solidFill>
                  <a:schemeClr val="bg1"/>
                </a:solidFill>
                <a:latin typeface="Trebuchet MS" panose="020B0603020202020204" pitchFamily="34" charset="0"/>
              </a:rPr>
              <a:t>HUMBER STREET: HULLYWOOD ICONS</a:t>
            </a:r>
          </a:p>
        </p:txBody>
      </p:sp>
      <p:sp>
        <p:nvSpPr>
          <p:cNvPr id="8" name="TextBox 7"/>
          <p:cNvSpPr txBox="1"/>
          <p:nvPr/>
        </p:nvSpPr>
        <p:spPr>
          <a:xfrm>
            <a:off x="1259632" y="1635646"/>
            <a:ext cx="6408712" cy="1938992"/>
          </a:xfrm>
          <a:prstGeom prst="rect">
            <a:avLst/>
          </a:prstGeom>
          <a:noFill/>
        </p:spPr>
        <p:txBody>
          <a:bodyPr wrap="square" rtlCol="0">
            <a:spAutoFit/>
          </a:bodyPr>
          <a:lstStyle/>
          <a:p>
            <a:pPr algn="ctr"/>
            <a:r>
              <a:rPr lang="en-GB" sz="2400" dirty="0">
                <a:solidFill>
                  <a:schemeClr val="bg1"/>
                </a:solidFill>
                <a:latin typeface="Trebuchet MS" panose="020B0603020202020204" pitchFamily="34" charset="0"/>
              </a:rPr>
              <a:t>“Awesome, I love the Hullywood one, we’re doing one back at the University, we’re going to do a few of them. I think I’m doing Weird Science, Jurassic Park or Honey I Shrunk the Kids.”</a:t>
            </a:r>
          </a:p>
        </p:txBody>
      </p:sp>
    </p:spTree>
    <p:extLst>
      <p:ext uri="{BB962C8B-B14F-4D97-AF65-F5344CB8AC3E}">
        <p14:creationId xmlns:p14="http://schemas.microsoft.com/office/powerpoint/2010/main" val="37356413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7"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chemeClr val="accent6"/>
                </a:solidFill>
                <a:latin typeface="Arial" panose="020B0604020202020204" pitchFamily="34" charset="0"/>
                <a:cs typeface="Arial" panose="020B0604020202020204" pitchFamily="34" charset="0"/>
              </a:rPr>
              <a:t>MEDIA</a:t>
            </a:r>
            <a:endParaRPr lang="en-US" sz="2200" b="1" dirty="0">
              <a:solidFill>
                <a:schemeClr val="accent6"/>
              </a:solidFill>
              <a:latin typeface="Arial" panose="020B0604020202020204" pitchFamily="34" charset="0"/>
              <a:cs typeface="Arial" panose="020B0604020202020204" pitchFamily="34" charset="0"/>
            </a:endParaRPr>
          </a:p>
        </p:txBody>
      </p:sp>
      <p:sp>
        <p:nvSpPr>
          <p:cNvPr id="3" name="TextBox 2"/>
          <p:cNvSpPr txBox="1"/>
          <p:nvPr/>
        </p:nvSpPr>
        <p:spPr>
          <a:xfrm>
            <a:off x="251520" y="1039878"/>
            <a:ext cx="5688632" cy="3631763"/>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2,350 pieces of coverage across print, online and broadcast</a:t>
            </a:r>
          </a:p>
          <a:p>
            <a:pPr marL="285750" indent="-285750">
              <a:spcAft>
                <a:spcPts val="10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3.2 billion total readership across print, online and broadcast</a:t>
            </a:r>
          </a:p>
          <a:p>
            <a:pPr marL="285750" indent="-285750">
              <a:spcAft>
                <a:spcPts val="10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38 national newspaper pieces</a:t>
            </a:r>
          </a:p>
          <a:p>
            <a:pPr marL="285750" indent="-285750">
              <a:spcAft>
                <a:spcPts val="10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More than 1,750 mentions across TV and radio</a:t>
            </a:r>
          </a:p>
          <a:p>
            <a:pPr marL="285750" indent="-285750">
              <a:spcAft>
                <a:spcPts val="10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More than 550 online pieces</a:t>
            </a:r>
          </a:p>
          <a:p>
            <a:pPr marL="285750" indent="-285750">
              <a:spcAft>
                <a:spcPts val="10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More than 3,500 click-throughs to </a:t>
            </a:r>
            <a:r>
              <a:rPr lang="en-GB" dirty="0">
                <a:solidFill>
                  <a:schemeClr val="tx1">
                    <a:lumMod val="75000"/>
                    <a:lumOff val="25000"/>
                  </a:schemeClr>
                </a:solidFill>
                <a:latin typeface="Trebuchet MS" panose="020B0603020202020204" pitchFamily="34" charset="0"/>
                <a:hlinkClick r:id="rId3"/>
              </a:rPr>
              <a:t>www.hull2017.co.uk</a:t>
            </a:r>
            <a:endParaRPr lang="en-GB" dirty="0">
              <a:solidFill>
                <a:schemeClr val="tx1">
                  <a:lumMod val="75000"/>
                  <a:lumOff val="25000"/>
                </a:schemeClr>
              </a:solidFill>
              <a:latin typeface="Trebuchet MS" panose="020B0603020202020204" pitchFamily="34" charset="0"/>
            </a:endParaRPr>
          </a:p>
          <a:p>
            <a:pPr lvl="1"/>
            <a:endParaRPr lang="en-GB" dirty="0">
              <a:solidFill>
                <a:schemeClr val="tx1">
                  <a:lumMod val="75000"/>
                  <a:lumOff val="25000"/>
                </a:schemeClr>
              </a:solidFill>
              <a:latin typeface="Trebuchet MS" panose="020B0603020202020204" pitchFamily="34" charset="0"/>
            </a:endParaRPr>
          </a:p>
        </p:txBody>
      </p:sp>
      <p:pic>
        <p:nvPicPr>
          <p:cNvPr id="8" name="Picture 7"/>
          <p:cNvPicPr>
            <a:picLocks noChangeAspect="1"/>
          </p:cNvPicPr>
          <p:nvPr/>
        </p:nvPicPr>
        <p:blipFill>
          <a:blip r:embed="rId4"/>
          <a:stretch>
            <a:fillRect/>
          </a:stretch>
        </p:blipFill>
        <p:spPr>
          <a:xfrm>
            <a:off x="5004048" y="0"/>
            <a:ext cx="4139952" cy="5178311"/>
          </a:xfrm>
          <a:prstGeom prst="rect">
            <a:avLst/>
          </a:prstGeom>
        </p:spPr>
      </p:pic>
    </p:spTree>
    <p:extLst>
      <p:ext uri="{BB962C8B-B14F-4D97-AF65-F5344CB8AC3E}">
        <p14:creationId xmlns:p14="http://schemas.microsoft.com/office/powerpoint/2010/main" val="20840385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7"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chemeClr val="accent6"/>
                </a:solidFill>
                <a:latin typeface="Arial" panose="020B0604020202020204" pitchFamily="34" charset="0"/>
                <a:cs typeface="Arial" panose="020B0604020202020204" pitchFamily="34" charset="0"/>
              </a:rPr>
              <a:t>MEDIA: BROADCAST HIGHLIGHTS</a:t>
            </a:r>
            <a:endParaRPr lang="en-US" sz="2200" b="1" dirty="0">
              <a:solidFill>
                <a:schemeClr val="accent6"/>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31640" y="901577"/>
            <a:ext cx="6176910" cy="3817992"/>
          </a:xfrm>
          <a:prstGeom prst="rect">
            <a:avLst/>
          </a:prstGeom>
        </p:spPr>
      </p:pic>
    </p:spTree>
    <p:extLst>
      <p:ext uri="{BB962C8B-B14F-4D97-AF65-F5344CB8AC3E}">
        <p14:creationId xmlns:p14="http://schemas.microsoft.com/office/powerpoint/2010/main" val="17786273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7"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chemeClr val="accent6"/>
                </a:solidFill>
                <a:latin typeface="Arial" panose="020B0604020202020204" pitchFamily="34" charset="0"/>
                <a:cs typeface="Arial" panose="020B0604020202020204" pitchFamily="34" charset="0"/>
              </a:rPr>
              <a:t>MEDIA: PRESS HIGHLIGHTS</a:t>
            </a:r>
            <a:endParaRPr lang="en-US" sz="2200" b="1" dirty="0">
              <a:solidFill>
                <a:schemeClr val="accent6"/>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rot="21098672">
            <a:off x="351281" y="1401726"/>
            <a:ext cx="3424234" cy="2301596"/>
          </a:xfrm>
          <a:prstGeom prst="rect">
            <a:avLst/>
          </a:prstGeom>
        </p:spPr>
      </p:pic>
      <p:pic>
        <p:nvPicPr>
          <p:cNvPr id="4" name="Picture 3"/>
          <p:cNvPicPr>
            <a:picLocks noChangeAspect="1"/>
          </p:cNvPicPr>
          <p:nvPr/>
        </p:nvPicPr>
        <p:blipFill>
          <a:blip r:embed="rId4"/>
          <a:stretch>
            <a:fillRect/>
          </a:stretch>
        </p:blipFill>
        <p:spPr>
          <a:xfrm rot="20907699">
            <a:off x="5546620" y="995676"/>
            <a:ext cx="2788272" cy="2976937"/>
          </a:xfrm>
          <a:prstGeom prst="rect">
            <a:avLst/>
          </a:prstGeom>
        </p:spPr>
      </p:pic>
      <p:pic>
        <p:nvPicPr>
          <p:cNvPr id="5" name="Picture 4"/>
          <p:cNvPicPr>
            <a:picLocks noChangeAspect="1"/>
          </p:cNvPicPr>
          <p:nvPr/>
        </p:nvPicPr>
        <p:blipFill>
          <a:blip r:embed="rId5"/>
          <a:stretch>
            <a:fillRect/>
          </a:stretch>
        </p:blipFill>
        <p:spPr>
          <a:xfrm rot="885520">
            <a:off x="2810831" y="1308839"/>
            <a:ext cx="2646919" cy="3210979"/>
          </a:xfrm>
          <a:prstGeom prst="rect">
            <a:avLst/>
          </a:prstGeom>
        </p:spPr>
      </p:pic>
    </p:spTree>
    <p:extLst>
      <p:ext uri="{BB962C8B-B14F-4D97-AF65-F5344CB8AC3E}">
        <p14:creationId xmlns:p14="http://schemas.microsoft.com/office/powerpoint/2010/main" val="3424964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7"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chemeClr val="accent1"/>
                </a:solidFill>
                <a:latin typeface="Arial" panose="020B0604020202020204" pitchFamily="34" charset="0"/>
                <a:cs typeface="Arial" panose="020B0604020202020204" pitchFamily="34" charset="0"/>
              </a:rPr>
              <a:t>THEMES</a:t>
            </a:r>
            <a:endParaRPr lang="en-US" sz="2200" b="1" dirty="0">
              <a:solidFill>
                <a:schemeClr val="accent1"/>
              </a:solidFill>
              <a:latin typeface="Arial" panose="020B0604020202020204" pitchFamily="34" charset="0"/>
              <a:cs typeface="Arial" panose="020B0604020202020204" pitchFamily="34" charset="0"/>
            </a:endParaRPr>
          </a:p>
        </p:txBody>
      </p:sp>
      <p:sp>
        <p:nvSpPr>
          <p:cNvPr id="15" name="Rectangle 14"/>
          <p:cNvSpPr/>
          <p:nvPr/>
        </p:nvSpPr>
        <p:spPr>
          <a:xfrm>
            <a:off x="5508104" y="918273"/>
            <a:ext cx="1603623" cy="78202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SOCIETY &amp; WELLBEING</a:t>
            </a:r>
          </a:p>
        </p:txBody>
      </p:sp>
      <p:sp>
        <p:nvSpPr>
          <p:cNvPr id="22" name="TextBox 21"/>
          <p:cNvSpPr txBox="1"/>
          <p:nvPr/>
        </p:nvSpPr>
        <p:spPr>
          <a:xfrm>
            <a:off x="361317" y="2067694"/>
            <a:ext cx="8516392" cy="1138773"/>
          </a:xfrm>
          <a:prstGeom prst="rect">
            <a:avLst/>
          </a:prstGeom>
          <a:noFill/>
          <a:ln w="31750">
            <a:solidFill>
              <a:schemeClr val="accent1"/>
            </a:solidFill>
          </a:ln>
        </p:spPr>
        <p:txBody>
          <a:bodyPr wrap="square" rtlCol="0">
            <a:spAutoFit/>
          </a:bodyPr>
          <a:lstStyle/>
          <a:p>
            <a:pPr algn="ctr"/>
            <a:r>
              <a:rPr lang="en-GB" sz="1700" dirty="0">
                <a:solidFill>
                  <a:schemeClr val="tx1">
                    <a:lumMod val="75000"/>
                    <a:lumOff val="25000"/>
                  </a:schemeClr>
                </a:solidFill>
                <a:latin typeface="Arial" panose="020B0604020202020204" pitchFamily="34" charset="0"/>
                <a:cs typeface="Arial" panose="020B0604020202020204" pitchFamily="34" charset="0"/>
              </a:rPr>
              <a:t>Developing learning, education &amp; skills, health &amp; wellbeing, and community pride &amp; engagement; with a particular focus on social capital, inclusion, reducing isolation, community cohesion, life satisfaction and changing perceptions of protected characteristics</a:t>
            </a:r>
          </a:p>
        </p:txBody>
      </p:sp>
      <p:pic>
        <p:nvPicPr>
          <p:cNvPr id="24" name="Picture 23" descr="SHAPE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5" y="3611579"/>
            <a:ext cx="2357197" cy="1527813"/>
          </a:xfrm>
          <a:prstGeom prst="rect">
            <a:avLst/>
          </a:prstGeom>
        </p:spPr>
      </p:pic>
    </p:spTree>
    <p:extLst>
      <p:ext uri="{BB962C8B-B14F-4D97-AF65-F5344CB8AC3E}">
        <p14:creationId xmlns:p14="http://schemas.microsoft.com/office/powerpoint/2010/main" val="12971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 presetClass="entr" presetSubtype="0" fill="hold" grpId="0" nodeType="afterEffect">
                                  <p:stCondLst>
                                    <p:cond delay="100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2" grpId="0" animBg="1"/>
      <p:bldP spid="22"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5536" y="1059582"/>
            <a:ext cx="5337840" cy="3168352"/>
          </a:xfrm>
          <a:prstGeom prst="rect">
            <a:avLst/>
          </a:prstGeom>
        </p:spPr>
      </p:pic>
      <p:sp>
        <p:nvSpPr>
          <p:cNvPr id="4"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chemeClr val="accent6"/>
                </a:solidFill>
                <a:latin typeface="Arial" panose="020B0604020202020204" pitchFamily="34" charset="0"/>
                <a:cs typeface="Arial" panose="020B0604020202020204" pitchFamily="34" charset="0"/>
              </a:rPr>
              <a:t>MEDIA: SENTIMENT</a:t>
            </a:r>
            <a:endParaRPr lang="en-US" sz="2200" b="1" dirty="0">
              <a:solidFill>
                <a:schemeClr val="accent6"/>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5004048" y="0"/>
            <a:ext cx="4139952" cy="5178311"/>
          </a:xfrm>
          <a:prstGeom prst="rect">
            <a:avLst/>
          </a:prstGeom>
        </p:spPr>
      </p:pic>
    </p:spTree>
    <p:extLst>
      <p:ext uri="{BB962C8B-B14F-4D97-AF65-F5344CB8AC3E}">
        <p14:creationId xmlns:p14="http://schemas.microsoft.com/office/powerpoint/2010/main" val="18081669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7"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chemeClr val="accent6"/>
                </a:solidFill>
                <a:latin typeface="Arial" panose="020B0604020202020204" pitchFamily="34" charset="0"/>
                <a:cs typeface="Arial" panose="020B0604020202020204" pitchFamily="34" charset="0"/>
              </a:rPr>
              <a:t>LOCAL BUSINESS: POSITIVES</a:t>
            </a:r>
            <a:endParaRPr lang="en-US" sz="2200" b="1" dirty="0">
              <a:solidFill>
                <a:schemeClr val="accent6"/>
              </a:solidFill>
              <a:latin typeface="Arial" panose="020B0604020202020204" pitchFamily="34" charset="0"/>
              <a:cs typeface="Arial" panose="020B0604020202020204" pitchFamily="34" charset="0"/>
            </a:endParaRPr>
          </a:p>
        </p:txBody>
      </p:sp>
      <p:sp>
        <p:nvSpPr>
          <p:cNvPr id="3" name="TextBox 2"/>
          <p:cNvSpPr txBox="1"/>
          <p:nvPr/>
        </p:nvSpPr>
        <p:spPr>
          <a:xfrm>
            <a:off x="287524" y="699542"/>
            <a:ext cx="6228692" cy="435503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51% reported that Made in Hull had a positive / very positive impact on their business, citing increased passing trade; increased footfall; positive atmosphere; reduction in stock wastage; new and more diverse customers as their motivations for giving this response</a:t>
            </a:r>
          </a:p>
          <a:p>
            <a:pPr marL="285750" indent="-285750">
              <a:spcAft>
                <a:spcPts val="6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37% reported an increase in turnover compared to 2016 for the same week and 27% an increase in profit</a:t>
            </a:r>
          </a:p>
          <a:p>
            <a:pPr marL="285750" indent="-285750">
              <a:spcAft>
                <a:spcPts val="6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Increased turnover ranged from +8% to +567% and increased profit from +10% to +610%</a:t>
            </a:r>
          </a:p>
          <a:p>
            <a:pPr marL="285750" indent="-285750">
              <a:spcAft>
                <a:spcPts val="6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22 businesses increased the hours of current staff and a few employed additional staff</a:t>
            </a:r>
          </a:p>
          <a:p>
            <a:pPr marL="285750" indent="-285750">
              <a:spcAft>
                <a:spcPts val="6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28% reported an increase in customers / room bookings compared to 2016 for the same week</a:t>
            </a:r>
          </a:p>
          <a:p>
            <a:pPr marL="285750" indent="-285750">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85% rated the event with 4 or 5 stars</a:t>
            </a:r>
          </a:p>
        </p:txBody>
      </p:sp>
      <p:pic>
        <p:nvPicPr>
          <p:cNvPr id="8" name="Picture 7"/>
          <p:cNvPicPr>
            <a:picLocks noChangeAspect="1"/>
          </p:cNvPicPr>
          <p:nvPr/>
        </p:nvPicPr>
        <p:blipFill>
          <a:blip r:embed="rId3"/>
          <a:stretch>
            <a:fillRect/>
          </a:stretch>
        </p:blipFill>
        <p:spPr>
          <a:xfrm>
            <a:off x="5004048" y="0"/>
            <a:ext cx="4139952" cy="5178311"/>
          </a:xfrm>
          <a:prstGeom prst="rect">
            <a:avLst/>
          </a:prstGeom>
        </p:spPr>
      </p:pic>
    </p:spTree>
    <p:extLst>
      <p:ext uri="{BB962C8B-B14F-4D97-AF65-F5344CB8AC3E}">
        <p14:creationId xmlns:p14="http://schemas.microsoft.com/office/powerpoint/2010/main" val="1153620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7"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chemeClr val="accent6"/>
                </a:solidFill>
                <a:latin typeface="Arial" panose="020B0604020202020204" pitchFamily="34" charset="0"/>
                <a:cs typeface="Arial" panose="020B0604020202020204" pitchFamily="34" charset="0"/>
              </a:rPr>
              <a:t>LOCAL BUSINESS: NEGATIVES</a:t>
            </a:r>
            <a:endParaRPr lang="en-US" sz="2200" b="1" dirty="0">
              <a:solidFill>
                <a:schemeClr val="accent6"/>
              </a:solidFill>
              <a:latin typeface="Arial" panose="020B0604020202020204" pitchFamily="34" charset="0"/>
              <a:cs typeface="Arial" panose="020B0604020202020204" pitchFamily="34" charset="0"/>
            </a:endParaRPr>
          </a:p>
        </p:txBody>
      </p:sp>
      <p:sp>
        <p:nvSpPr>
          <p:cNvPr id="3" name="TextBox 2"/>
          <p:cNvSpPr txBox="1"/>
          <p:nvPr/>
        </p:nvSpPr>
        <p:spPr>
          <a:xfrm>
            <a:off x="287524" y="1007894"/>
            <a:ext cx="6444716" cy="372409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12% reported that Made in Hull had a negative / very negative impact on their business, citing orange barriers, traffic congestion; Queens Gardens being dug up; and visitors only wanting food and drink (not other products) as their motivations for giving this response</a:t>
            </a:r>
          </a:p>
          <a:p>
            <a:pPr marL="285750" indent="-285750">
              <a:spcAft>
                <a:spcPts val="6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21% reported an decrease in turnover compared to 2016 for the same week and 16% an decrease in profit</a:t>
            </a:r>
          </a:p>
          <a:p>
            <a:pPr marL="285750" indent="-285750">
              <a:spcAft>
                <a:spcPts val="6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Decreased turnover ranged from -1% to -100% and decreased profit of 100% (only 1 respondent)</a:t>
            </a:r>
          </a:p>
          <a:p>
            <a:pPr marL="285750" indent="-285750">
              <a:spcAft>
                <a:spcPts val="600"/>
              </a:spcAft>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15% reported a decrease in customers / room bookings compared to 2016 for the same week</a:t>
            </a:r>
          </a:p>
          <a:p>
            <a:pPr marL="285750" indent="-285750">
              <a:buFont typeface="Arial" panose="020B0604020202020204" pitchFamily="34" charset="0"/>
              <a:buChar char="•"/>
            </a:pPr>
            <a:r>
              <a:rPr lang="en-GB" dirty="0">
                <a:solidFill>
                  <a:schemeClr val="tx1">
                    <a:lumMod val="75000"/>
                    <a:lumOff val="25000"/>
                  </a:schemeClr>
                </a:solidFill>
                <a:latin typeface="Trebuchet MS" panose="020B0603020202020204" pitchFamily="34" charset="0"/>
              </a:rPr>
              <a:t>3% rated the event with 1 or 2 stars</a:t>
            </a:r>
          </a:p>
        </p:txBody>
      </p:sp>
      <p:pic>
        <p:nvPicPr>
          <p:cNvPr id="8" name="Picture 7"/>
          <p:cNvPicPr>
            <a:picLocks noChangeAspect="1"/>
          </p:cNvPicPr>
          <p:nvPr/>
        </p:nvPicPr>
        <p:blipFill>
          <a:blip r:embed="rId3"/>
          <a:stretch>
            <a:fillRect/>
          </a:stretch>
        </p:blipFill>
        <p:spPr>
          <a:xfrm>
            <a:off x="5004048" y="0"/>
            <a:ext cx="4139952" cy="5178311"/>
          </a:xfrm>
          <a:prstGeom prst="rect">
            <a:avLst/>
          </a:prstGeom>
        </p:spPr>
      </p:pic>
    </p:spTree>
    <p:extLst>
      <p:ext uri="{BB962C8B-B14F-4D97-AF65-F5344CB8AC3E}">
        <p14:creationId xmlns:p14="http://schemas.microsoft.com/office/powerpoint/2010/main" val="2640241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059832" y="1029362"/>
            <a:ext cx="5832648" cy="38466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Aft>
                <a:spcPts val="600"/>
              </a:spcAft>
            </a:pPr>
            <a:endParaRPr lang="en-GB" sz="1600" dirty="0">
              <a:solidFill>
                <a:schemeClr val="tx1">
                  <a:lumMod val="75000"/>
                  <a:lumOff val="25000"/>
                </a:schemeClr>
              </a:solidFill>
              <a:latin typeface="Trebuchet MS" panose="020B0603020202020204" pitchFamily="34" charset="0"/>
            </a:endParaRPr>
          </a:p>
        </p:txBody>
      </p:sp>
      <p:sp>
        <p:nvSpPr>
          <p:cNvPr id="12" name="Title 1"/>
          <p:cNvSpPr txBox="1">
            <a:spLocks/>
          </p:cNvSpPr>
          <p:nvPr/>
        </p:nvSpPr>
        <p:spPr>
          <a:xfrm>
            <a:off x="3013438" y="474051"/>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2200" b="1" dirty="0">
              <a:solidFill>
                <a:schemeClr val="accent5"/>
              </a:solidFill>
              <a:latin typeface="Arial" panose="020B0604020202020204" pitchFamily="34" charset="0"/>
              <a:cs typeface="Arial" panose="020B0604020202020204" pitchFamily="34" charset="0"/>
            </a:endParaRPr>
          </a:p>
        </p:txBody>
      </p:sp>
      <p:sp>
        <p:nvSpPr>
          <p:cNvPr id="7" name="Title 1"/>
          <p:cNvSpPr txBox="1">
            <a:spLocks/>
          </p:cNvSpPr>
          <p:nvPr/>
        </p:nvSpPr>
        <p:spPr>
          <a:xfrm>
            <a:off x="232073" y="267494"/>
            <a:ext cx="6114513"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GB" sz="2200" b="1" dirty="0">
                <a:solidFill>
                  <a:schemeClr val="accent1"/>
                </a:solidFill>
                <a:latin typeface="Arial" panose="020B0604020202020204" pitchFamily="34" charset="0"/>
                <a:cs typeface="Arial" panose="020B0604020202020204" pitchFamily="34" charset="0"/>
              </a:rPr>
              <a:t>THEMES</a:t>
            </a:r>
            <a:endParaRPr lang="en-US" sz="2200" b="1" dirty="0">
              <a:solidFill>
                <a:schemeClr val="accent1"/>
              </a:solidFill>
              <a:latin typeface="Arial" panose="020B0604020202020204" pitchFamily="34" charset="0"/>
              <a:cs typeface="Arial" panose="020B0604020202020204" pitchFamily="34" charset="0"/>
            </a:endParaRPr>
          </a:p>
        </p:txBody>
      </p:sp>
      <p:sp>
        <p:nvSpPr>
          <p:cNvPr id="13" name="Rectangle 12"/>
          <p:cNvSpPr/>
          <p:nvPr/>
        </p:nvSpPr>
        <p:spPr>
          <a:xfrm>
            <a:off x="7236296" y="918273"/>
            <a:ext cx="1603623" cy="78202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PARTNERSHIPS &amp; DEVELOPMENT</a:t>
            </a:r>
          </a:p>
        </p:txBody>
      </p:sp>
      <p:sp>
        <p:nvSpPr>
          <p:cNvPr id="23" name="TextBox 22"/>
          <p:cNvSpPr txBox="1"/>
          <p:nvPr/>
        </p:nvSpPr>
        <p:spPr>
          <a:xfrm>
            <a:off x="376087" y="1933540"/>
            <a:ext cx="8516393" cy="1400383"/>
          </a:xfrm>
          <a:prstGeom prst="rect">
            <a:avLst/>
          </a:prstGeom>
          <a:noFill/>
          <a:ln w="31750">
            <a:solidFill>
              <a:schemeClr val="accent1"/>
            </a:solidFill>
          </a:ln>
        </p:spPr>
        <p:txBody>
          <a:bodyPr wrap="square" rtlCol="0">
            <a:spAutoFit/>
          </a:bodyPr>
          <a:lstStyle/>
          <a:p>
            <a:pPr algn="ctr"/>
            <a:r>
              <a:rPr lang="en-GB" sz="1700" dirty="0">
                <a:solidFill>
                  <a:schemeClr val="tx1">
                    <a:lumMod val="75000"/>
                    <a:lumOff val="25000"/>
                  </a:schemeClr>
                </a:solidFill>
                <a:latin typeface="Arial" panose="020B0604020202020204" pitchFamily="34" charset="0"/>
                <a:cs typeface="Arial" panose="020B0604020202020204" pitchFamily="34" charset="0"/>
              </a:rPr>
              <a:t>Developing partnerships – political, strategic and commercial – to ensure readiness, enable delivery and secure legacy. Key elements include the investment in access, infrastructure (of the City and connections to the UK &amp; overseas), marketing &amp; positioning, fundraising, visitor welcome, and evidencing of the intrinsic value of arts and culture and well as the broader benefits the sector brings. </a:t>
            </a:r>
          </a:p>
        </p:txBody>
      </p:sp>
      <p:pic>
        <p:nvPicPr>
          <p:cNvPr id="24" name="Picture 23" descr="SHAPE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5" y="3611579"/>
            <a:ext cx="2357197" cy="1527813"/>
          </a:xfrm>
          <a:prstGeom prst="rect">
            <a:avLst/>
          </a:prstGeom>
        </p:spPr>
      </p:pic>
    </p:spTree>
    <p:extLst>
      <p:ext uri="{BB962C8B-B14F-4D97-AF65-F5344CB8AC3E}">
        <p14:creationId xmlns:p14="http://schemas.microsoft.com/office/powerpoint/2010/main" val="107765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 presetClass="entr" presetSubtype="0" fill="hold" grpId="0" nodeType="afterEffect">
                                  <p:stCondLst>
                                    <p:cond delay="100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Lst>
  </p:timing>
</p:sld>
</file>

<file path=ppt/theme/theme1.xml><?xml version="1.0" encoding="utf-8"?>
<a:theme xmlns:a="http://schemas.openxmlformats.org/drawingml/2006/main" name="1_Office Theme">
  <a:themeElements>
    <a:clrScheme name="HULL CITY OF CULTURE">
      <a:dk1>
        <a:sysClr val="windowText" lastClr="000000"/>
      </a:dk1>
      <a:lt1>
        <a:sysClr val="window" lastClr="FFFFFF"/>
      </a:lt1>
      <a:dk2>
        <a:srgbClr val="1F497D"/>
      </a:dk2>
      <a:lt2>
        <a:srgbClr val="EEECE1"/>
      </a:lt2>
      <a:accent1>
        <a:srgbClr val="21B5D6"/>
      </a:accent1>
      <a:accent2>
        <a:srgbClr val="8C00A6"/>
      </a:accent2>
      <a:accent3>
        <a:srgbClr val="F7DD18"/>
      </a:accent3>
      <a:accent4>
        <a:srgbClr val="EB3EA8"/>
      </a:accent4>
      <a:accent5>
        <a:srgbClr val="E62E52"/>
      </a:accent5>
      <a:accent6>
        <a:srgbClr val="85D2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0129174-c05c-43cc-8e32-21fcbdfe51bb">
      <UserInfo>
        <DisplayName>Phil Batty</DisplayName>
        <AccountId>72</AccountId>
        <AccountType/>
      </UserInfo>
    </SharedWithUsers>
    <Sensitivity xmlns="80129174-c05c-43cc-8e32-21fcbdfe51bb" xsi:nil="true"/>
    <wic_System_Copyright xmlns="http://schemas.microsoft.com/sharepoint/v3/fields"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8C42307EFC073438B4FFFF77ECBCF68" ma:contentTypeVersion="12" ma:contentTypeDescription="Create a new document." ma:contentTypeScope="" ma:versionID="034189de01be7df593913df764eac2ba">
  <xsd:schema xmlns:xsd="http://www.w3.org/2001/XMLSchema" xmlns:xs="http://www.w3.org/2001/XMLSchema" xmlns:p="http://schemas.microsoft.com/office/2006/metadata/properties" xmlns:ns2="80129174-c05c-43cc-8e32-21fcbdfe51bb" xmlns:ns3="958b15ed-c521-4290-b073-2e98d4cc1d7f" xmlns:ns4="http://schemas.microsoft.com/sharepoint/v3/fields" targetNamespace="http://schemas.microsoft.com/office/2006/metadata/properties" ma:root="true" ma:fieldsID="df0f5f7795057d951e7ae7a806083bab" ns2:_="" ns3:_="" ns4:_="">
    <xsd:import namespace="80129174-c05c-43cc-8e32-21fcbdfe51bb"/>
    <xsd:import namespace="958b15ed-c521-4290-b073-2e98d4cc1d7f"/>
    <xsd:import namespace="http://schemas.microsoft.com/sharepoint/v3/fields"/>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wic_System_Copyright" minOccurs="0"/>
                <xsd:element ref="ns2:Sensi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29174-c05c-43cc-8e32-21fcbdfe51b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Sensitivity" ma:index="19" nillable="true" ma:displayName="Sensitivity" ma:description="Contains personal or commercially sensitive data?" ma:format="Dropdown" ma:internalName="Sensitivity">
      <xsd:simpleType>
        <xsd:restriction base="dms:Choice">
          <xsd:enumeration value="Sensitive personal data"/>
          <xsd:enumeration value="Commercially sensitive data"/>
          <xsd:enumeration value="Both"/>
          <xsd:enumeration value="Neither"/>
        </xsd:restriction>
      </xsd:simpleType>
    </xsd:element>
  </xsd:schema>
  <xsd:schema xmlns:xsd="http://www.w3.org/2001/XMLSchema" xmlns:xs="http://www.w3.org/2001/XMLSchema" xmlns:dms="http://schemas.microsoft.com/office/2006/documentManagement/types" xmlns:pc="http://schemas.microsoft.com/office/infopath/2007/PartnerControls" targetNamespace="958b15ed-c521-4290-b073-2e98d4cc1d7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18"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23A7A1-19B5-4509-888D-A2493A11DDA2}">
  <ds:schemaRefs>
    <ds:schemaRef ds:uri="http://schemas.microsoft.com/office/2006/metadata/properties"/>
    <ds:schemaRef ds:uri="http://purl.org/dc/terms/"/>
    <ds:schemaRef ds:uri="http://purl.org/dc/elements/1.1/"/>
    <ds:schemaRef ds:uri="http://purl.org/dc/dcmitype/"/>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80129174-c05c-43cc-8e32-21fcbdfe51bb"/>
  </ds:schemaRefs>
</ds:datastoreItem>
</file>

<file path=customXml/itemProps2.xml><?xml version="1.0" encoding="utf-8"?>
<ds:datastoreItem xmlns:ds="http://schemas.openxmlformats.org/officeDocument/2006/customXml" ds:itemID="{98F645AC-A2D3-432B-8424-94718FCB8DBD}">
  <ds:schemaRefs>
    <ds:schemaRef ds:uri="http://schemas.microsoft.com/sharepoint/v3/contenttype/forms"/>
  </ds:schemaRefs>
</ds:datastoreItem>
</file>

<file path=customXml/itemProps3.xml><?xml version="1.0" encoding="utf-8"?>
<ds:datastoreItem xmlns:ds="http://schemas.openxmlformats.org/officeDocument/2006/customXml" ds:itemID="{AFB5EB42-E2E2-4B87-A2D8-057EBD718F27}"/>
</file>

<file path=docProps/app.xml><?xml version="1.0" encoding="utf-8"?>
<Properties xmlns="http://schemas.openxmlformats.org/officeDocument/2006/extended-properties" xmlns:vt="http://schemas.openxmlformats.org/officeDocument/2006/docPropsVTypes">
  <TotalTime>5518</TotalTime>
  <Words>7120</Words>
  <Application>Microsoft Office PowerPoint</Application>
  <PresentationFormat>On-screen Show (16:9)</PresentationFormat>
  <Paragraphs>687</Paragraphs>
  <Slides>82</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82</vt:i4>
      </vt:variant>
    </vt:vector>
  </HeadingPairs>
  <TitlesOfParts>
    <vt:vector size="88" baseType="lpstr">
      <vt:lpstr>Arial</vt:lpstr>
      <vt:lpstr>Calibri</vt:lpstr>
      <vt:lpstr>Comic Sans MS</vt:lpstr>
      <vt:lpstr>OCR F-Bold OSF</vt:lpstr>
      <vt:lpstr>Trebuchet MS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Hull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Mayes Lisa</dc:creator>
  <cp:lastModifiedBy>Elinor Unwin</cp:lastModifiedBy>
  <cp:revision>243</cp:revision>
  <dcterms:created xsi:type="dcterms:W3CDTF">2016-03-31T10:23:15Z</dcterms:created>
  <dcterms:modified xsi:type="dcterms:W3CDTF">2017-02-10T13:57:00Z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0x010100F8C42307EFC073438B4FFFF77ECBCF68</vt:lpwstr>
  </property>
</Properties>
</file>