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‘Not-Knowns’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 Sarah Jane Dickenson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University of Hull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Photo 22-09-2014 17 11 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94" y="0"/>
            <a:ext cx="74130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Project aims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11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</a:rPr>
              <a:t>Engage the ‘not known’ young people in a process of exploring their ideas of memory and autobiography, and in creative arts experiences;</a:t>
            </a:r>
          </a:p>
          <a:p>
            <a:pPr marL="457200" lvl="0" indent="-3111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</a:rPr>
              <a:t>Produce a play which would explore the ‘not known’ young people’s life stories, and bring together these disciplines in that development process;</a:t>
            </a:r>
          </a:p>
          <a:p>
            <a:pPr marL="457200" lvl="0" indent="-3111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</a:rPr>
              <a:t>Share the play with other young people in Hull and support engagement with it through a participatory workshop element looking at memory, science, narrative and autobiography, and a resource pack for follow-up work in schools receiving the play;</a:t>
            </a:r>
          </a:p>
          <a:p>
            <a:pPr marL="457200" lvl="0" indent="-3111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</a:rPr>
              <a:t>Support the ‘not known’ young people in developing their own creative work, including a group authored play which was performed to an audience at the end of the project.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 descr="Photo 24-09-2014 11 24 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 descr="Photo 24-09-2014 12 07 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125" y="0"/>
            <a:ext cx="68357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Participation data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Participatory phase one: 25 young people.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Participatory phase two (audience for play and workshop) 1255 young people.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Participatory phase three: 38 young people at IGEN and Hull Training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Photo 22-10-2014 10 30 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90" y="0"/>
            <a:ext cx="86556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50237" y="396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Contact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73162" y="1104325"/>
            <a:ext cx="8520600" cy="341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/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S.J.Dickenson@hull.ac.uk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272D662-BEF8-4B0B-BA8F-3A35BDEC83C0}"/>
</file>

<file path=customXml/itemProps2.xml><?xml version="1.0" encoding="utf-8"?>
<ds:datastoreItem xmlns:ds="http://schemas.openxmlformats.org/officeDocument/2006/customXml" ds:itemID="{E8C5F53A-8982-4B60-9395-A1287FE8CA3B}"/>
</file>

<file path=customXml/itemProps3.xml><?xml version="1.0" encoding="utf-8"?>
<ds:datastoreItem xmlns:ds="http://schemas.openxmlformats.org/officeDocument/2006/customXml" ds:itemID="{E2EF647E-D76D-42B9-B86E-06CE65B86A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(16:9)</PresentationFormat>
  <Paragraphs>15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The ‘Not-Knowns’</vt:lpstr>
      <vt:lpstr>Slide 2</vt:lpstr>
      <vt:lpstr>Project aims</vt:lpstr>
      <vt:lpstr>Slide 4</vt:lpstr>
      <vt:lpstr>Slide 5</vt:lpstr>
      <vt:lpstr>Participation data</vt:lpstr>
      <vt:lpstr>Slide 7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‘Not-Knowns’</dc:title>
  <dc:creator>sarah jane dickenson</dc:creator>
  <cp:lastModifiedBy>Sarah-Jane</cp:lastModifiedBy>
  <cp:revision>1</cp:revision>
  <dcterms:modified xsi:type="dcterms:W3CDTF">2017-03-20T08:54:05Z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