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8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FBA5-E0DF-9245-960B-B550D0EA6D3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B5C6-1609-BE43-9374-2C9EAC86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520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698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1089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451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731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3F3A4BF-5EDD-4721-83D1-405FD973566E}"/>
</file>

<file path=customXml/itemProps2.xml><?xml version="1.0" encoding="utf-8"?>
<ds:datastoreItem xmlns:ds="http://schemas.openxmlformats.org/officeDocument/2006/customXml" ds:itemID="{CC993961-ED27-4832-A09E-58C527D6E42E}"/>
</file>

<file path=customXml/itemProps3.xml><?xml version="1.0" encoding="utf-8"?>
<ds:datastoreItem xmlns:ds="http://schemas.openxmlformats.org/officeDocument/2006/customXml" ds:itemID="{5C7BC91F-C6C6-40DC-A642-451E4F702B9A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Marr</dc:creator>
  <cp:lastModifiedBy>Chris Marr</cp:lastModifiedBy>
  <cp:revision>3</cp:revision>
  <dcterms:created xsi:type="dcterms:W3CDTF">2017-09-11T11:50:59Z</dcterms:created>
  <dcterms:modified xsi:type="dcterms:W3CDTF">2017-09-11T11:57:21Z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