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2" r:id="rId9"/>
    <p:sldId id="260" r:id="rId10"/>
    <p:sldId id="261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96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537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65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42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732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34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60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23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50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20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90DA6-9F06-4FEE-BE16-8B8DF85CBA8C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7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90DA6-9F06-4FEE-BE16-8B8DF85CBA8C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CF9EC-8DA7-42D9-AB66-1B8F4CB67E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24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0385" y="17417"/>
            <a:ext cx="9144000" cy="946582"/>
          </a:xfrm>
        </p:spPr>
        <p:txBody>
          <a:bodyPr/>
          <a:lstStyle/>
          <a:p>
            <a:r>
              <a:rPr lang="en-GB" dirty="0">
                <a:solidFill>
                  <a:srgbClr val="FF33CC"/>
                </a:solidFill>
              </a:rPr>
              <a:t>LGBT 50</a:t>
            </a:r>
          </a:p>
        </p:txBody>
      </p:sp>
      <p:pic>
        <p:nvPicPr>
          <p:cNvPr id="1026" name="Picture 2" descr="https://hull2017.sharepoint.com/Projects/LGBT%2050/LGBT%2050%20marketing%20assets/gateway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2" y="120844"/>
            <a:ext cx="4422603" cy="329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on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94" y="1295660"/>
            <a:ext cx="2017279" cy="241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ent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1" y="3496784"/>
            <a:ext cx="4422603" cy="330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rton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94" y="4040014"/>
            <a:ext cx="2031473" cy="272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ogu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886" y="120844"/>
            <a:ext cx="3604774" cy="668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76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33CC"/>
                </a:solidFill>
              </a:rPr>
              <a:t>22 July – 29 July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07771"/>
            <a:ext cx="10515600" cy="3860484"/>
          </a:xfrm>
        </p:spPr>
        <p:txBody>
          <a:bodyPr/>
          <a:lstStyle/>
          <a:p>
            <a:r>
              <a:rPr lang="en-GB" dirty="0"/>
              <a:t>Pride in Hull present 1</a:t>
            </a:r>
            <a:r>
              <a:rPr lang="en-GB" baseline="30000" dirty="0"/>
              <a:t>st</a:t>
            </a:r>
            <a:r>
              <a:rPr lang="en-GB" dirty="0"/>
              <a:t> UK Pride</a:t>
            </a:r>
          </a:p>
          <a:p>
            <a:r>
              <a:rPr lang="en-GB" dirty="0"/>
              <a:t>Duckie</a:t>
            </a:r>
          </a:p>
          <a:p>
            <a:r>
              <a:rPr lang="en-GB" dirty="0"/>
              <a:t>Gary Clark Dance Project</a:t>
            </a:r>
          </a:p>
          <a:p>
            <a:r>
              <a:rPr lang="en-GB" dirty="0"/>
              <a:t>LGBTQ at Humber Street</a:t>
            </a:r>
          </a:p>
          <a:p>
            <a:r>
              <a:rPr lang="en-GB" dirty="0"/>
              <a:t>BBC</a:t>
            </a:r>
          </a:p>
        </p:txBody>
      </p:sp>
      <p:pic>
        <p:nvPicPr>
          <p:cNvPr id="2052" name="Picture 4" descr="Image result for calla l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46" y="1180298"/>
            <a:ext cx="4171373" cy="567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389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gladio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945" y="0"/>
            <a:ext cx="5197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33CC"/>
                </a:solidFill>
              </a:rPr>
              <a:t>Pride in Hull present UK Pride</a:t>
            </a:r>
          </a:p>
        </p:txBody>
      </p:sp>
      <p:sp>
        <p:nvSpPr>
          <p:cNvPr id="5" name="Rectangle 4"/>
          <p:cNvSpPr/>
          <p:nvPr/>
        </p:nvSpPr>
        <p:spPr>
          <a:xfrm>
            <a:off x="4922030" y="2633062"/>
            <a:ext cx="60856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22 July 2017</a:t>
            </a:r>
          </a:p>
          <a:p>
            <a:endParaRPr lang="en-GB" dirty="0"/>
          </a:p>
          <a:p>
            <a:r>
              <a:rPr lang="en-GB" dirty="0"/>
              <a:t>Hull will present the first UK Pride in 2017</a:t>
            </a:r>
          </a:p>
          <a:p>
            <a:endParaRPr lang="en-GB" dirty="0"/>
          </a:p>
          <a:p>
            <a:r>
              <a:rPr lang="en-GB" dirty="0"/>
              <a:t>New parade route</a:t>
            </a:r>
          </a:p>
          <a:p>
            <a:endParaRPr lang="en-GB" dirty="0"/>
          </a:p>
          <a:p>
            <a:r>
              <a:rPr lang="en-GB" dirty="0"/>
              <a:t>Partnership with Duckie</a:t>
            </a:r>
          </a:p>
          <a:p>
            <a:endParaRPr lang="en-GB" dirty="0"/>
          </a:p>
          <a:p>
            <a:r>
              <a:rPr lang="en-GB" dirty="0"/>
              <a:t>Queen’s Gardens Concert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6" y="2242770"/>
            <a:ext cx="4016452" cy="3408964"/>
          </a:xfrm>
        </p:spPr>
      </p:pic>
    </p:spTree>
    <p:extLst>
      <p:ext uri="{BB962C8B-B14F-4D97-AF65-F5344CB8AC3E}">
        <p14:creationId xmlns:p14="http://schemas.microsoft.com/office/powerpoint/2010/main" val="362595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33CC"/>
                </a:solidFill>
              </a:rPr>
              <a:t>DUCKIE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92" y="1829655"/>
            <a:ext cx="2967373" cy="222553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31" y="3392306"/>
            <a:ext cx="4288340" cy="320285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37" y="538666"/>
            <a:ext cx="6429485" cy="38576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08176" y="4829695"/>
            <a:ext cx="37616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Pride in Hull Parade</a:t>
            </a:r>
          </a:p>
          <a:p>
            <a:endParaRPr lang="en-GB" dirty="0"/>
          </a:p>
          <a:p>
            <a:r>
              <a:rPr lang="en-GB" dirty="0"/>
              <a:t>Robin Whitmore Studio in Hull</a:t>
            </a:r>
          </a:p>
          <a:p>
            <a:r>
              <a:rPr lang="en-GB" dirty="0"/>
              <a:t>50 Queers for 50 Years </a:t>
            </a:r>
            <a:r>
              <a:rPr lang="en-GB"/>
              <a:t>Icons in Parade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001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33CC"/>
                </a:solidFill>
              </a:rPr>
              <a:t>Freetown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7161249" cy="4774166"/>
          </a:xfrm>
        </p:spPr>
      </p:pic>
      <p:sp>
        <p:nvSpPr>
          <p:cNvPr id="5" name="TextBox 4"/>
          <p:cNvSpPr txBox="1"/>
          <p:nvPr/>
        </p:nvSpPr>
        <p:spPr>
          <a:xfrm>
            <a:off x="8381340" y="2203005"/>
            <a:ext cx="31493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27</a:t>
            </a:r>
            <a:r>
              <a:rPr lang="en-GB" baseline="30000" dirty="0"/>
              <a:t>th</a:t>
            </a:r>
            <a:r>
              <a:rPr lang="en-GB" dirty="0"/>
              <a:t> July – 23</a:t>
            </a:r>
            <a:r>
              <a:rPr lang="en-GB" baseline="30000" dirty="0"/>
              <a:t>rd</a:t>
            </a:r>
            <a:r>
              <a:rPr lang="en-GB" dirty="0"/>
              <a:t> September 2017</a:t>
            </a:r>
          </a:p>
          <a:p>
            <a:r>
              <a:rPr lang="en-GB" dirty="0"/>
              <a:t>Humber Street Gallery</a:t>
            </a:r>
          </a:p>
          <a:p>
            <a:endParaRPr lang="en-GB" dirty="0"/>
          </a:p>
          <a:p>
            <a:r>
              <a:rPr lang="en-GB" dirty="0"/>
              <a:t>A new exhibition by Lee Price</a:t>
            </a:r>
          </a:p>
          <a:p>
            <a:endParaRPr lang="en-GB" dirty="0"/>
          </a:p>
          <a:p>
            <a:r>
              <a:rPr lang="en-GB" dirty="0"/>
              <a:t>Freetown, Sierra Leone</a:t>
            </a:r>
          </a:p>
        </p:txBody>
      </p:sp>
      <p:pic>
        <p:nvPicPr>
          <p:cNvPr id="3074" name="Picture 2" descr="Image result for pan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62" y="4311144"/>
            <a:ext cx="1941195" cy="176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134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33CC"/>
                </a:solidFill>
              </a:rPr>
              <a:t>DUCKIE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18" y="365125"/>
            <a:ext cx="6286500" cy="35337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18" y="4348976"/>
            <a:ext cx="2985147" cy="22388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26284" y="4279512"/>
            <a:ext cx="48657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33CC"/>
                </a:solidFill>
              </a:rPr>
              <a:t>A Duckie Summer Tea Party</a:t>
            </a:r>
          </a:p>
          <a:p>
            <a:r>
              <a:rPr lang="en-GB" dirty="0"/>
              <a:t>Victoria Square      Afternoon/ Early Evening      29</a:t>
            </a:r>
            <a:r>
              <a:rPr lang="en-GB" baseline="30000" dirty="0"/>
              <a:t>th</a:t>
            </a:r>
            <a:r>
              <a:rPr lang="en-GB" dirty="0"/>
              <a:t> July 2017</a:t>
            </a:r>
          </a:p>
          <a:p>
            <a:endParaRPr lang="en-GB" dirty="0"/>
          </a:p>
          <a:p>
            <a:r>
              <a:rPr lang="en-GB" dirty="0"/>
              <a:t>A Summer Tea Party inviting everyone to dance</a:t>
            </a:r>
          </a:p>
          <a:p>
            <a:r>
              <a:rPr lang="en-GB" dirty="0"/>
              <a:t>Festoons and Bunting</a:t>
            </a:r>
          </a:p>
          <a:p>
            <a:r>
              <a:rPr lang="en-GB" dirty="0"/>
              <a:t>Café style tables and seating</a:t>
            </a:r>
          </a:p>
          <a:p>
            <a:r>
              <a:rPr lang="en-GB" dirty="0"/>
              <a:t>Live music from Balcony of City Hall </a:t>
            </a:r>
          </a:p>
          <a:p>
            <a:r>
              <a:rPr lang="en-GB" dirty="0"/>
              <a:t>Family friendly LGBT cabaret</a:t>
            </a:r>
          </a:p>
        </p:txBody>
      </p:sp>
      <p:pic>
        <p:nvPicPr>
          <p:cNvPr id="6146" name="Picture 2" descr="Image result for lave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958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33CC"/>
                </a:solidFill>
              </a:rPr>
              <a:t>Gary Clark Dance Project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87" y="1594716"/>
            <a:ext cx="4161126" cy="27740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8" y="3706687"/>
            <a:ext cx="4947805" cy="2793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7450" y="1569815"/>
            <a:ext cx="498001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Victoria Square 29</a:t>
            </a:r>
            <a:r>
              <a:rPr lang="en-GB" baseline="30000" dirty="0"/>
              <a:t>th</a:t>
            </a:r>
            <a:r>
              <a:rPr lang="en-GB" dirty="0"/>
              <a:t> July 2017</a:t>
            </a:r>
          </a:p>
          <a:p>
            <a:endParaRPr lang="en-GB" dirty="0"/>
          </a:p>
          <a:p>
            <a:r>
              <a:rPr lang="en-GB" dirty="0"/>
              <a:t>Yorkshire Dance and Duckie present:</a:t>
            </a:r>
          </a:p>
          <a:p>
            <a:r>
              <a:rPr lang="en-GB" dirty="0"/>
              <a:t>A new work by Gary Clark</a:t>
            </a:r>
          </a:p>
          <a:p>
            <a:r>
              <a:rPr lang="en-GB" dirty="0"/>
              <a:t>Involving professional dancers and </a:t>
            </a:r>
          </a:p>
          <a:p>
            <a:r>
              <a:rPr lang="en-GB" dirty="0"/>
              <a:t>participants from Hull LGBT community and friends</a:t>
            </a:r>
          </a:p>
          <a:p>
            <a:r>
              <a:rPr lang="en-GB" dirty="0"/>
              <a:t>Intergenerational theme</a:t>
            </a:r>
          </a:p>
        </p:txBody>
      </p:sp>
    </p:spTree>
    <p:extLst>
      <p:ext uri="{BB962C8B-B14F-4D97-AF65-F5344CB8AC3E}">
        <p14:creationId xmlns:p14="http://schemas.microsoft.com/office/powerpoint/2010/main" val="1186680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green carn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922" y="2943922"/>
            <a:ext cx="3914078" cy="391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74" y="2257310"/>
            <a:ext cx="4971537" cy="33465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70" y="256077"/>
            <a:ext cx="4498530" cy="2999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99" y="274436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33CC"/>
                </a:solidFill>
              </a:rPr>
              <a:t>LGBT 50 Live on BBC Radio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509" y="3144260"/>
            <a:ext cx="23535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City Hall  29</a:t>
            </a:r>
            <a:r>
              <a:rPr lang="en-GB" baseline="30000" dirty="0"/>
              <a:t>th</a:t>
            </a:r>
            <a:r>
              <a:rPr lang="en-GB" dirty="0"/>
              <a:t> July 2017</a:t>
            </a:r>
          </a:p>
          <a:p>
            <a:endParaRPr lang="en-GB" dirty="0"/>
          </a:p>
          <a:p>
            <a:r>
              <a:rPr lang="en-GB" dirty="0"/>
              <a:t>A </a:t>
            </a:r>
            <a:r>
              <a:rPr lang="en-GB" dirty="0" err="1"/>
              <a:t>Frootenanny</a:t>
            </a:r>
            <a:r>
              <a:rPr lang="en-GB" dirty="0"/>
              <a:t>!</a:t>
            </a:r>
          </a:p>
          <a:p>
            <a:endParaRPr lang="en-GB" dirty="0"/>
          </a:p>
          <a:p>
            <a:r>
              <a:rPr lang="en-GB" dirty="0"/>
              <a:t>Duckie Warm-Up</a:t>
            </a:r>
          </a:p>
          <a:p>
            <a:r>
              <a:rPr lang="en-GB" dirty="0"/>
              <a:t>Duckie After-Party</a:t>
            </a:r>
          </a:p>
        </p:txBody>
      </p:sp>
    </p:spTree>
    <p:extLst>
      <p:ext uri="{BB962C8B-B14F-4D97-AF65-F5344CB8AC3E}">
        <p14:creationId xmlns:p14="http://schemas.microsoft.com/office/powerpoint/2010/main" val="116422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80129174-c05c-43cc-8e32-21fcbdfe51bb" xsi:nil="true"/>
    <wic_System_Copyright xmlns="http://schemas.microsoft.com/sharepoint/v3/fields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12" ma:contentTypeDescription="Create a new document." ma:contentTypeScope="" ma:versionID="034189de01be7df593913df764eac2ba">
  <xsd:schema xmlns:xsd="http://www.w3.org/2001/XMLSchema" xmlns:xs="http://www.w3.org/2001/XMLSchema" xmlns:p="http://schemas.microsoft.com/office/2006/metadata/properties" xmlns:ns2="80129174-c05c-43cc-8e32-21fcbdfe51bb" xmlns:ns3="958b15ed-c521-4290-b073-2e98d4cc1d7f" xmlns:ns4="http://schemas.microsoft.com/sharepoint/v3/fields" targetNamespace="http://schemas.microsoft.com/office/2006/metadata/properties" ma:root="true" ma:fieldsID="df0f5f7795057d951e7ae7a806083bab" ns2:_="" ns3:_="" ns4:_="">
    <xsd:import namespace="80129174-c05c-43cc-8e32-21fcbdfe51bb"/>
    <xsd:import namespace="958b15ed-c521-4290-b073-2e98d4cc1d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wic_System_Copyright" minOccurs="0"/>
                <xsd:element ref="ns2:Sensi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Sensitivity" ma:index="19" nillable="true" ma:displayName="Sensitivity" ma:description="Contains personal or commercially sensitive data?" ma:format="Dropdown" ma:internalName="Sensitivity">
      <xsd:simpleType>
        <xsd:restriction base="dms:Choice">
          <xsd:enumeration value="Sensitive personal data"/>
          <xsd:enumeration value="Commercially sensitive data"/>
          <xsd:enumeration value="Both"/>
          <xsd:enumeration value="Nei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280366-FF8C-405F-9A70-0CB687118A53}">
  <ds:schemaRefs>
    <ds:schemaRef ds:uri="80129174-c05c-43cc-8e32-21fcbdfe51bb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6B5B7A7-8F9E-459C-BB9E-6FA1382D67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77D160-1C3E-4EDA-A1F8-E3DE280894CE}"/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185</Words>
  <Application>Microsoft Office PowerPoint</Application>
  <PresentationFormat>Widescreen</PresentationFormat>
  <Paragraphs>53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LGBT 50</vt:lpstr>
      <vt:lpstr>22 July – 29 July 2017</vt:lpstr>
      <vt:lpstr>Pride in Hull present UK Pride</vt:lpstr>
      <vt:lpstr>DUCKIE</vt:lpstr>
      <vt:lpstr>Freetown</vt:lpstr>
      <vt:lpstr>DUCKIE</vt:lpstr>
      <vt:lpstr>Gary Clark Dance Project</vt:lpstr>
      <vt:lpstr>LGBT 50 Live on BBC Radio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LGBT 50</dc:title>
  <dc:creator>Smyth Cian (2017)</dc:creator>
  <cp:lastModifiedBy>Smyth Cian (2017)</cp:lastModifiedBy>
  <cp:revision>16</cp:revision>
  <dcterms:created xsi:type="dcterms:W3CDTF">2016-10-19T10:51:22Z</dcterms:created>
  <dcterms:modified xsi:type="dcterms:W3CDTF">2017-01-24T14:26:59Z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</Properties>
</file>