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gs/tag15.xml" ContentType="application/vnd.openxmlformats-officedocument.presentationml.tags+xml"/>
  <Override PartName="/ppt/tags/tag155.xml" ContentType="application/vnd.openxmlformats-officedocument.presentationml.tags+xml"/>
  <Override PartName="/ppt/tags/tag158.xml" ContentType="application/vnd.openxmlformats-officedocument.presentationml.tags+xml"/>
  <Override PartName="/ppt/tags/tag157.xml" ContentType="application/vnd.openxmlformats-officedocument.presentationml.tags+xml"/>
  <Override PartName="/ppt/tags/tag156.xml" ContentType="application/vnd.openxmlformats-officedocument.presentationml.tags+xml"/>
  <Override PartName="/ppt/tags/tag153.xml" ContentType="application/vnd.openxmlformats-officedocument.presentationml.tags+xml"/>
  <Override PartName="/ppt/tags/tag152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4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66.xml" ContentType="application/vnd.openxmlformats-officedocument.presentationml.tags+xml"/>
  <Override PartName="/ppt/tags/tag165.xml" ContentType="application/vnd.openxmlformats-officedocument.presentationml.tags+xml"/>
  <Override PartName="/ppt/tags/tag164.xml" ContentType="application/vnd.openxmlformats-officedocument.presentationml.tags+xml"/>
  <Override PartName="/ppt/tags/tag163.xml" ContentType="application/vnd.openxmlformats-officedocument.presentationml.tags+xml"/>
  <Override PartName="/ppt/tags/tag162.xml" ContentType="application/vnd.openxmlformats-officedocument.presentationml.tags+xml"/>
  <Override PartName="/ppt/tags/tag161.xml" ContentType="application/vnd.openxmlformats-officedocument.presentationml.tags+xml"/>
  <Override PartName="/ppt/tags/tag147.xml" ContentType="application/vnd.openxmlformats-officedocument.presentationml.tags+xml"/>
  <Override PartName="/ppt/tags/tag145.xml" ContentType="application/vnd.openxmlformats-officedocument.presentationml.tags+xml"/>
  <Override PartName="/ppt/tags/tag171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27.xml" ContentType="application/vnd.openxmlformats-officedocument.presentationml.tags+xml"/>
  <Override PartName="/ppt/tags/tag126.xml" ContentType="application/vnd.openxmlformats-officedocument.presentationml.tags+xml"/>
  <Override PartName="/ppt/tags/tag125.xml" ContentType="application/vnd.openxmlformats-officedocument.presentationml.tags+xml"/>
  <Override PartName="/ppt/tags/tag124.xml" ContentType="application/vnd.openxmlformats-officedocument.presentationml.tags+xml"/>
  <Override PartName="/ppt/tags/tag123.xml" ContentType="application/vnd.openxmlformats-officedocument.presentationml.tags+xml"/>
  <Override PartName="/ppt/tags/tag122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0.xml" ContentType="application/vnd.openxmlformats-officedocument.presentationml.tags+xml"/>
  <Override PartName="/ppt/tags/tag139.xml" ContentType="application/vnd.openxmlformats-officedocument.presentationml.tags+xml"/>
  <Override PartName="/ppt/tags/tag138.xml" ContentType="application/vnd.openxmlformats-officedocument.presentationml.tags+xml"/>
  <Override PartName="/ppt/tags/tag137.xml" ContentType="application/vnd.openxmlformats-officedocument.presentationml.tags+xml"/>
  <Override PartName="/ppt/tags/tag136.xml" ContentType="application/vnd.openxmlformats-officedocument.presentationml.tags+xml"/>
  <Override PartName="/ppt/tags/tag135.xml" ContentType="application/vnd.openxmlformats-officedocument.presentationml.tags+xml"/>
  <Override PartName="/ppt/tags/tag146.xml" ContentType="application/vnd.openxmlformats-officedocument.presentationml.tags+xml"/>
  <Override PartName="/ppt/tags/tag174.xml" ContentType="application/vnd.openxmlformats-officedocument.presentationml.tags+xml"/>
  <Override PartName="/ppt/tags/tag173.xml" ContentType="application/vnd.openxmlformats-officedocument.presentationml.tags+xml"/>
  <Override PartName="/ppt/tags/tag207.xml" ContentType="application/vnd.openxmlformats-officedocument.presentationml.tags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tags/tag206.xml" ContentType="application/vnd.openxmlformats-officedocument.presentationml.tags+xml"/>
  <Override PartName="/ppt/tags/tag205.xml" ContentType="application/vnd.openxmlformats-officedocument.presentationml.tags+xml"/>
  <Override PartName="/ppt/tags/tag204.xml" ContentType="application/vnd.openxmlformats-officedocument.presentationml.tags+xml"/>
  <Override PartName="/ppt/tags/tag203.xml" ContentType="application/vnd.openxmlformats-officedocument.presentationml.tags+xml"/>
  <Override PartName="/ppt/tags/tag202.xml" ContentType="application/vnd.openxmlformats-officedocument.presentationml.tags+xml"/>
  <Override PartName="/ppt/tags/tag201.xml" ContentType="application/vnd.openxmlformats-officedocument.presentationml.tags+xml"/>
  <Override PartName="/ppt/tags/tag13.xml" ContentType="application/vnd.openxmlformats-officedocument.presentationml.tags+xml"/>
  <Override PartName="/ppt/tags/tag12.xml" ContentType="application/vnd.openxmlformats-officedocument.presentationml.tags+xml"/>
  <Override PartName="/ppt/tags/tag11.xml" ContentType="application/vnd.openxmlformats-officedocument.presentationml.tags+xml"/>
  <Override PartName="/ppt/tags/tag4.xml" ContentType="application/vnd.openxmlformats-officedocument.presentationml.tags+xml"/>
  <Override PartName="/ppt/tags/tag3.xml" ContentType="application/vnd.openxmlformats-officedocument.presentationml.tags+xml"/>
  <Override PartName="/ppt/tags/tag2.xml" ContentType="application/vnd.openxmlformats-officedocument.presentationml.tags+xml"/>
  <Override PartName="/ppt/tags/tag1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200.xml" ContentType="application/vnd.openxmlformats-officedocument.presentationml.tags+xml"/>
  <Override PartName="/ppt/tags/tag199.xml" ContentType="application/vnd.openxmlformats-officedocument.presentationml.tags+xml"/>
  <Override PartName="/ppt/tags/tag198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0.xml" ContentType="application/vnd.openxmlformats-officedocument.presentationml.tags+xml"/>
  <Override PartName="/ppt/tags/tag179.xml" ContentType="application/vnd.openxmlformats-officedocument.presentationml.tags+xml"/>
  <Override PartName="/ppt/tags/tag178.xml" ContentType="application/vnd.openxmlformats-officedocument.presentationml.tags+xml"/>
  <Override PartName="/ppt/tags/tag177.xml" ContentType="application/vnd.openxmlformats-officedocument.presentationml.tags+xml"/>
  <Override PartName="/ppt/tags/tag176.xml" ContentType="application/vnd.openxmlformats-officedocument.presentationml.tags+xml"/>
  <Override PartName="/ppt/tags/tag175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3.xml" ContentType="application/vnd.openxmlformats-officedocument.presentationml.tags+xml"/>
  <Override PartName="/ppt/tags/tag192.xml" ContentType="application/vnd.openxmlformats-officedocument.presentationml.tags+xml"/>
  <Override PartName="/ppt/tags/tag191.xml" ContentType="application/vnd.openxmlformats-officedocument.presentationml.tags+xml"/>
  <Override PartName="/ppt/tags/tag190.xml" ContentType="application/vnd.openxmlformats-officedocument.presentationml.tags+xml"/>
  <Override PartName="/ppt/tags/tag189.xml" ContentType="application/vnd.openxmlformats-officedocument.presentationml.tags+xml"/>
  <Override PartName="/ppt/tags/tag188.xml" ContentType="application/vnd.openxmlformats-officedocument.presentationml.tags+xml"/>
  <Override PartName="/ppt/tags/tag172.xml" ContentType="application/vnd.openxmlformats-officedocument.presentationml.tags+xml"/>
  <Override PartName="/ppt/tags/tag120.xml" ContentType="application/vnd.openxmlformats-officedocument.presentationml.tags+xml"/>
  <Override PartName="/ppt/tags/tag119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48.xml" ContentType="application/vnd.openxmlformats-officedocument.presentationml.tags+xml"/>
  <Override PartName="/ppt/tags/tag47.xml" ContentType="application/vnd.openxmlformats-officedocument.presentationml.tags+xml"/>
  <Override PartName="/ppt/tags/tag46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1.xml" ContentType="application/vnd.openxmlformats-officedocument.presentationml.tags+xml"/>
  <Override PartName="/ppt/tags/tag60.xml" ContentType="application/vnd.openxmlformats-officedocument.presentationml.tags+xml"/>
  <Override PartName="/ppt/tags/tag59.xml" ContentType="application/vnd.openxmlformats-officedocument.presentationml.tags+xml"/>
  <Override PartName="/ppt/tags/tag58.xml" ContentType="application/vnd.openxmlformats-officedocument.presentationml.tags+xml"/>
  <Override PartName="/ppt/tags/tag57.xml" ContentType="application/vnd.openxmlformats-officedocument.presentationml.tags+xml"/>
  <Override PartName="/ppt/tags/tag56.xml" ContentType="application/vnd.openxmlformats-officedocument.presentationml.tags+xml"/>
  <Override PartName="/ppt/tags/tag41.xml" ContentType="application/vnd.openxmlformats-officedocument.presentationml.tags+xml"/>
  <Override PartName="/ppt/tags/tag40.xml" ContentType="application/vnd.openxmlformats-officedocument.presentationml.tags+xml"/>
  <Override PartName="/ppt/tags/tag39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1.xml" ContentType="application/vnd.openxmlformats-officedocument.presentationml.tags+xml"/>
  <Override PartName="/ppt/tags/tag20.xml" ContentType="application/vnd.openxmlformats-officedocument.presentationml.tags+xml"/>
  <Override PartName="/ppt/tags/tag19.xml" ContentType="application/vnd.openxmlformats-officedocument.presentationml.tags+xml"/>
  <Override PartName="/ppt/tags/tag18.xml" ContentType="application/vnd.openxmlformats-officedocument.presentationml.tags+xml"/>
  <Override PartName="/ppt/tags/tag17.xml" ContentType="application/vnd.openxmlformats-officedocument.presentationml.tags+xml"/>
  <Override PartName="/ppt/tags/tag16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4.xml" ContentType="application/vnd.openxmlformats-officedocument.presentationml.tags+xml"/>
  <Override PartName="/ppt/tags/tag33.xml" ContentType="application/vnd.openxmlformats-officedocument.presentationml.tags+xml"/>
  <Override PartName="/ppt/tags/tag32.xml" ContentType="application/vnd.openxmlformats-officedocument.presentationml.tags+xml"/>
  <Override PartName="/ppt/tags/tag31.xml" ContentType="application/vnd.openxmlformats-officedocument.presentationml.tags+xml"/>
  <Override PartName="/ppt/tags/tag30.xml" ContentType="application/vnd.openxmlformats-officedocument.presentationml.tags+xml"/>
  <Override PartName="/ppt/tags/tag29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1.xml" ContentType="application/vnd.openxmlformats-officedocument.presentationml.tags+xml"/>
  <Override PartName="/ppt/tags/tag100.xml" ContentType="application/vnd.openxmlformats-officedocument.presentationml.tags+xml"/>
  <Override PartName="/ppt/tags/tag99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4.xml" ContentType="application/vnd.openxmlformats-officedocument.presentationml.tags+xml"/>
  <Override PartName="/ppt/tags/tag113.xml" ContentType="application/vnd.openxmlformats-officedocument.presentationml.tags+xml"/>
  <Override PartName="/ppt/tags/tag112.xml" ContentType="application/vnd.openxmlformats-officedocument.presentationml.tags+xml"/>
  <Override PartName="/ppt/tags/tag111.xml" ContentType="application/vnd.openxmlformats-officedocument.presentationml.tags+xml"/>
  <Override PartName="/ppt/tags/tag110.xml" ContentType="application/vnd.openxmlformats-officedocument.presentationml.tags+xml"/>
  <Override PartName="/ppt/tags/tag109.xml" ContentType="application/vnd.openxmlformats-officedocument.presentationml.tags+xml"/>
  <Override PartName="/ppt/tags/tag94.xml" ContentType="application/vnd.openxmlformats-officedocument.presentationml.tags+xml"/>
  <Override PartName="/ppt/tags/tag93.xml" ContentType="application/vnd.openxmlformats-officedocument.presentationml.tags+xml"/>
  <Override PartName="/ppt/tags/tag92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4.xml" ContentType="application/vnd.openxmlformats-officedocument.presentationml.tags+xml"/>
  <Override PartName="/ppt/tags/tag73.xml" ContentType="application/vnd.openxmlformats-officedocument.presentationml.tags+xml"/>
  <Override PartName="/ppt/tags/tag72.xml" ContentType="application/vnd.openxmlformats-officedocument.presentationml.tags+xml"/>
  <Override PartName="/ppt/tags/tag71.xml" ContentType="application/vnd.openxmlformats-officedocument.presentationml.tags+xml"/>
  <Override PartName="/ppt/tags/tag70.xml" ContentType="application/vnd.openxmlformats-officedocument.presentationml.tags+xml"/>
  <Override PartName="/ppt/tags/tag69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87.xml" ContentType="application/vnd.openxmlformats-officedocument.presentationml.tags+xml"/>
  <Override PartName="/ppt/tags/tag86.xml" ContentType="application/vnd.openxmlformats-officedocument.presentationml.tags+xml"/>
  <Override PartName="/ppt/tags/tag85.xml" ContentType="application/vnd.openxmlformats-officedocument.presentationml.tags+xml"/>
  <Override PartName="/ppt/tags/tag84.xml" ContentType="application/vnd.openxmlformats-officedocument.presentationml.tags+xml"/>
  <Override PartName="/ppt/tags/tag83.xml" ContentType="application/vnd.openxmlformats-officedocument.presentationml.tags+xml"/>
  <Override PartName="/ppt/tags/tag82.xml" ContentType="application/vnd.openxmlformats-officedocument.presentationml.tags+xml"/>
  <Override PartName="/ppt/tags/tag121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4" r:id="rId2"/>
  </p:sldIdLst>
  <p:sldSz cx="12192000" cy="6858000"/>
  <p:notesSz cx="6858000" cy="9144000"/>
  <p:defaultTextStyle>
    <a:defPPr>
      <a:defRPr lang="en-US"/>
    </a:defPPr>
    <a:lvl1pPr marL="0" algn="l" defTabSz="914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7" algn="l" defTabSz="914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6" algn="l" defTabSz="914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14" algn="l" defTabSz="914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92" algn="l" defTabSz="914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70" algn="l" defTabSz="914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49" algn="l" defTabSz="914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28" algn="l" defTabSz="914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144" y="9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78" indent="0" algn="ctr">
              <a:buNone/>
              <a:defRPr sz="2000"/>
            </a:lvl2pPr>
            <a:lvl3pPr marL="914357" indent="0" algn="ctr">
              <a:buNone/>
              <a:defRPr sz="1800"/>
            </a:lvl3pPr>
            <a:lvl4pPr marL="1371536" indent="0" algn="ctr">
              <a:buNone/>
              <a:defRPr sz="1600"/>
            </a:lvl4pPr>
            <a:lvl5pPr marL="1828714" indent="0" algn="ctr">
              <a:buNone/>
              <a:defRPr sz="1600"/>
            </a:lvl5pPr>
            <a:lvl6pPr marL="2285892" indent="0" algn="ctr">
              <a:buNone/>
              <a:defRPr sz="1600"/>
            </a:lvl6pPr>
            <a:lvl7pPr marL="2743070" indent="0" algn="ctr">
              <a:buNone/>
              <a:defRPr sz="1600"/>
            </a:lvl7pPr>
            <a:lvl8pPr marL="3200249" indent="0" algn="ctr">
              <a:buNone/>
              <a:defRPr sz="1600"/>
            </a:lvl8pPr>
            <a:lvl9pPr marL="3657428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3C49-45AE-4926-BFC9-EBF79FA12E5C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4B31C-C8E6-4C46-847A-471BE8E42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127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3C49-45AE-4926-BFC9-EBF79FA12E5C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4B31C-C8E6-4C46-847A-471BE8E42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643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3C49-45AE-4926-BFC9-EBF79FA12E5C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4B31C-C8E6-4C46-847A-471BE8E42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88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3C49-45AE-4926-BFC9-EBF79FA12E5C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4B31C-C8E6-4C46-847A-471BE8E42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901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9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7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2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3C49-45AE-4926-BFC9-EBF79FA12E5C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4B31C-C8E6-4C46-847A-471BE8E42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807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3C49-45AE-4926-BFC9-EBF79FA12E5C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4B31C-C8E6-4C46-847A-471BE8E42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198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7" indent="0">
              <a:buNone/>
              <a:defRPr sz="1800" b="1"/>
            </a:lvl3pPr>
            <a:lvl4pPr marL="1371536" indent="0">
              <a:buNone/>
              <a:defRPr sz="1600" b="1"/>
            </a:lvl4pPr>
            <a:lvl5pPr marL="1828714" indent="0">
              <a:buNone/>
              <a:defRPr sz="1600" b="1"/>
            </a:lvl5pPr>
            <a:lvl6pPr marL="2285892" indent="0">
              <a:buNone/>
              <a:defRPr sz="1600" b="1"/>
            </a:lvl6pPr>
            <a:lvl7pPr marL="2743070" indent="0">
              <a:buNone/>
              <a:defRPr sz="1600" b="1"/>
            </a:lvl7pPr>
            <a:lvl8pPr marL="3200249" indent="0">
              <a:buNone/>
              <a:defRPr sz="1600" b="1"/>
            </a:lvl8pPr>
            <a:lvl9pPr marL="365742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7" indent="0">
              <a:buNone/>
              <a:defRPr sz="1800" b="1"/>
            </a:lvl3pPr>
            <a:lvl4pPr marL="1371536" indent="0">
              <a:buNone/>
              <a:defRPr sz="1600" b="1"/>
            </a:lvl4pPr>
            <a:lvl5pPr marL="1828714" indent="0">
              <a:buNone/>
              <a:defRPr sz="1600" b="1"/>
            </a:lvl5pPr>
            <a:lvl6pPr marL="2285892" indent="0">
              <a:buNone/>
              <a:defRPr sz="1600" b="1"/>
            </a:lvl6pPr>
            <a:lvl7pPr marL="2743070" indent="0">
              <a:buNone/>
              <a:defRPr sz="1600" b="1"/>
            </a:lvl7pPr>
            <a:lvl8pPr marL="3200249" indent="0">
              <a:buNone/>
              <a:defRPr sz="1600" b="1"/>
            </a:lvl8pPr>
            <a:lvl9pPr marL="365742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3C49-45AE-4926-BFC9-EBF79FA12E5C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4B31C-C8E6-4C46-847A-471BE8E42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314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3C49-45AE-4926-BFC9-EBF79FA12E5C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4B31C-C8E6-4C46-847A-471BE8E42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160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3C49-45AE-4926-BFC9-EBF79FA12E5C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4B31C-C8E6-4C46-847A-471BE8E42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725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7" indent="0">
              <a:buNone/>
              <a:defRPr sz="1200"/>
            </a:lvl3pPr>
            <a:lvl4pPr marL="1371536" indent="0">
              <a:buNone/>
              <a:defRPr sz="1000"/>
            </a:lvl4pPr>
            <a:lvl5pPr marL="1828714" indent="0">
              <a:buNone/>
              <a:defRPr sz="1000"/>
            </a:lvl5pPr>
            <a:lvl6pPr marL="2285892" indent="0">
              <a:buNone/>
              <a:defRPr sz="1000"/>
            </a:lvl6pPr>
            <a:lvl7pPr marL="2743070" indent="0">
              <a:buNone/>
              <a:defRPr sz="1000"/>
            </a:lvl7pPr>
            <a:lvl8pPr marL="3200249" indent="0">
              <a:buNone/>
              <a:defRPr sz="1000"/>
            </a:lvl8pPr>
            <a:lvl9pPr marL="365742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3C49-45AE-4926-BFC9-EBF79FA12E5C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4B31C-C8E6-4C46-847A-471BE8E42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503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7" indent="0">
              <a:buNone/>
              <a:defRPr sz="2400"/>
            </a:lvl3pPr>
            <a:lvl4pPr marL="1371536" indent="0">
              <a:buNone/>
              <a:defRPr sz="2000"/>
            </a:lvl4pPr>
            <a:lvl5pPr marL="1828714" indent="0">
              <a:buNone/>
              <a:defRPr sz="2000"/>
            </a:lvl5pPr>
            <a:lvl6pPr marL="2285892" indent="0">
              <a:buNone/>
              <a:defRPr sz="2000"/>
            </a:lvl6pPr>
            <a:lvl7pPr marL="2743070" indent="0">
              <a:buNone/>
              <a:defRPr sz="2000"/>
            </a:lvl7pPr>
            <a:lvl8pPr marL="3200249" indent="0">
              <a:buNone/>
              <a:defRPr sz="2000"/>
            </a:lvl8pPr>
            <a:lvl9pPr marL="3657428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7" indent="0">
              <a:buNone/>
              <a:defRPr sz="1200"/>
            </a:lvl3pPr>
            <a:lvl4pPr marL="1371536" indent="0">
              <a:buNone/>
              <a:defRPr sz="1000"/>
            </a:lvl4pPr>
            <a:lvl5pPr marL="1828714" indent="0">
              <a:buNone/>
              <a:defRPr sz="1000"/>
            </a:lvl5pPr>
            <a:lvl6pPr marL="2285892" indent="0">
              <a:buNone/>
              <a:defRPr sz="1000"/>
            </a:lvl6pPr>
            <a:lvl7pPr marL="2743070" indent="0">
              <a:buNone/>
              <a:defRPr sz="1000"/>
            </a:lvl7pPr>
            <a:lvl8pPr marL="3200249" indent="0">
              <a:buNone/>
              <a:defRPr sz="1000"/>
            </a:lvl8pPr>
            <a:lvl9pPr marL="365742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3C49-45AE-4926-BFC9-EBF79FA12E5C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4B31C-C8E6-4C46-847A-471BE8E42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443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35" tIns="45718" rIns="91435" bIns="4571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35" tIns="45718" rIns="91435" bIns="4571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13C49-45AE-4926-BFC9-EBF79FA12E5C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4B31C-C8E6-4C46-847A-471BE8E42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486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5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0" indent="-228590" algn="l" defTabSz="91435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8" indent="-228590" algn="l" defTabSz="91435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6" indent="-228590" algn="l" defTabSz="91435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4" indent="-228590" algn="l" defTabSz="91435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03" indent="-228590" algn="l" defTabSz="91435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82" indent="-228590" algn="l" defTabSz="91435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60" indent="-228590" algn="l" defTabSz="91435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38" indent="-228590" algn="l" defTabSz="91435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16" indent="-228590" algn="l" defTabSz="91435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7" algn="l" defTabSz="91435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6" algn="l" defTabSz="91435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14" algn="l" defTabSz="91435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92" algn="l" defTabSz="91435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70" algn="l" defTabSz="91435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9" algn="l" defTabSz="91435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28" algn="l" defTabSz="91435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63" Type="http://schemas.openxmlformats.org/officeDocument/2006/relationships/tags" Target="../tags/tag63.xml"/><Relationship Id="rId84" Type="http://schemas.openxmlformats.org/officeDocument/2006/relationships/tags" Target="../tags/tag84.xml"/><Relationship Id="rId138" Type="http://schemas.openxmlformats.org/officeDocument/2006/relationships/tags" Target="../tags/tag138.xml"/><Relationship Id="rId159" Type="http://schemas.openxmlformats.org/officeDocument/2006/relationships/tags" Target="../tags/tag159.xml"/><Relationship Id="rId170" Type="http://schemas.openxmlformats.org/officeDocument/2006/relationships/tags" Target="../tags/tag170.xml"/><Relationship Id="rId191" Type="http://schemas.openxmlformats.org/officeDocument/2006/relationships/tags" Target="../tags/tag191.xml"/><Relationship Id="rId205" Type="http://schemas.openxmlformats.org/officeDocument/2006/relationships/tags" Target="../tags/tag205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28" Type="http://schemas.openxmlformats.org/officeDocument/2006/relationships/tags" Target="../tags/tag128.xml"/><Relationship Id="rId144" Type="http://schemas.openxmlformats.org/officeDocument/2006/relationships/tags" Target="../tags/tag144.xml"/><Relationship Id="rId149" Type="http://schemas.openxmlformats.org/officeDocument/2006/relationships/tags" Target="../tags/tag149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160" Type="http://schemas.openxmlformats.org/officeDocument/2006/relationships/tags" Target="../tags/tag160.xml"/><Relationship Id="rId165" Type="http://schemas.openxmlformats.org/officeDocument/2006/relationships/tags" Target="../tags/tag165.xml"/><Relationship Id="rId181" Type="http://schemas.openxmlformats.org/officeDocument/2006/relationships/tags" Target="../tags/tag181.xml"/><Relationship Id="rId186" Type="http://schemas.openxmlformats.org/officeDocument/2006/relationships/tags" Target="../tags/tag186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134" Type="http://schemas.openxmlformats.org/officeDocument/2006/relationships/tags" Target="../tags/tag134.xml"/><Relationship Id="rId139" Type="http://schemas.openxmlformats.org/officeDocument/2006/relationships/tags" Target="../tags/tag139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50" Type="http://schemas.openxmlformats.org/officeDocument/2006/relationships/tags" Target="../tags/tag150.xml"/><Relationship Id="rId155" Type="http://schemas.openxmlformats.org/officeDocument/2006/relationships/tags" Target="../tags/tag155.xml"/><Relationship Id="rId171" Type="http://schemas.openxmlformats.org/officeDocument/2006/relationships/tags" Target="../tags/tag171.xml"/><Relationship Id="rId176" Type="http://schemas.openxmlformats.org/officeDocument/2006/relationships/tags" Target="../tags/tag176.xml"/><Relationship Id="rId192" Type="http://schemas.openxmlformats.org/officeDocument/2006/relationships/tags" Target="../tags/tag192.xml"/><Relationship Id="rId197" Type="http://schemas.openxmlformats.org/officeDocument/2006/relationships/tags" Target="../tags/tag197.xml"/><Relationship Id="rId206" Type="http://schemas.openxmlformats.org/officeDocument/2006/relationships/tags" Target="../tags/tag206.xml"/><Relationship Id="rId201" Type="http://schemas.openxmlformats.org/officeDocument/2006/relationships/tags" Target="../tags/tag201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24" Type="http://schemas.openxmlformats.org/officeDocument/2006/relationships/tags" Target="../tags/tag124.xml"/><Relationship Id="rId129" Type="http://schemas.openxmlformats.org/officeDocument/2006/relationships/tags" Target="../tags/tag129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40" Type="http://schemas.openxmlformats.org/officeDocument/2006/relationships/tags" Target="../tags/tag140.xml"/><Relationship Id="rId145" Type="http://schemas.openxmlformats.org/officeDocument/2006/relationships/tags" Target="../tags/tag145.xml"/><Relationship Id="rId161" Type="http://schemas.openxmlformats.org/officeDocument/2006/relationships/tags" Target="../tags/tag161.xml"/><Relationship Id="rId166" Type="http://schemas.openxmlformats.org/officeDocument/2006/relationships/tags" Target="../tags/tag166.xml"/><Relationship Id="rId182" Type="http://schemas.openxmlformats.org/officeDocument/2006/relationships/tags" Target="../tags/tag182.xml"/><Relationship Id="rId187" Type="http://schemas.openxmlformats.org/officeDocument/2006/relationships/tags" Target="../tags/tag187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44" Type="http://schemas.openxmlformats.org/officeDocument/2006/relationships/tags" Target="../tags/tag44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130" Type="http://schemas.openxmlformats.org/officeDocument/2006/relationships/tags" Target="../tags/tag130.xml"/><Relationship Id="rId135" Type="http://schemas.openxmlformats.org/officeDocument/2006/relationships/tags" Target="../tags/tag135.xml"/><Relationship Id="rId151" Type="http://schemas.openxmlformats.org/officeDocument/2006/relationships/tags" Target="../tags/tag151.xml"/><Relationship Id="rId156" Type="http://schemas.openxmlformats.org/officeDocument/2006/relationships/tags" Target="../tags/tag156.xml"/><Relationship Id="rId177" Type="http://schemas.openxmlformats.org/officeDocument/2006/relationships/tags" Target="../tags/tag177.xml"/><Relationship Id="rId198" Type="http://schemas.openxmlformats.org/officeDocument/2006/relationships/tags" Target="../tags/tag198.xml"/><Relationship Id="rId172" Type="http://schemas.openxmlformats.org/officeDocument/2006/relationships/tags" Target="../tags/tag172.xml"/><Relationship Id="rId193" Type="http://schemas.openxmlformats.org/officeDocument/2006/relationships/tags" Target="../tags/tag193.xml"/><Relationship Id="rId202" Type="http://schemas.openxmlformats.org/officeDocument/2006/relationships/tags" Target="../tags/tag202.xml"/><Relationship Id="rId207" Type="http://schemas.openxmlformats.org/officeDocument/2006/relationships/tags" Target="../tags/tag207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141" Type="http://schemas.openxmlformats.org/officeDocument/2006/relationships/tags" Target="../tags/tag141.xml"/><Relationship Id="rId146" Type="http://schemas.openxmlformats.org/officeDocument/2006/relationships/tags" Target="../tags/tag146.xml"/><Relationship Id="rId167" Type="http://schemas.openxmlformats.org/officeDocument/2006/relationships/tags" Target="../tags/tag167.xml"/><Relationship Id="rId188" Type="http://schemas.openxmlformats.org/officeDocument/2006/relationships/tags" Target="../tags/tag188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162" Type="http://schemas.openxmlformats.org/officeDocument/2006/relationships/tags" Target="../tags/tag162.xml"/><Relationship Id="rId183" Type="http://schemas.openxmlformats.org/officeDocument/2006/relationships/tags" Target="../tags/tag183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tags" Target="../tags/tag136.xml"/><Relationship Id="rId157" Type="http://schemas.openxmlformats.org/officeDocument/2006/relationships/tags" Target="../tags/tag157.xml"/><Relationship Id="rId178" Type="http://schemas.openxmlformats.org/officeDocument/2006/relationships/tags" Target="../tags/tag178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52" Type="http://schemas.openxmlformats.org/officeDocument/2006/relationships/tags" Target="../tags/tag152.xml"/><Relationship Id="rId173" Type="http://schemas.openxmlformats.org/officeDocument/2006/relationships/tags" Target="../tags/tag173.xml"/><Relationship Id="rId194" Type="http://schemas.openxmlformats.org/officeDocument/2006/relationships/tags" Target="../tags/tag194.xml"/><Relationship Id="rId199" Type="http://schemas.openxmlformats.org/officeDocument/2006/relationships/tags" Target="../tags/tag199.xml"/><Relationship Id="rId203" Type="http://schemas.openxmlformats.org/officeDocument/2006/relationships/tags" Target="../tags/tag203.xml"/><Relationship Id="rId208" Type="http://schemas.openxmlformats.org/officeDocument/2006/relationships/slideLayout" Target="../slideLayouts/slideLayout7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147" Type="http://schemas.openxmlformats.org/officeDocument/2006/relationships/tags" Target="../tags/tag147.xml"/><Relationship Id="rId168" Type="http://schemas.openxmlformats.org/officeDocument/2006/relationships/tags" Target="../tags/tag168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tags" Target="../tags/tag142.xml"/><Relationship Id="rId163" Type="http://schemas.openxmlformats.org/officeDocument/2006/relationships/tags" Target="../tags/tag163.xml"/><Relationship Id="rId184" Type="http://schemas.openxmlformats.org/officeDocument/2006/relationships/tags" Target="../tags/tag184.xml"/><Relationship Id="rId189" Type="http://schemas.openxmlformats.org/officeDocument/2006/relationships/tags" Target="../tags/tag189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137" Type="http://schemas.openxmlformats.org/officeDocument/2006/relationships/tags" Target="../tags/tag137.xml"/><Relationship Id="rId158" Type="http://schemas.openxmlformats.org/officeDocument/2006/relationships/tags" Target="../tags/tag158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53" Type="http://schemas.openxmlformats.org/officeDocument/2006/relationships/tags" Target="../tags/tag153.xml"/><Relationship Id="rId174" Type="http://schemas.openxmlformats.org/officeDocument/2006/relationships/tags" Target="../tags/tag174.xml"/><Relationship Id="rId179" Type="http://schemas.openxmlformats.org/officeDocument/2006/relationships/tags" Target="../tags/tag179.xml"/><Relationship Id="rId195" Type="http://schemas.openxmlformats.org/officeDocument/2006/relationships/tags" Target="../tags/tag195.xml"/><Relationship Id="rId190" Type="http://schemas.openxmlformats.org/officeDocument/2006/relationships/tags" Target="../tags/tag190.xml"/><Relationship Id="rId204" Type="http://schemas.openxmlformats.org/officeDocument/2006/relationships/tags" Target="../tags/tag204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43" Type="http://schemas.openxmlformats.org/officeDocument/2006/relationships/tags" Target="../tags/tag143.xml"/><Relationship Id="rId148" Type="http://schemas.openxmlformats.org/officeDocument/2006/relationships/tags" Target="../tags/tag148.xml"/><Relationship Id="rId164" Type="http://schemas.openxmlformats.org/officeDocument/2006/relationships/tags" Target="../tags/tag164.xml"/><Relationship Id="rId169" Type="http://schemas.openxmlformats.org/officeDocument/2006/relationships/tags" Target="../tags/tag169.xml"/><Relationship Id="rId185" Type="http://schemas.openxmlformats.org/officeDocument/2006/relationships/tags" Target="../tags/tag185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80" Type="http://schemas.openxmlformats.org/officeDocument/2006/relationships/tags" Target="../tags/tag180.xml"/><Relationship Id="rId26" Type="http://schemas.openxmlformats.org/officeDocument/2006/relationships/tags" Target="../tags/tag26.xml"/><Relationship Id="rId47" Type="http://schemas.openxmlformats.org/officeDocument/2006/relationships/tags" Target="../tags/tag47.xml"/><Relationship Id="rId68" Type="http://schemas.openxmlformats.org/officeDocument/2006/relationships/tags" Target="../tags/tag68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54" Type="http://schemas.openxmlformats.org/officeDocument/2006/relationships/tags" Target="../tags/tag154.xml"/><Relationship Id="rId175" Type="http://schemas.openxmlformats.org/officeDocument/2006/relationships/tags" Target="../tags/tag175.xml"/><Relationship Id="rId196" Type="http://schemas.openxmlformats.org/officeDocument/2006/relationships/tags" Target="../tags/tag196.xml"/><Relationship Id="rId200" Type="http://schemas.openxmlformats.org/officeDocument/2006/relationships/tags" Target="../tags/tag20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10" name="OTLSHAPE_T_a90ff1b24fba4dc48f9e7ed42600be76_HorizontalConnector1"/>
          <p:cNvCxnSpPr/>
          <p:nvPr>
            <p:custDataLst>
              <p:tags r:id="rId2"/>
            </p:custDataLst>
          </p:nvPr>
        </p:nvCxnSpPr>
        <p:spPr>
          <a:xfrm>
            <a:off x="1331130" y="8638456"/>
            <a:ext cx="9474359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8" name="OTLSHAPE_T_359e3698711b4d2fa50f6f001f746fd0_HorizontalConnector1"/>
          <p:cNvCxnSpPr/>
          <p:nvPr>
            <p:custDataLst>
              <p:tags r:id="rId3"/>
            </p:custDataLst>
          </p:nvPr>
        </p:nvCxnSpPr>
        <p:spPr>
          <a:xfrm>
            <a:off x="1623060" y="8318331"/>
            <a:ext cx="8680730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7" name="OTLSHAPE_T_7b37a7d1fdda4c119d07809e9cb29c70_HorizontalConnector1"/>
          <p:cNvCxnSpPr/>
          <p:nvPr>
            <p:custDataLst>
              <p:tags r:id="rId4"/>
            </p:custDataLst>
          </p:nvPr>
        </p:nvCxnSpPr>
        <p:spPr>
          <a:xfrm>
            <a:off x="1278932" y="8051631"/>
            <a:ext cx="8523160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6" name="OTLSHAPE_T_cc04779725b049a6ab5a67155ac9796f_HorizontalConnector1"/>
          <p:cNvCxnSpPr/>
          <p:nvPr>
            <p:custDataLst>
              <p:tags r:id="rId5"/>
            </p:custDataLst>
          </p:nvPr>
        </p:nvCxnSpPr>
        <p:spPr>
          <a:xfrm>
            <a:off x="1787737" y="7784931"/>
            <a:ext cx="7528841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5" name="OTLSHAPE_T_a4cf32b15e594643a29c9649a3d24112_HorizontalConnector1"/>
          <p:cNvCxnSpPr/>
          <p:nvPr>
            <p:custDataLst>
              <p:tags r:id="rId6"/>
            </p:custDataLst>
          </p:nvPr>
        </p:nvCxnSpPr>
        <p:spPr>
          <a:xfrm>
            <a:off x="1331129" y="7518231"/>
            <a:ext cx="7483750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4" name="OTLSHAPE_T_60c7928afbf04949b4c8fae14257a5b0_HorizontalConnector1"/>
          <p:cNvCxnSpPr/>
          <p:nvPr>
            <p:custDataLst>
              <p:tags r:id="rId7"/>
            </p:custDataLst>
          </p:nvPr>
        </p:nvCxnSpPr>
        <p:spPr>
          <a:xfrm>
            <a:off x="1278933" y="7251531"/>
            <a:ext cx="6047037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3" name="OTLSHAPE_T_aee42c7ca5e947e39d059e6df9a209e8_HorizontalConnector1"/>
          <p:cNvCxnSpPr/>
          <p:nvPr>
            <p:custDataLst>
              <p:tags r:id="rId8"/>
            </p:custDataLst>
          </p:nvPr>
        </p:nvCxnSpPr>
        <p:spPr>
          <a:xfrm>
            <a:off x="1787737" y="6984831"/>
            <a:ext cx="5052719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2" name="OTLSHAPE_T_656892df7eda4b649280fa07d4b22917_HorizontalConnector1"/>
          <p:cNvCxnSpPr/>
          <p:nvPr>
            <p:custDataLst>
              <p:tags r:id="rId9"/>
            </p:custDataLst>
          </p:nvPr>
        </p:nvCxnSpPr>
        <p:spPr>
          <a:xfrm>
            <a:off x="1331129" y="6718131"/>
            <a:ext cx="5007628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1" name="OTLSHAPE_T_d397d71a934149cd9128c707a42e4356_HorizontalConnector1"/>
          <p:cNvCxnSpPr/>
          <p:nvPr>
            <p:custDataLst>
              <p:tags r:id="rId10"/>
            </p:custDataLst>
          </p:nvPr>
        </p:nvCxnSpPr>
        <p:spPr>
          <a:xfrm>
            <a:off x="1278932" y="6451431"/>
            <a:ext cx="3619466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0" name="OTLSHAPE_T_d109e08b857e457e9d7219923a54eef3_HorizontalConnector1"/>
          <p:cNvCxnSpPr/>
          <p:nvPr>
            <p:custDataLst>
              <p:tags r:id="rId11"/>
            </p:custDataLst>
          </p:nvPr>
        </p:nvCxnSpPr>
        <p:spPr>
          <a:xfrm>
            <a:off x="1787736" y="6184731"/>
            <a:ext cx="2608964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99" name="OTLSHAPE_T_e4426d6ade5043ac929abd1d595412e0_HorizontalConnector1"/>
          <p:cNvCxnSpPr/>
          <p:nvPr>
            <p:custDataLst>
              <p:tags r:id="rId12"/>
            </p:custDataLst>
          </p:nvPr>
        </p:nvCxnSpPr>
        <p:spPr>
          <a:xfrm>
            <a:off x="1331129" y="5918031"/>
            <a:ext cx="3567269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98" name="OTLSHAPE_T_24a232c16bfb4135b59210d0c72e6e7a_HorizontalConnector1"/>
          <p:cNvCxnSpPr/>
          <p:nvPr>
            <p:custDataLst>
              <p:tags r:id="rId13"/>
            </p:custDataLst>
          </p:nvPr>
        </p:nvCxnSpPr>
        <p:spPr>
          <a:xfrm>
            <a:off x="1278932" y="5651331"/>
            <a:ext cx="2616070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97" name="OTLSHAPE_T_ac460ddefc6445bdac0a438c1f47e414_HorizontalConnector1"/>
          <p:cNvCxnSpPr/>
          <p:nvPr>
            <p:custDataLst>
              <p:tags r:id="rId14"/>
            </p:custDataLst>
          </p:nvPr>
        </p:nvCxnSpPr>
        <p:spPr>
          <a:xfrm>
            <a:off x="1787737" y="5384631"/>
            <a:ext cx="1621751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96" name="OTLSHAPE_T_13e94b1e6bb5495c8a83ab13b97cdd55_HorizontalConnector1"/>
          <p:cNvCxnSpPr/>
          <p:nvPr>
            <p:custDataLst>
              <p:tags r:id="rId15"/>
            </p:custDataLst>
          </p:nvPr>
        </p:nvCxnSpPr>
        <p:spPr>
          <a:xfrm>
            <a:off x="1473708" y="5117931"/>
            <a:ext cx="1434082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OTLSHAPE_T_2189a67a3a964db6a09fd7a38d50b49c_HorizontalConnector1"/>
          <p:cNvCxnSpPr/>
          <p:nvPr>
            <p:custDataLst>
              <p:tags r:id="rId16"/>
            </p:custDataLst>
          </p:nvPr>
        </p:nvCxnSpPr>
        <p:spPr>
          <a:xfrm>
            <a:off x="1116076" y="4697053"/>
            <a:ext cx="302804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OTLSHAPE_M_7df7bfaaacdd45e99e5c2317169d4633_Connector1"/>
          <p:cNvCxnSpPr/>
          <p:nvPr>
            <p:custDataLst>
              <p:tags r:id="rId17"/>
            </p:custDataLst>
          </p:nvPr>
        </p:nvCxnSpPr>
        <p:spPr>
          <a:xfrm>
            <a:off x="9824626" y="2520569"/>
            <a:ext cx="0" cy="527431"/>
          </a:xfrm>
          <a:prstGeom prst="line">
            <a:avLst/>
          </a:prstGeom>
          <a:ln w="9525" cap="flat" cmpd="sng" algn="ctr">
            <a:solidFill>
              <a:schemeClr val="accent3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OTLSHAPE_M_3163992d76f64bf08b1f2f6e82189ce3_Connector1"/>
          <p:cNvCxnSpPr/>
          <p:nvPr>
            <p:custDataLst>
              <p:tags r:id="rId18"/>
            </p:custDataLst>
          </p:nvPr>
        </p:nvCxnSpPr>
        <p:spPr>
          <a:xfrm>
            <a:off x="7850201" y="2520569"/>
            <a:ext cx="0" cy="527431"/>
          </a:xfrm>
          <a:prstGeom prst="line">
            <a:avLst/>
          </a:prstGeom>
          <a:ln w="9525" cap="flat" cmpd="sng" algn="ctr">
            <a:solidFill>
              <a:schemeClr val="accent3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OTLSHAPE_M_0f643f9d6aef435db3954baed3ac67a0_Connector2"/>
          <p:cNvCxnSpPr/>
          <p:nvPr>
            <p:custDataLst>
              <p:tags r:id="rId19"/>
            </p:custDataLst>
          </p:nvPr>
        </p:nvCxnSpPr>
        <p:spPr>
          <a:xfrm>
            <a:off x="5374079" y="2493857"/>
            <a:ext cx="0" cy="554143"/>
          </a:xfrm>
          <a:prstGeom prst="line">
            <a:avLst/>
          </a:prstGeom>
          <a:ln w="9525" cap="flat" cmpd="sng" algn="ctr">
            <a:solidFill>
              <a:schemeClr val="accent3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OTLSHAPE_M_8e5aa88d14084b4da13b17868e995f19_Connector1"/>
          <p:cNvCxnSpPr/>
          <p:nvPr>
            <p:custDataLst>
              <p:tags r:id="rId20"/>
            </p:custDataLst>
          </p:nvPr>
        </p:nvCxnSpPr>
        <p:spPr>
          <a:xfrm>
            <a:off x="4419234" y="2465536"/>
            <a:ext cx="0" cy="582464"/>
          </a:xfrm>
          <a:prstGeom prst="line">
            <a:avLst/>
          </a:prstGeom>
          <a:ln w="9525" cap="flat" cmpd="sng" algn="ctr">
            <a:solidFill>
              <a:schemeClr val="accent3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OTLSHAPE_M_f27af06142bb4717bec4dabc8323ba96_Connector1"/>
          <p:cNvCxnSpPr/>
          <p:nvPr>
            <p:custDataLst>
              <p:tags r:id="rId21"/>
            </p:custDataLst>
          </p:nvPr>
        </p:nvCxnSpPr>
        <p:spPr>
          <a:xfrm>
            <a:off x="2444809" y="1842474"/>
            <a:ext cx="0" cy="1205526"/>
          </a:xfrm>
          <a:prstGeom prst="line">
            <a:avLst/>
          </a:prstGeom>
          <a:ln w="9525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OTLSHAPE_M_da14336f2eca472f869ae9070ff6ddf8_Connector1"/>
          <p:cNvCxnSpPr/>
          <p:nvPr>
            <p:custDataLst>
              <p:tags r:id="rId22"/>
            </p:custDataLst>
          </p:nvPr>
        </p:nvCxnSpPr>
        <p:spPr>
          <a:xfrm>
            <a:off x="2444809" y="2605828"/>
            <a:ext cx="0" cy="442172"/>
          </a:xfrm>
          <a:prstGeom prst="line">
            <a:avLst/>
          </a:prstGeom>
          <a:ln w="9525" cap="flat" cmpd="sng" algn="ctr">
            <a:solidFill>
              <a:schemeClr val="accent4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OTLSHAPE_M_a1c3ffc348154419948accdb3d950cfb_Connector1"/>
          <p:cNvCxnSpPr/>
          <p:nvPr>
            <p:custDataLst>
              <p:tags r:id="rId23"/>
            </p:custDataLst>
          </p:nvPr>
        </p:nvCxnSpPr>
        <p:spPr>
          <a:xfrm>
            <a:off x="1943111" y="937387"/>
            <a:ext cx="0" cy="2110613"/>
          </a:xfrm>
          <a:prstGeom prst="line">
            <a:avLst/>
          </a:prstGeom>
          <a:ln w="9525" cap="flat" cmpd="sng" algn="ctr">
            <a:solidFill>
              <a:schemeClr val="accent4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OTLSHAPE_M_50e92663ce48491cad2710c1d12dcff3_Connector1"/>
          <p:cNvCxnSpPr/>
          <p:nvPr>
            <p:custDataLst>
              <p:tags r:id="rId24"/>
            </p:custDataLst>
          </p:nvPr>
        </p:nvCxnSpPr>
        <p:spPr>
          <a:xfrm>
            <a:off x="1943111" y="1389931"/>
            <a:ext cx="0" cy="1658069"/>
          </a:xfrm>
          <a:prstGeom prst="line">
            <a:avLst/>
          </a:prstGeom>
          <a:ln w="9525" cap="flat" cmpd="sng" algn="ctr">
            <a:solidFill>
              <a:schemeClr val="accent4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OTLSHAPE_M_147312c296e14f61b0cf7a6e6bcb2d53_Connector1"/>
          <p:cNvCxnSpPr/>
          <p:nvPr>
            <p:custDataLst>
              <p:tags r:id="rId25"/>
            </p:custDataLst>
          </p:nvPr>
        </p:nvCxnSpPr>
        <p:spPr>
          <a:xfrm>
            <a:off x="955899" y="2605828"/>
            <a:ext cx="0" cy="442172"/>
          </a:xfrm>
          <a:prstGeom prst="line">
            <a:avLst/>
          </a:prstGeom>
          <a:ln w="9525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9" name="TextBox 4108"/>
          <p:cNvSpPr txBox="1"/>
          <p:nvPr/>
        </p:nvSpPr>
        <p:spPr>
          <a:xfrm>
            <a:off x="127001" y="154005"/>
            <a:ext cx="4244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latin typeface="Trebuchet MS" panose="020B0603020202020204" pitchFamily="34" charset="0"/>
              </a:rPr>
              <a:t>NETWORK NEIGHBOURHOOD TOURING</a:t>
            </a:r>
            <a:endParaRPr lang="en-GB" b="1" dirty="0">
              <a:latin typeface="Trebuchet MS" panose="020B0603020202020204" pitchFamily="34" charset="0"/>
            </a:endParaRPr>
          </a:p>
        </p:txBody>
      </p:sp>
      <p:sp>
        <p:nvSpPr>
          <p:cNvPr id="2" name="OTLSHAPE_TB_00000000000000000000000000000000_LeftEndCaps"/>
          <p:cNvSpPr txBox="1"/>
          <p:nvPr>
            <p:custDataLst>
              <p:tags r:id="rId26"/>
            </p:custDataLst>
          </p:nvPr>
        </p:nvSpPr>
        <p:spPr>
          <a:xfrm>
            <a:off x="317500" y="3098969"/>
            <a:ext cx="451662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GB" b="1" spc="-38" smtClean="0">
                <a:solidFill>
                  <a:srgbClr val="C0504D"/>
                </a:solidFill>
                <a:latin typeface="Calibri"/>
              </a:rPr>
              <a:t>2016</a:t>
            </a:r>
            <a:endParaRPr lang="en-GB" b="1" spc="-38">
              <a:solidFill>
                <a:srgbClr val="C0504D"/>
              </a:solidFill>
              <a:latin typeface="Calibri"/>
            </a:endParaRPr>
          </a:p>
        </p:txBody>
      </p:sp>
      <p:sp>
        <p:nvSpPr>
          <p:cNvPr id="3" name="OTLSHAPE_TB_00000000000000000000000000000000_RightEndCaps"/>
          <p:cNvSpPr txBox="1"/>
          <p:nvPr>
            <p:custDataLst>
              <p:tags r:id="rId27"/>
            </p:custDataLst>
          </p:nvPr>
        </p:nvSpPr>
        <p:spPr>
          <a:xfrm>
            <a:off x="11411034" y="3098969"/>
            <a:ext cx="451662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GB" b="1" spc="-38" smtClean="0">
                <a:solidFill>
                  <a:srgbClr val="C0504D"/>
                </a:solidFill>
                <a:latin typeface="Calibri"/>
              </a:rPr>
              <a:t>2018</a:t>
            </a:r>
            <a:endParaRPr lang="en-GB" b="1" spc="-38">
              <a:solidFill>
                <a:srgbClr val="C0504D"/>
              </a:solidFill>
              <a:latin typeface="Calibri"/>
            </a:endParaRPr>
          </a:p>
        </p:txBody>
      </p:sp>
      <p:sp>
        <p:nvSpPr>
          <p:cNvPr id="4" name="OTLSHAPE_TB_00000000000000000000000000000000_ScaleContainer"/>
          <p:cNvSpPr/>
          <p:nvPr>
            <p:custDataLst>
              <p:tags r:id="rId28"/>
            </p:custDataLst>
          </p:nvPr>
        </p:nvSpPr>
        <p:spPr>
          <a:xfrm>
            <a:off x="933365" y="3048000"/>
            <a:ext cx="10337800" cy="381000"/>
          </a:xfrm>
          <a:prstGeom prst="rect">
            <a:avLst/>
          </a:prstGeom>
          <a:gradFill flip="none" rotWithShape="1">
            <a:gsLst>
              <a:gs pos="0">
                <a:srgbClr val="9934CA"/>
              </a:gs>
              <a:gs pos="0">
                <a:schemeClr val="dk2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TLSHAPE_TB_00000000000000000000000000000000_ElapsedTime" hidden="1"/>
          <p:cNvSpPr/>
          <p:nvPr>
            <p:custDataLst>
              <p:tags r:id="rId29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TLSHAPE_TB_00000000000000000000000000000000_TodayMarkerShape" hidden="1"/>
          <p:cNvSpPr/>
          <p:nvPr>
            <p:custDataLst>
              <p:tags r:id="rId30"/>
            </p:custDataLst>
          </p:nvPr>
        </p:nvSpPr>
        <p:spPr>
          <a:xfrm>
            <a:off x="878937" y="3429000"/>
            <a:ext cx="108857" cy="12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TLSHAPE_TB_00000000000000000000000000000000_TodayMarkerText" hidden="1"/>
          <p:cNvSpPr txBox="1"/>
          <p:nvPr>
            <p:custDataLst>
              <p:tags r:id="rId31"/>
            </p:custDataLst>
          </p:nvPr>
        </p:nvSpPr>
        <p:spPr>
          <a:xfrm>
            <a:off x="933365" y="3556000"/>
            <a:ext cx="363369" cy="18466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GB" sz="1200" smtClean="0">
                <a:solidFill>
                  <a:schemeClr val="dk1"/>
                </a:solidFill>
                <a:latin typeface="Calibri"/>
              </a:rPr>
              <a:t>Today</a:t>
            </a:r>
            <a:endParaRPr lang="en-GB" sz="1200">
              <a:solidFill>
                <a:schemeClr val="dk1"/>
              </a:solidFill>
              <a:latin typeface="Calibri"/>
            </a:endParaRPr>
          </a:p>
        </p:txBody>
      </p:sp>
      <p:sp>
        <p:nvSpPr>
          <p:cNvPr id="8" name="OTLSHAPE_TB_00000000000000000000000000000000_TimescaleInterval1"/>
          <p:cNvSpPr txBox="1"/>
          <p:nvPr>
            <p:custDataLst>
              <p:tags r:id="rId32"/>
            </p:custDataLst>
          </p:nvPr>
        </p:nvSpPr>
        <p:spPr>
          <a:xfrm>
            <a:off x="996865" y="3145473"/>
            <a:ext cx="206916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18" smtClean="0">
                <a:solidFill>
                  <a:schemeClr val="lt1"/>
                </a:solidFill>
                <a:latin typeface="Calibri"/>
              </a:rPr>
              <a:t>Jun</a:t>
            </a:r>
            <a:endParaRPr lang="en-GB" sz="1200" spc="-18">
              <a:solidFill>
                <a:schemeClr val="lt1"/>
              </a:solidFill>
              <a:latin typeface="Calibri"/>
            </a:endParaRPr>
          </a:p>
        </p:txBody>
      </p:sp>
      <p:cxnSp>
        <p:nvCxnSpPr>
          <p:cNvPr id="9" name="OTLSHAPE_TB_00000000000000000000000000000000_Separator1"/>
          <p:cNvCxnSpPr/>
          <p:nvPr>
            <p:custDataLst>
              <p:tags r:id="rId33"/>
            </p:custDataLst>
          </p:nvPr>
        </p:nvCxnSpPr>
        <p:spPr>
          <a:xfrm>
            <a:off x="2422275" y="3136900"/>
            <a:ext cx="0" cy="2032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TLSHAPE_TB_00000000000000000000000000000000_TimescaleInterval2"/>
          <p:cNvSpPr txBox="1"/>
          <p:nvPr>
            <p:custDataLst>
              <p:tags r:id="rId34"/>
            </p:custDataLst>
          </p:nvPr>
        </p:nvSpPr>
        <p:spPr>
          <a:xfrm>
            <a:off x="2485776" y="3145473"/>
            <a:ext cx="2286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18" smtClean="0">
                <a:solidFill>
                  <a:schemeClr val="lt1"/>
                </a:solidFill>
                <a:latin typeface="Calibri"/>
              </a:rPr>
              <a:t>Sep</a:t>
            </a:r>
            <a:endParaRPr lang="en-GB" sz="1200" spc="-18">
              <a:solidFill>
                <a:schemeClr val="lt1"/>
              </a:solidFill>
              <a:latin typeface="Calibri"/>
            </a:endParaRPr>
          </a:p>
        </p:txBody>
      </p:sp>
      <p:cxnSp>
        <p:nvCxnSpPr>
          <p:cNvPr id="11" name="OTLSHAPE_TB_00000000000000000000000000000000_Separator2"/>
          <p:cNvCxnSpPr/>
          <p:nvPr>
            <p:custDataLst>
              <p:tags r:id="rId35"/>
            </p:custDataLst>
          </p:nvPr>
        </p:nvCxnSpPr>
        <p:spPr>
          <a:xfrm>
            <a:off x="3895002" y="3136900"/>
            <a:ext cx="0" cy="2032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TLSHAPE_TB_00000000000000000000000000000000_TimescaleInterval3"/>
          <p:cNvSpPr txBox="1"/>
          <p:nvPr>
            <p:custDataLst>
              <p:tags r:id="rId36"/>
            </p:custDataLst>
          </p:nvPr>
        </p:nvSpPr>
        <p:spPr>
          <a:xfrm>
            <a:off x="3958502" y="3145473"/>
            <a:ext cx="23185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2" smtClean="0">
                <a:solidFill>
                  <a:schemeClr val="lt1"/>
                </a:solidFill>
                <a:latin typeface="Calibri"/>
              </a:rPr>
              <a:t>Dec</a:t>
            </a:r>
            <a:endParaRPr lang="en-GB" sz="1200" spc="-22">
              <a:solidFill>
                <a:schemeClr val="lt1"/>
              </a:solidFill>
              <a:latin typeface="Calibri"/>
            </a:endParaRPr>
          </a:p>
        </p:txBody>
      </p:sp>
      <p:cxnSp>
        <p:nvCxnSpPr>
          <p:cNvPr id="13" name="OTLSHAPE_TB_00000000000000000000000000000000_Separator3"/>
          <p:cNvCxnSpPr/>
          <p:nvPr>
            <p:custDataLst>
              <p:tags r:id="rId37"/>
            </p:custDataLst>
          </p:nvPr>
        </p:nvCxnSpPr>
        <p:spPr>
          <a:xfrm>
            <a:off x="5351545" y="3136900"/>
            <a:ext cx="0" cy="2032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TLSHAPE_TB_00000000000000000000000000000000_TimescaleInterval4"/>
          <p:cNvSpPr txBox="1"/>
          <p:nvPr>
            <p:custDataLst>
              <p:tags r:id="rId38"/>
            </p:custDataLst>
          </p:nvPr>
        </p:nvSpPr>
        <p:spPr>
          <a:xfrm>
            <a:off x="5415045" y="31454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0" smtClean="0">
                <a:solidFill>
                  <a:schemeClr val="lt1"/>
                </a:solidFill>
                <a:latin typeface="Calibri"/>
              </a:rPr>
              <a:t>2017</a:t>
            </a:r>
            <a:endParaRPr lang="en-GB" sz="1200" spc="-20">
              <a:solidFill>
                <a:schemeClr val="lt1"/>
              </a:solidFill>
              <a:latin typeface="Calibri"/>
            </a:endParaRPr>
          </a:p>
        </p:txBody>
      </p:sp>
      <p:cxnSp>
        <p:nvCxnSpPr>
          <p:cNvPr id="15" name="OTLSHAPE_TB_00000000000000000000000000000000_Separator4"/>
          <p:cNvCxnSpPr/>
          <p:nvPr>
            <p:custDataLst>
              <p:tags r:id="rId39"/>
            </p:custDataLst>
          </p:nvPr>
        </p:nvCxnSpPr>
        <p:spPr>
          <a:xfrm>
            <a:off x="6840455" y="3136900"/>
            <a:ext cx="0" cy="2032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TLSHAPE_TB_00000000000000000000000000000000_TimescaleInterval5"/>
          <p:cNvSpPr txBox="1"/>
          <p:nvPr>
            <p:custDataLst>
              <p:tags r:id="rId40"/>
            </p:custDataLst>
          </p:nvPr>
        </p:nvSpPr>
        <p:spPr>
          <a:xfrm>
            <a:off x="6903955" y="3145473"/>
            <a:ext cx="206916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18" smtClean="0">
                <a:solidFill>
                  <a:schemeClr val="lt1"/>
                </a:solidFill>
                <a:latin typeface="Calibri"/>
              </a:rPr>
              <a:t>Jun</a:t>
            </a:r>
            <a:endParaRPr lang="en-GB" sz="1200" spc="-18">
              <a:solidFill>
                <a:schemeClr val="lt1"/>
              </a:solidFill>
              <a:latin typeface="Calibri"/>
            </a:endParaRPr>
          </a:p>
        </p:txBody>
      </p:sp>
      <p:cxnSp>
        <p:nvCxnSpPr>
          <p:cNvPr id="17" name="OTLSHAPE_TB_00000000000000000000000000000000_Separator5"/>
          <p:cNvCxnSpPr/>
          <p:nvPr>
            <p:custDataLst>
              <p:tags r:id="rId41"/>
            </p:custDataLst>
          </p:nvPr>
        </p:nvCxnSpPr>
        <p:spPr>
          <a:xfrm>
            <a:off x="8329365" y="3136900"/>
            <a:ext cx="0" cy="2032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TLSHAPE_TB_00000000000000000000000000000000_TimescaleInterval6"/>
          <p:cNvSpPr txBox="1"/>
          <p:nvPr>
            <p:custDataLst>
              <p:tags r:id="rId42"/>
            </p:custDataLst>
          </p:nvPr>
        </p:nvSpPr>
        <p:spPr>
          <a:xfrm>
            <a:off x="8392865" y="3145473"/>
            <a:ext cx="2286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18" smtClean="0">
                <a:solidFill>
                  <a:schemeClr val="lt1"/>
                </a:solidFill>
                <a:latin typeface="Calibri"/>
              </a:rPr>
              <a:t>Sep</a:t>
            </a:r>
            <a:endParaRPr lang="en-GB" sz="1200" spc="-18">
              <a:solidFill>
                <a:schemeClr val="lt1"/>
              </a:solidFill>
              <a:latin typeface="Calibri"/>
            </a:endParaRPr>
          </a:p>
        </p:txBody>
      </p:sp>
      <p:cxnSp>
        <p:nvCxnSpPr>
          <p:cNvPr id="19" name="OTLSHAPE_TB_00000000000000000000000000000000_Separator6"/>
          <p:cNvCxnSpPr/>
          <p:nvPr>
            <p:custDataLst>
              <p:tags r:id="rId43"/>
            </p:custDataLst>
          </p:nvPr>
        </p:nvCxnSpPr>
        <p:spPr>
          <a:xfrm>
            <a:off x="9802092" y="3136900"/>
            <a:ext cx="0" cy="2032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TLSHAPE_TB_00000000000000000000000000000000_TimescaleInterval7"/>
          <p:cNvSpPr txBox="1"/>
          <p:nvPr>
            <p:custDataLst>
              <p:tags r:id="rId44"/>
            </p:custDataLst>
          </p:nvPr>
        </p:nvSpPr>
        <p:spPr>
          <a:xfrm>
            <a:off x="9865592" y="3145473"/>
            <a:ext cx="23185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2" smtClean="0">
                <a:solidFill>
                  <a:schemeClr val="lt1"/>
                </a:solidFill>
                <a:latin typeface="Calibri"/>
              </a:rPr>
              <a:t>Dec</a:t>
            </a:r>
            <a:endParaRPr lang="en-GB" sz="1200" spc="-22">
              <a:solidFill>
                <a:schemeClr val="lt1"/>
              </a:solidFill>
              <a:latin typeface="Calibri"/>
            </a:endParaRPr>
          </a:p>
        </p:txBody>
      </p:sp>
      <p:sp>
        <p:nvSpPr>
          <p:cNvPr id="4111" name="OTLSHAPE_M_147312c296e14f61b0cf7a6e6bcb2d53_Title"/>
          <p:cNvSpPr txBox="1"/>
          <p:nvPr>
            <p:custDataLst>
              <p:tags r:id="rId45"/>
            </p:custDataLst>
          </p:nvPr>
        </p:nvSpPr>
        <p:spPr>
          <a:xfrm>
            <a:off x="1178149" y="2493857"/>
            <a:ext cx="431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10" smtClean="0">
                <a:solidFill>
                  <a:schemeClr val="dk1"/>
                </a:solidFill>
                <a:latin typeface="Calibri"/>
              </a:rPr>
              <a:t>Marker</a:t>
            </a:r>
            <a:endParaRPr lang="en-GB" sz="1100" b="1" spc="-10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112" name="OTLSHAPE_M_147312c296e14f61b0cf7a6e6bcb2d53_Date"/>
          <p:cNvSpPr txBox="1"/>
          <p:nvPr>
            <p:custDataLst>
              <p:tags r:id="rId46"/>
            </p:custDataLst>
          </p:nvPr>
        </p:nvSpPr>
        <p:spPr>
          <a:xfrm>
            <a:off x="1178149" y="2677075"/>
            <a:ext cx="495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8" smtClean="0">
                <a:solidFill>
                  <a:srgbClr val="1F497E"/>
                </a:solidFill>
                <a:latin typeface="Calibri"/>
              </a:rPr>
              <a:t>1/6/2016</a:t>
            </a:r>
            <a:endParaRPr lang="en-GB" sz="1000" spc="-8">
              <a:solidFill>
                <a:srgbClr val="1F497E"/>
              </a:solidFill>
              <a:latin typeface="Calibri"/>
            </a:endParaRPr>
          </a:p>
        </p:txBody>
      </p:sp>
      <p:sp>
        <p:nvSpPr>
          <p:cNvPr id="4113" name="OTLSHAPE_M_147312c296e14f61b0cf7a6e6bcb2d53_Shape"/>
          <p:cNvSpPr/>
          <p:nvPr>
            <p:custDataLst>
              <p:tags r:id="rId47"/>
            </p:custDataLst>
          </p:nvPr>
        </p:nvSpPr>
        <p:spPr>
          <a:xfrm rot="16200000">
            <a:off x="981299" y="2605828"/>
            <a:ext cx="165100" cy="165100"/>
          </a:xfrm>
          <a:prstGeom prst="flowChartMerg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14" name="OTLSHAPE_M_50e92663ce48491cad2710c1d12dcff3_Title"/>
          <p:cNvSpPr txBox="1"/>
          <p:nvPr>
            <p:custDataLst>
              <p:tags r:id="rId48"/>
            </p:custDataLst>
          </p:nvPr>
        </p:nvSpPr>
        <p:spPr>
          <a:xfrm>
            <a:off x="2165361" y="1277959"/>
            <a:ext cx="2019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6" smtClean="0">
                <a:solidFill>
                  <a:schemeClr val="dk1"/>
                </a:solidFill>
                <a:latin typeface="Calibri"/>
              </a:rPr>
              <a:t>Pilot events programme confirmed</a:t>
            </a:r>
            <a:endParaRPr lang="en-GB" sz="1100" b="1" spc="-6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115" name="OTLSHAPE_M_50e92663ce48491cad2710c1d12dcff3_Date"/>
          <p:cNvSpPr txBox="1"/>
          <p:nvPr>
            <p:custDataLst>
              <p:tags r:id="rId49"/>
            </p:custDataLst>
          </p:nvPr>
        </p:nvSpPr>
        <p:spPr>
          <a:xfrm>
            <a:off x="2165361" y="1461178"/>
            <a:ext cx="495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8" smtClean="0">
                <a:solidFill>
                  <a:srgbClr val="1F497E"/>
                </a:solidFill>
                <a:latin typeface="Calibri"/>
              </a:rPr>
              <a:t>1/8/2016</a:t>
            </a:r>
            <a:endParaRPr lang="en-GB" sz="1000" spc="-8">
              <a:solidFill>
                <a:srgbClr val="1F497E"/>
              </a:solidFill>
              <a:latin typeface="Calibri"/>
            </a:endParaRPr>
          </a:p>
        </p:txBody>
      </p:sp>
      <p:sp>
        <p:nvSpPr>
          <p:cNvPr id="4116" name="OTLSHAPE_M_50e92663ce48491cad2710c1d12dcff3_Shape"/>
          <p:cNvSpPr/>
          <p:nvPr>
            <p:custDataLst>
              <p:tags r:id="rId50"/>
            </p:custDataLst>
          </p:nvPr>
        </p:nvSpPr>
        <p:spPr>
          <a:xfrm rot="16200000">
            <a:off x="1968511" y="1389931"/>
            <a:ext cx="165100" cy="165100"/>
          </a:xfrm>
          <a:prstGeom prst="flowChartMerg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17" name="OTLSHAPE_M_a1c3ffc348154419948accdb3d950cfb_Title"/>
          <p:cNvSpPr txBox="1"/>
          <p:nvPr>
            <p:custDataLst>
              <p:tags r:id="rId51"/>
            </p:custDataLst>
          </p:nvPr>
        </p:nvSpPr>
        <p:spPr>
          <a:xfrm>
            <a:off x="2165361" y="825416"/>
            <a:ext cx="2095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4" smtClean="0">
                <a:solidFill>
                  <a:schemeClr val="dk1"/>
                </a:solidFill>
                <a:latin typeface="Calibri"/>
              </a:rPr>
              <a:t>Brand &amp; MarComms plan confirmed</a:t>
            </a:r>
            <a:endParaRPr lang="en-GB" sz="1100" b="1" spc="-4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118" name="OTLSHAPE_M_a1c3ffc348154419948accdb3d950cfb_Date"/>
          <p:cNvSpPr txBox="1"/>
          <p:nvPr>
            <p:custDataLst>
              <p:tags r:id="rId52"/>
            </p:custDataLst>
          </p:nvPr>
        </p:nvSpPr>
        <p:spPr>
          <a:xfrm>
            <a:off x="2165361" y="1008634"/>
            <a:ext cx="495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8" smtClean="0">
                <a:solidFill>
                  <a:srgbClr val="1F497E"/>
                </a:solidFill>
                <a:latin typeface="Calibri"/>
              </a:rPr>
              <a:t>1/8/2016</a:t>
            </a:r>
            <a:endParaRPr lang="en-GB" sz="1000" spc="-8">
              <a:solidFill>
                <a:srgbClr val="1F497E"/>
              </a:solidFill>
              <a:latin typeface="Calibri"/>
            </a:endParaRPr>
          </a:p>
        </p:txBody>
      </p:sp>
      <p:sp>
        <p:nvSpPr>
          <p:cNvPr id="4119" name="OTLSHAPE_M_a1c3ffc348154419948accdb3d950cfb_Shape"/>
          <p:cNvSpPr/>
          <p:nvPr>
            <p:custDataLst>
              <p:tags r:id="rId53"/>
            </p:custDataLst>
          </p:nvPr>
        </p:nvSpPr>
        <p:spPr>
          <a:xfrm rot="16200000">
            <a:off x="1968511" y="937387"/>
            <a:ext cx="165100" cy="165100"/>
          </a:xfrm>
          <a:prstGeom prst="flowChartMerg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20" name="OTLSHAPE_M_da14336f2eca472f869ae9070ff6ddf8_Title"/>
          <p:cNvSpPr txBox="1"/>
          <p:nvPr>
            <p:custDataLst>
              <p:tags r:id="rId54"/>
            </p:custDataLst>
          </p:nvPr>
        </p:nvSpPr>
        <p:spPr>
          <a:xfrm>
            <a:off x="2667059" y="2493857"/>
            <a:ext cx="1054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10" smtClean="0">
                <a:solidFill>
                  <a:schemeClr val="dk1"/>
                </a:solidFill>
                <a:latin typeface="Calibri"/>
              </a:rPr>
              <a:t>Project Team start</a:t>
            </a:r>
            <a:endParaRPr lang="en-GB" sz="1100" b="1" spc="-10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121" name="OTLSHAPE_M_da14336f2eca472f869ae9070ff6ddf8_Date"/>
          <p:cNvSpPr txBox="1"/>
          <p:nvPr>
            <p:custDataLst>
              <p:tags r:id="rId55"/>
            </p:custDataLst>
          </p:nvPr>
        </p:nvSpPr>
        <p:spPr>
          <a:xfrm>
            <a:off x="2667059" y="2677075"/>
            <a:ext cx="495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8" smtClean="0">
                <a:solidFill>
                  <a:srgbClr val="1F497E"/>
                </a:solidFill>
                <a:latin typeface="Calibri"/>
              </a:rPr>
              <a:t>1/9/2016</a:t>
            </a:r>
            <a:endParaRPr lang="en-GB" sz="1000" spc="-8">
              <a:solidFill>
                <a:srgbClr val="1F497E"/>
              </a:solidFill>
              <a:latin typeface="Calibri"/>
            </a:endParaRPr>
          </a:p>
        </p:txBody>
      </p:sp>
      <p:sp>
        <p:nvSpPr>
          <p:cNvPr id="4122" name="OTLSHAPE_M_da14336f2eca472f869ae9070ff6ddf8_Shape"/>
          <p:cNvSpPr/>
          <p:nvPr>
            <p:custDataLst>
              <p:tags r:id="rId56"/>
            </p:custDataLst>
          </p:nvPr>
        </p:nvSpPr>
        <p:spPr>
          <a:xfrm rot="16200000">
            <a:off x="2470209" y="2605828"/>
            <a:ext cx="165100" cy="165100"/>
          </a:xfrm>
          <a:prstGeom prst="flowChartMerg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23" name="OTLSHAPE_M_f27af06142bb4717bec4dabc8323ba96_Title"/>
          <p:cNvSpPr txBox="1"/>
          <p:nvPr>
            <p:custDataLst>
              <p:tags r:id="rId57"/>
            </p:custDataLst>
          </p:nvPr>
        </p:nvSpPr>
        <p:spPr>
          <a:xfrm>
            <a:off x="2667059" y="1730502"/>
            <a:ext cx="2247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4" smtClean="0">
                <a:solidFill>
                  <a:schemeClr val="dk1"/>
                </a:solidFill>
                <a:latin typeface="Calibri"/>
              </a:rPr>
              <a:t>Hull 2017 Programme launch (inc NNT)</a:t>
            </a:r>
            <a:endParaRPr lang="en-GB" sz="1100" b="1" spc="-4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124" name="OTLSHAPE_M_f27af06142bb4717bec4dabc8323ba96_Date"/>
          <p:cNvSpPr txBox="1"/>
          <p:nvPr>
            <p:custDataLst>
              <p:tags r:id="rId58"/>
            </p:custDataLst>
          </p:nvPr>
        </p:nvSpPr>
        <p:spPr>
          <a:xfrm>
            <a:off x="2667059" y="1913721"/>
            <a:ext cx="495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8" smtClean="0">
                <a:solidFill>
                  <a:srgbClr val="1F497E"/>
                </a:solidFill>
                <a:latin typeface="Calibri"/>
              </a:rPr>
              <a:t>1/9/2016</a:t>
            </a:r>
            <a:endParaRPr lang="en-GB" sz="1000" spc="-8">
              <a:solidFill>
                <a:srgbClr val="1F497E"/>
              </a:solidFill>
              <a:latin typeface="Calibri"/>
            </a:endParaRPr>
          </a:p>
        </p:txBody>
      </p:sp>
      <p:sp>
        <p:nvSpPr>
          <p:cNvPr id="4125" name="OTLSHAPE_M_f27af06142bb4717bec4dabc8323ba96_Shape"/>
          <p:cNvSpPr/>
          <p:nvPr>
            <p:custDataLst>
              <p:tags r:id="rId59"/>
            </p:custDataLst>
          </p:nvPr>
        </p:nvSpPr>
        <p:spPr>
          <a:xfrm rot="16200000">
            <a:off x="2470209" y="1842474"/>
            <a:ext cx="165100" cy="165100"/>
          </a:xfrm>
          <a:prstGeom prst="flowChartMerg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26" name="OTLSHAPE_M_8e5aa88d14084b4da13b17868e995f19_Title"/>
          <p:cNvSpPr txBox="1"/>
          <p:nvPr>
            <p:custDataLst>
              <p:tags r:id="rId60"/>
            </p:custDataLst>
          </p:nvPr>
        </p:nvSpPr>
        <p:spPr>
          <a:xfrm>
            <a:off x="4641484" y="2183046"/>
            <a:ext cx="914400" cy="51155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100" b="1" smtClean="0">
                <a:solidFill>
                  <a:schemeClr val="dk1"/>
                </a:solidFill>
                <a:latin typeface="Calibri"/>
              </a:rPr>
              <a:t>F1: Programme launch &amp; ticket release</a:t>
            </a:r>
            <a:endParaRPr lang="en-GB" sz="1100" b="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127" name="OTLSHAPE_M_8e5aa88d14084b4da13b17868e995f19_Date"/>
          <p:cNvSpPr txBox="1"/>
          <p:nvPr>
            <p:custDataLst>
              <p:tags r:id="rId61"/>
            </p:custDataLst>
          </p:nvPr>
        </p:nvSpPr>
        <p:spPr>
          <a:xfrm>
            <a:off x="4641484" y="2707302"/>
            <a:ext cx="495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8" smtClean="0">
                <a:solidFill>
                  <a:srgbClr val="1F497E"/>
                </a:solidFill>
                <a:latin typeface="Calibri"/>
              </a:rPr>
              <a:t>1/1/2017</a:t>
            </a:r>
            <a:endParaRPr lang="en-GB" sz="1000" spc="-8">
              <a:solidFill>
                <a:srgbClr val="1F497E"/>
              </a:solidFill>
              <a:latin typeface="Calibri"/>
            </a:endParaRPr>
          </a:p>
        </p:txBody>
      </p:sp>
      <p:sp>
        <p:nvSpPr>
          <p:cNvPr id="26282" name="OTLSHAPE_M_8e5aa88d14084b4da13b17868e995f19_Shape"/>
          <p:cNvSpPr/>
          <p:nvPr>
            <p:custDataLst>
              <p:tags r:id="rId62"/>
            </p:custDataLst>
          </p:nvPr>
        </p:nvSpPr>
        <p:spPr>
          <a:xfrm rot="16200000">
            <a:off x="4444634" y="2465536"/>
            <a:ext cx="165100" cy="165100"/>
          </a:xfrm>
          <a:prstGeom prst="flowChartMerge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283" name="OTLSHAPE_M_0f643f9d6aef435db3954baed3ac67a0_Title"/>
          <p:cNvSpPr txBox="1"/>
          <p:nvPr>
            <p:custDataLst>
              <p:tags r:id="rId63"/>
            </p:custDataLst>
          </p:nvPr>
        </p:nvSpPr>
        <p:spPr>
          <a:xfrm>
            <a:off x="5596329" y="2286487"/>
            <a:ext cx="14732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100" b="1" smtClean="0">
                <a:solidFill>
                  <a:schemeClr val="dk1"/>
                </a:solidFill>
                <a:latin typeface="Calibri"/>
              </a:rPr>
              <a:t>F2: Programme launch &amp; ticket release</a:t>
            </a:r>
            <a:endParaRPr lang="en-GB" sz="1100" b="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6284" name="OTLSHAPE_M_0f643f9d6aef435db3954baed3ac67a0_Date"/>
          <p:cNvSpPr txBox="1"/>
          <p:nvPr>
            <p:custDataLst>
              <p:tags r:id="rId64"/>
            </p:custDataLst>
          </p:nvPr>
        </p:nvSpPr>
        <p:spPr>
          <a:xfrm>
            <a:off x="5596329" y="2640224"/>
            <a:ext cx="495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8" smtClean="0">
                <a:solidFill>
                  <a:srgbClr val="1F497E"/>
                </a:solidFill>
                <a:latin typeface="Calibri"/>
              </a:rPr>
              <a:t>1/3/2017</a:t>
            </a:r>
            <a:endParaRPr lang="en-GB" sz="1000" spc="-8">
              <a:solidFill>
                <a:srgbClr val="1F497E"/>
              </a:solidFill>
              <a:latin typeface="Calibri"/>
            </a:endParaRPr>
          </a:p>
        </p:txBody>
      </p:sp>
      <p:sp>
        <p:nvSpPr>
          <p:cNvPr id="26285" name="OTLSHAPE_M_0f643f9d6aef435db3954baed3ac67a0_Shape"/>
          <p:cNvSpPr/>
          <p:nvPr>
            <p:custDataLst>
              <p:tags r:id="rId65"/>
            </p:custDataLst>
          </p:nvPr>
        </p:nvSpPr>
        <p:spPr>
          <a:xfrm rot="16200000">
            <a:off x="5399479" y="2483718"/>
            <a:ext cx="165100" cy="165100"/>
          </a:xfrm>
          <a:prstGeom prst="flowChartMerge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286" name="OTLSHAPE_M_3163992d76f64bf08b1f2f6e82189ce3_Title"/>
          <p:cNvSpPr txBox="1"/>
          <p:nvPr>
            <p:custDataLst>
              <p:tags r:id="rId66"/>
            </p:custDataLst>
          </p:nvPr>
        </p:nvSpPr>
        <p:spPr>
          <a:xfrm>
            <a:off x="8072451" y="2323338"/>
            <a:ext cx="14732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100" b="1" smtClean="0">
                <a:solidFill>
                  <a:schemeClr val="dk1"/>
                </a:solidFill>
                <a:latin typeface="Calibri"/>
              </a:rPr>
              <a:t>F3: Programme launch &amp; ticket release</a:t>
            </a:r>
            <a:endParaRPr lang="en-GB" sz="1100" b="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6287" name="OTLSHAPE_M_3163992d76f64bf08b1f2f6e82189ce3_Date"/>
          <p:cNvSpPr txBox="1"/>
          <p:nvPr>
            <p:custDataLst>
              <p:tags r:id="rId67"/>
            </p:custDataLst>
          </p:nvPr>
        </p:nvSpPr>
        <p:spPr>
          <a:xfrm>
            <a:off x="8072451" y="2677075"/>
            <a:ext cx="495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8" smtClean="0">
                <a:solidFill>
                  <a:srgbClr val="1F497E"/>
                </a:solidFill>
                <a:latin typeface="Calibri"/>
              </a:rPr>
              <a:t>1/8/2017</a:t>
            </a:r>
            <a:endParaRPr lang="en-GB" sz="1000" spc="-8">
              <a:solidFill>
                <a:srgbClr val="1F497E"/>
              </a:solidFill>
              <a:latin typeface="Calibri"/>
            </a:endParaRPr>
          </a:p>
        </p:txBody>
      </p:sp>
      <p:sp>
        <p:nvSpPr>
          <p:cNvPr id="26288" name="OTLSHAPE_M_3163992d76f64bf08b1f2f6e82189ce3_Shape"/>
          <p:cNvSpPr/>
          <p:nvPr>
            <p:custDataLst>
              <p:tags r:id="rId68"/>
            </p:custDataLst>
          </p:nvPr>
        </p:nvSpPr>
        <p:spPr>
          <a:xfrm rot="16200000">
            <a:off x="7875601" y="2520569"/>
            <a:ext cx="165100" cy="165100"/>
          </a:xfrm>
          <a:prstGeom prst="flowChartMerge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289" name="OTLSHAPE_M_7df7bfaaacdd45e99e5c2317169d4633_Title"/>
          <p:cNvSpPr txBox="1"/>
          <p:nvPr>
            <p:custDataLst>
              <p:tags r:id="rId69"/>
            </p:custDataLst>
          </p:nvPr>
        </p:nvSpPr>
        <p:spPr>
          <a:xfrm>
            <a:off x="10046876" y="2323338"/>
            <a:ext cx="1554658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dirty="0" smtClean="0">
                <a:solidFill>
                  <a:schemeClr val="dk1"/>
                </a:solidFill>
                <a:latin typeface="Calibri"/>
              </a:rPr>
              <a:t>F4: Programme launch &amp; ticket release</a:t>
            </a:r>
            <a:endParaRPr lang="en-GB" sz="1100" b="1" dirty="0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6290" name="OTLSHAPE_M_7df7bfaaacdd45e99e5c2317169d4633_Date"/>
          <p:cNvSpPr txBox="1"/>
          <p:nvPr>
            <p:custDataLst>
              <p:tags r:id="rId70"/>
            </p:custDataLst>
          </p:nvPr>
        </p:nvSpPr>
        <p:spPr>
          <a:xfrm>
            <a:off x="10046876" y="2677075"/>
            <a:ext cx="558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8" smtClean="0">
                <a:solidFill>
                  <a:srgbClr val="1F497E"/>
                </a:solidFill>
                <a:latin typeface="Calibri"/>
              </a:rPr>
              <a:t>1/12/2017</a:t>
            </a:r>
            <a:endParaRPr lang="en-GB" sz="1000" spc="-8">
              <a:solidFill>
                <a:srgbClr val="1F497E"/>
              </a:solidFill>
              <a:latin typeface="Calibri"/>
            </a:endParaRPr>
          </a:p>
        </p:txBody>
      </p:sp>
      <p:sp>
        <p:nvSpPr>
          <p:cNvPr id="26291" name="OTLSHAPE_M_7df7bfaaacdd45e99e5c2317169d4633_Shape"/>
          <p:cNvSpPr/>
          <p:nvPr>
            <p:custDataLst>
              <p:tags r:id="rId71"/>
            </p:custDataLst>
          </p:nvPr>
        </p:nvSpPr>
        <p:spPr>
          <a:xfrm rot="16200000">
            <a:off x="9850026" y="2520569"/>
            <a:ext cx="165100" cy="165100"/>
          </a:xfrm>
          <a:prstGeom prst="flowChartMerge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292" name="OTLSHAPE_T_a3849abb54c24740a407387f7593675b_Shape"/>
          <p:cNvSpPr/>
          <p:nvPr>
            <p:custDataLst>
              <p:tags r:id="rId72"/>
            </p:custDataLst>
          </p:nvPr>
        </p:nvSpPr>
        <p:spPr>
          <a:xfrm>
            <a:off x="1418880" y="3701119"/>
            <a:ext cx="9842500" cy="203200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293" name="OTLSHAPE_T_a3849abb54c24740a407387f7593675b_ShapePercentage" hidden="1"/>
          <p:cNvSpPr/>
          <p:nvPr>
            <p:custDataLst>
              <p:tags r:id="rId73"/>
            </p:custDataLst>
          </p:nvPr>
        </p:nvSpPr>
        <p:spPr>
          <a:xfrm>
            <a:off x="1418880" y="3701119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294" name="OTLSHAPE_T_a3849abb54c24740a407387f7593675b_Duration" hidden="1"/>
          <p:cNvSpPr txBox="1"/>
          <p:nvPr>
            <p:custDataLst>
              <p:tags r:id="rId74"/>
            </p:custDataLst>
          </p:nvPr>
        </p:nvSpPr>
        <p:spPr>
          <a:xfrm>
            <a:off x="0" y="3632200"/>
            <a:ext cx="457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mtClean="0">
                <a:solidFill>
                  <a:srgbClr val="C0504D"/>
                </a:solidFill>
                <a:latin typeface="Calibri"/>
              </a:rPr>
              <a:t>608 days</a:t>
            </a:r>
            <a:endParaRPr lang="en-GB" sz="1000">
              <a:solidFill>
                <a:srgbClr val="C0504D"/>
              </a:solidFill>
              <a:latin typeface="Calibri"/>
            </a:endParaRPr>
          </a:p>
        </p:txBody>
      </p:sp>
      <p:sp>
        <p:nvSpPr>
          <p:cNvPr id="26295" name="OTLSHAPE_T_a3849abb54c24740a407387f7593675b_TextPercentage" hidden="1"/>
          <p:cNvSpPr txBox="1"/>
          <p:nvPr>
            <p:custDataLst>
              <p:tags r:id="rId75"/>
            </p:custDataLst>
          </p:nvPr>
        </p:nvSpPr>
        <p:spPr>
          <a:xfrm>
            <a:off x="0" y="378722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C0504D"/>
              </a:solidFill>
              <a:latin typeface="Calibri"/>
            </a:endParaRPr>
          </a:p>
        </p:txBody>
      </p:sp>
      <p:sp>
        <p:nvSpPr>
          <p:cNvPr id="26296" name="OTLSHAPE_T_a3849abb54c24740a407387f7593675b_StartDate" hidden="1"/>
          <p:cNvSpPr txBox="1"/>
          <p:nvPr>
            <p:custDataLst>
              <p:tags r:id="rId76"/>
            </p:custDataLst>
          </p:nvPr>
        </p:nvSpPr>
        <p:spPr>
          <a:xfrm>
            <a:off x="0" y="378722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1F497E"/>
              </a:solidFill>
              <a:latin typeface="Calibri"/>
            </a:endParaRPr>
          </a:p>
        </p:txBody>
      </p:sp>
      <p:sp>
        <p:nvSpPr>
          <p:cNvPr id="26297" name="OTLSHAPE_T_a3849abb54c24740a407387f7593675b_EndDate" hidden="1"/>
          <p:cNvSpPr txBox="1"/>
          <p:nvPr>
            <p:custDataLst>
              <p:tags r:id="rId77"/>
            </p:custDataLst>
          </p:nvPr>
        </p:nvSpPr>
        <p:spPr>
          <a:xfrm>
            <a:off x="0" y="378722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1F497E"/>
              </a:solidFill>
              <a:latin typeface="Calibri"/>
            </a:endParaRPr>
          </a:p>
        </p:txBody>
      </p:sp>
      <p:sp>
        <p:nvSpPr>
          <p:cNvPr id="26298" name="OTLSHAPE_T_a3849abb54c24740a407387f7593675b_JoinedDate"/>
          <p:cNvSpPr txBox="1"/>
          <p:nvPr>
            <p:custDataLst>
              <p:tags r:id="rId78"/>
            </p:custDataLst>
          </p:nvPr>
        </p:nvSpPr>
        <p:spPr>
          <a:xfrm>
            <a:off x="11309434" y="3647694"/>
            <a:ext cx="584200" cy="3100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mtClean="0">
                <a:solidFill>
                  <a:srgbClr val="1F497E"/>
                </a:solidFill>
                <a:latin typeface="Calibri"/>
              </a:rPr>
              <a:t>1/7/2016 - 28/2/2018</a:t>
            </a:r>
            <a:endParaRPr lang="en-GB" sz="1000">
              <a:solidFill>
                <a:srgbClr val="1F497E"/>
              </a:solidFill>
              <a:latin typeface="Calibri"/>
            </a:endParaRPr>
          </a:p>
        </p:txBody>
      </p:sp>
      <p:sp>
        <p:nvSpPr>
          <p:cNvPr id="26299" name="OTLSHAPE_T_a3849abb54c24740a407387f7593675b_Title"/>
          <p:cNvSpPr txBox="1"/>
          <p:nvPr>
            <p:custDataLst>
              <p:tags r:id="rId79"/>
            </p:custDataLst>
          </p:nvPr>
        </p:nvSpPr>
        <p:spPr>
          <a:xfrm>
            <a:off x="127000" y="3632200"/>
            <a:ext cx="13462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100" b="1" smtClean="0">
                <a:solidFill>
                  <a:schemeClr val="dk1"/>
                </a:solidFill>
                <a:latin typeface="Calibri"/>
              </a:rPr>
              <a:t>Monthly Programming Team meetings</a:t>
            </a:r>
            <a:endParaRPr lang="en-GB" sz="1100" b="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6300" name="OTLSHAPE_T_45d44ca504614b11b1591a35e6df77f8_Shape"/>
          <p:cNvSpPr/>
          <p:nvPr>
            <p:custDataLst>
              <p:tags r:id="rId80"/>
            </p:custDataLst>
          </p:nvPr>
        </p:nvSpPr>
        <p:spPr>
          <a:xfrm>
            <a:off x="1418880" y="4105656"/>
            <a:ext cx="508000" cy="203200"/>
          </a:xfrm>
          <a:prstGeom prst="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301" name="OTLSHAPE_T_45d44ca504614b11b1591a35e6df77f8_ShapePercentage" hidden="1"/>
          <p:cNvSpPr/>
          <p:nvPr>
            <p:custDataLst>
              <p:tags r:id="rId81"/>
            </p:custDataLst>
          </p:nvPr>
        </p:nvSpPr>
        <p:spPr>
          <a:xfrm>
            <a:off x="1418880" y="4105656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302" name="OTLSHAPE_T_45d44ca504614b11b1591a35e6df77f8_Duration" hidden="1"/>
          <p:cNvSpPr txBox="1"/>
          <p:nvPr>
            <p:custDataLst>
              <p:tags r:id="rId82"/>
            </p:custDataLst>
          </p:nvPr>
        </p:nvSpPr>
        <p:spPr>
          <a:xfrm>
            <a:off x="0" y="4036737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mtClean="0">
                <a:solidFill>
                  <a:srgbClr val="C0504D"/>
                </a:solidFill>
                <a:latin typeface="Calibri"/>
              </a:rPr>
              <a:t>31 days</a:t>
            </a:r>
            <a:endParaRPr lang="en-GB" sz="1000">
              <a:solidFill>
                <a:srgbClr val="C0504D"/>
              </a:solidFill>
              <a:latin typeface="Calibri"/>
            </a:endParaRPr>
          </a:p>
        </p:txBody>
      </p:sp>
      <p:sp>
        <p:nvSpPr>
          <p:cNvPr id="26303" name="OTLSHAPE_T_45d44ca504614b11b1591a35e6df77f8_TextPercentage" hidden="1"/>
          <p:cNvSpPr txBox="1"/>
          <p:nvPr>
            <p:custDataLst>
              <p:tags r:id="rId83"/>
            </p:custDataLst>
          </p:nvPr>
        </p:nvSpPr>
        <p:spPr>
          <a:xfrm>
            <a:off x="0" y="4191762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C0504D"/>
              </a:solidFill>
              <a:latin typeface="Calibri"/>
            </a:endParaRPr>
          </a:p>
        </p:txBody>
      </p:sp>
      <p:sp>
        <p:nvSpPr>
          <p:cNvPr id="26048" name="OTLSHAPE_T_45d44ca504614b11b1591a35e6df77f8_StartDate" hidden="1"/>
          <p:cNvSpPr txBox="1"/>
          <p:nvPr>
            <p:custDataLst>
              <p:tags r:id="rId84"/>
            </p:custDataLst>
          </p:nvPr>
        </p:nvSpPr>
        <p:spPr>
          <a:xfrm>
            <a:off x="0" y="4191762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1F497E"/>
              </a:solidFill>
              <a:latin typeface="Calibri"/>
            </a:endParaRPr>
          </a:p>
        </p:txBody>
      </p:sp>
      <p:sp>
        <p:nvSpPr>
          <p:cNvPr id="26049" name="OTLSHAPE_T_45d44ca504614b11b1591a35e6df77f8_EndDate" hidden="1"/>
          <p:cNvSpPr txBox="1"/>
          <p:nvPr>
            <p:custDataLst>
              <p:tags r:id="rId85"/>
            </p:custDataLst>
          </p:nvPr>
        </p:nvSpPr>
        <p:spPr>
          <a:xfrm>
            <a:off x="0" y="4191762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1F497E"/>
              </a:solidFill>
              <a:latin typeface="Calibri"/>
            </a:endParaRPr>
          </a:p>
        </p:txBody>
      </p:sp>
      <p:sp>
        <p:nvSpPr>
          <p:cNvPr id="26050" name="OTLSHAPE_T_45d44ca504614b11b1591a35e6df77f8_JoinedDate"/>
          <p:cNvSpPr txBox="1"/>
          <p:nvPr>
            <p:custDataLst>
              <p:tags r:id="rId86"/>
            </p:custDataLst>
          </p:nvPr>
        </p:nvSpPr>
        <p:spPr>
          <a:xfrm>
            <a:off x="1971378" y="4129744"/>
            <a:ext cx="1130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6" smtClean="0">
                <a:solidFill>
                  <a:srgbClr val="1F497E"/>
                </a:solidFill>
                <a:latin typeface="Calibri"/>
              </a:rPr>
              <a:t>1/7/2016 - 31/7/2016</a:t>
            </a:r>
            <a:endParaRPr lang="en-GB" sz="1000" spc="-6">
              <a:solidFill>
                <a:srgbClr val="1F497E"/>
              </a:solidFill>
              <a:latin typeface="Calibri"/>
            </a:endParaRPr>
          </a:p>
        </p:txBody>
      </p:sp>
      <p:sp>
        <p:nvSpPr>
          <p:cNvPr id="26051" name="OTLSHAPE_T_45d44ca504614b11b1591a35e6df77f8_Title"/>
          <p:cNvSpPr txBox="1"/>
          <p:nvPr>
            <p:custDataLst>
              <p:tags r:id="rId87"/>
            </p:custDataLst>
          </p:nvPr>
        </p:nvSpPr>
        <p:spPr>
          <a:xfrm>
            <a:off x="127000" y="4036737"/>
            <a:ext cx="12700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100" b="1" smtClean="0">
                <a:solidFill>
                  <a:schemeClr val="dk1"/>
                </a:solidFill>
                <a:latin typeface="Calibri"/>
              </a:rPr>
              <a:t>Local venue &amp; project team recruitment</a:t>
            </a:r>
            <a:endParaRPr lang="en-GB" sz="1100" b="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6052" name="OTLSHAPE_T_2189a67a3a964db6a09fd7a38d50b49c_Shape"/>
          <p:cNvSpPr/>
          <p:nvPr>
            <p:custDataLst>
              <p:tags r:id="rId88"/>
            </p:custDataLst>
          </p:nvPr>
        </p:nvSpPr>
        <p:spPr>
          <a:xfrm>
            <a:off x="1418880" y="4595453"/>
            <a:ext cx="508000" cy="203200"/>
          </a:xfrm>
          <a:prstGeom prst="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053" name="OTLSHAPE_T_2189a67a3a964db6a09fd7a38d50b49c_ShapePercentage" hidden="1"/>
          <p:cNvSpPr/>
          <p:nvPr>
            <p:custDataLst>
              <p:tags r:id="rId89"/>
            </p:custDataLst>
          </p:nvPr>
        </p:nvSpPr>
        <p:spPr>
          <a:xfrm>
            <a:off x="1418880" y="4595453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054" name="OTLSHAPE_T_2189a67a3a964db6a09fd7a38d50b49c_Duration" hidden="1"/>
          <p:cNvSpPr txBox="1"/>
          <p:nvPr>
            <p:custDataLst>
              <p:tags r:id="rId90"/>
            </p:custDataLst>
          </p:nvPr>
        </p:nvSpPr>
        <p:spPr>
          <a:xfrm>
            <a:off x="0" y="4441275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mtClean="0">
                <a:solidFill>
                  <a:srgbClr val="C0504D"/>
                </a:solidFill>
                <a:latin typeface="Calibri"/>
              </a:rPr>
              <a:t>31 days</a:t>
            </a:r>
            <a:endParaRPr lang="en-GB" sz="1000">
              <a:solidFill>
                <a:srgbClr val="C0504D"/>
              </a:solidFill>
              <a:latin typeface="Calibri"/>
            </a:endParaRPr>
          </a:p>
        </p:txBody>
      </p:sp>
      <p:sp>
        <p:nvSpPr>
          <p:cNvPr id="26055" name="OTLSHAPE_T_2189a67a3a964db6a09fd7a38d50b49c_TextPercentage" hidden="1"/>
          <p:cNvSpPr txBox="1"/>
          <p:nvPr>
            <p:custDataLst>
              <p:tags r:id="rId91"/>
            </p:custDataLst>
          </p:nvPr>
        </p:nvSpPr>
        <p:spPr>
          <a:xfrm>
            <a:off x="0" y="459629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C0504D"/>
              </a:solidFill>
              <a:latin typeface="Calibri"/>
            </a:endParaRPr>
          </a:p>
        </p:txBody>
      </p:sp>
      <p:sp>
        <p:nvSpPr>
          <p:cNvPr id="26056" name="OTLSHAPE_T_2189a67a3a964db6a09fd7a38d50b49c_StartDate" hidden="1"/>
          <p:cNvSpPr txBox="1"/>
          <p:nvPr>
            <p:custDataLst>
              <p:tags r:id="rId92"/>
            </p:custDataLst>
          </p:nvPr>
        </p:nvSpPr>
        <p:spPr>
          <a:xfrm>
            <a:off x="0" y="459629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1F497E"/>
              </a:solidFill>
              <a:latin typeface="Calibri"/>
            </a:endParaRPr>
          </a:p>
        </p:txBody>
      </p:sp>
      <p:sp>
        <p:nvSpPr>
          <p:cNvPr id="26057" name="OTLSHAPE_T_2189a67a3a964db6a09fd7a38d50b49c_EndDate" hidden="1"/>
          <p:cNvSpPr txBox="1"/>
          <p:nvPr>
            <p:custDataLst>
              <p:tags r:id="rId93"/>
            </p:custDataLst>
          </p:nvPr>
        </p:nvSpPr>
        <p:spPr>
          <a:xfrm>
            <a:off x="0" y="459629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1F497E"/>
              </a:solidFill>
              <a:latin typeface="Calibri"/>
            </a:endParaRPr>
          </a:p>
        </p:txBody>
      </p:sp>
      <p:sp>
        <p:nvSpPr>
          <p:cNvPr id="26058" name="OTLSHAPE_T_2189a67a3a964db6a09fd7a38d50b49c_JoinedDate"/>
          <p:cNvSpPr txBox="1"/>
          <p:nvPr>
            <p:custDataLst>
              <p:tags r:id="rId94"/>
            </p:custDataLst>
          </p:nvPr>
        </p:nvSpPr>
        <p:spPr>
          <a:xfrm>
            <a:off x="1971378" y="4619541"/>
            <a:ext cx="1130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6" smtClean="0">
                <a:solidFill>
                  <a:srgbClr val="1F497E"/>
                </a:solidFill>
                <a:latin typeface="Calibri"/>
              </a:rPr>
              <a:t>1/7/2016 - 31/7/2016</a:t>
            </a:r>
            <a:endParaRPr lang="en-GB" sz="1000" spc="-6">
              <a:solidFill>
                <a:srgbClr val="1F497E"/>
              </a:solidFill>
              <a:latin typeface="Calibri"/>
            </a:endParaRPr>
          </a:p>
        </p:txBody>
      </p:sp>
      <p:sp>
        <p:nvSpPr>
          <p:cNvPr id="26059" name="OTLSHAPE_T_2189a67a3a964db6a09fd7a38d50b49c_Title"/>
          <p:cNvSpPr txBox="1"/>
          <p:nvPr>
            <p:custDataLst>
              <p:tags r:id="rId95"/>
            </p:custDataLst>
          </p:nvPr>
        </p:nvSpPr>
        <p:spPr>
          <a:xfrm>
            <a:off x="127000" y="4441275"/>
            <a:ext cx="990600" cy="51155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100" b="1" smtClean="0">
                <a:solidFill>
                  <a:schemeClr val="dk1"/>
                </a:solidFill>
                <a:latin typeface="Calibri"/>
              </a:rPr>
              <a:t>Brand &amp; MarComms plan development</a:t>
            </a:r>
            <a:endParaRPr lang="en-GB" sz="1100" b="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6060" name="OTLSHAPE_T_13e94b1e6bb5495c8a83ab13b97cdd55_Shape"/>
          <p:cNvSpPr/>
          <p:nvPr>
            <p:custDataLst>
              <p:tags r:id="rId96"/>
            </p:custDataLst>
          </p:nvPr>
        </p:nvSpPr>
        <p:spPr>
          <a:xfrm>
            <a:off x="2907790" y="5016331"/>
            <a:ext cx="508000" cy="20320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061" name="OTLSHAPE_T_13e94b1e6bb5495c8a83ab13b97cdd55_ShapePercentage" hidden="1"/>
          <p:cNvSpPr/>
          <p:nvPr>
            <p:custDataLst>
              <p:tags r:id="rId97"/>
            </p:custDataLst>
          </p:nvPr>
        </p:nvSpPr>
        <p:spPr>
          <a:xfrm>
            <a:off x="2907790" y="5016331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062" name="OTLSHAPE_T_13e94b1e6bb5495c8a83ab13b97cdd55_Duration" hidden="1"/>
          <p:cNvSpPr txBox="1"/>
          <p:nvPr>
            <p:custDataLst>
              <p:tags r:id="rId98"/>
            </p:custDataLst>
          </p:nvPr>
        </p:nvSpPr>
        <p:spPr>
          <a:xfrm>
            <a:off x="0" y="5016331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mtClean="0">
                <a:solidFill>
                  <a:srgbClr val="C0504D"/>
                </a:solidFill>
                <a:latin typeface="Calibri"/>
              </a:rPr>
              <a:t>31 days</a:t>
            </a:r>
            <a:endParaRPr lang="en-GB" sz="1000">
              <a:solidFill>
                <a:srgbClr val="C0504D"/>
              </a:solidFill>
              <a:latin typeface="Calibri"/>
            </a:endParaRPr>
          </a:p>
        </p:txBody>
      </p:sp>
      <p:sp>
        <p:nvSpPr>
          <p:cNvPr id="26063" name="OTLSHAPE_T_13e94b1e6bb5495c8a83ab13b97cdd55_TextPercentage" hidden="1"/>
          <p:cNvSpPr txBox="1"/>
          <p:nvPr>
            <p:custDataLst>
              <p:tags r:id="rId99"/>
            </p:custDataLst>
          </p:nvPr>
        </p:nvSpPr>
        <p:spPr>
          <a:xfrm>
            <a:off x="0" y="517135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C0504D"/>
              </a:solidFill>
              <a:latin typeface="Calibri"/>
            </a:endParaRPr>
          </a:p>
        </p:txBody>
      </p:sp>
      <p:sp>
        <p:nvSpPr>
          <p:cNvPr id="26064" name="OTLSHAPE_T_13e94b1e6bb5495c8a83ab13b97cdd55_StartDate" hidden="1"/>
          <p:cNvSpPr txBox="1"/>
          <p:nvPr>
            <p:custDataLst>
              <p:tags r:id="rId100"/>
            </p:custDataLst>
          </p:nvPr>
        </p:nvSpPr>
        <p:spPr>
          <a:xfrm>
            <a:off x="0" y="517135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1F497E"/>
              </a:solidFill>
              <a:latin typeface="Calibri"/>
            </a:endParaRPr>
          </a:p>
        </p:txBody>
      </p:sp>
      <p:sp>
        <p:nvSpPr>
          <p:cNvPr id="26065" name="OTLSHAPE_T_13e94b1e6bb5495c8a83ab13b97cdd55_EndDate" hidden="1"/>
          <p:cNvSpPr txBox="1"/>
          <p:nvPr>
            <p:custDataLst>
              <p:tags r:id="rId101"/>
            </p:custDataLst>
          </p:nvPr>
        </p:nvSpPr>
        <p:spPr>
          <a:xfrm>
            <a:off x="0" y="517135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1F497E"/>
              </a:solidFill>
              <a:latin typeface="Calibri"/>
            </a:endParaRPr>
          </a:p>
        </p:txBody>
      </p:sp>
      <p:sp>
        <p:nvSpPr>
          <p:cNvPr id="26066" name="OTLSHAPE_T_13e94b1e6bb5495c8a83ab13b97cdd55_JoinedDate"/>
          <p:cNvSpPr txBox="1"/>
          <p:nvPr>
            <p:custDataLst>
              <p:tags r:id="rId102"/>
            </p:custDataLst>
          </p:nvPr>
        </p:nvSpPr>
        <p:spPr>
          <a:xfrm>
            <a:off x="3460288" y="5040418"/>
            <a:ext cx="1270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6" smtClean="0">
                <a:solidFill>
                  <a:srgbClr val="1F497E"/>
                </a:solidFill>
                <a:latin typeface="Calibri"/>
              </a:rPr>
              <a:t>1/10/2016 - 31/10/2016</a:t>
            </a:r>
            <a:endParaRPr lang="en-GB" sz="1000" spc="-6">
              <a:solidFill>
                <a:srgbClr val="1F497E"/>
              </a:solidFill>
              <a:latin typeface="Calibri"/>
            </a:endParaRPr>
          </a:p>
        </p:txBody>
      </p:sp>
      <p:sp>
        <p:nvSpPr>
          <p:cNvPr id="26067" name="OTLSHAPE_T_13e94b1e6bb5495c8a83ab13b97cdd55_Title"/>
          <p:cNvSpPr txBox="1"/>
          <p:nvPr>
            <p:custDataLst>
              <p:tags r:id="rId103"/>
            </p:custDataLst>
          </p:nvPr>
        </p:nvSpPr>
        <p:spPr>
          <a:xfrm>
            <a:off x="127000" y="5032671"/>
            <a:ext cx="1358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6" smtClean="0">
                <a:solidFill>
                  <a:schemeClr val="dk1"/>
                </a:solidFill>
                <a:latin typeface="Calibri"/>
              </a:rPr>
              <a:t>Pilot events (Half term)</a:t>
            </a:r>
            <a:endParaRPr lang="en-GB" sz="1100" b="1" spc="-6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6068" name="OTLSHAPE_T_ac460ddefc6445bdac0a438c1f47e414_Shape"/>
          <p:cNvSpPr/>
          <p:nvPr>
            <p:custDataLst>
              <p:tags r:id="rId104"/>
            </p:custDataLst>
          </p:nvPr>
        </p:nvSpPr>
        <p:spPr>
          <a:xfrm>
            <a:off x="3409488" y="5283031"/>
            <a:ext cx="495300" cy="2032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069" name="OTLSHAPE_T_ac460ddefc6445bdac0a438c1f47e414_ShapePercentage" hidden="1"/>
          <p:cNvSpPr/>
          <p:nvPr>
            <p:custDataLst>
              <p:tags r:id="rId105"/>
            </p:custDataLst>
          </p:nvPr>
        </p:nvSpPr>
        <p:spPr>
          <a:xfrm>
            <a:off x="3409488" y="5283031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070" name="OTLSHAPE_T_ac460ddefc6445bdac0a438c1f47e414_Duration" hidden="1"/>
          <p:cNvSpPr txBox="1"/>
          <p:nvPr>
            <p:custDataLst>
              <p:tags r:id="rId106"/>
            </p:custDataLst>
          </p:nvPr>
        </p:nvSpPr>
        <p:spPr>
          <a:xfrm>
            <a:off x="0" y="5283031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mtClean="0">
                <a:solidFill>
                  <a:srgbClr val="C0504D"/>
                </a:solidFill>
                <a:latin typeface="Calibri"/>
              </a:rPr>
              <a:t>30 days</a:t>
            </a:r>
            <a:endParaRPr lang="en-GB" sz="1000">
              <a:solidFill>
                <a:srgbClr val="C0504D"/>
              </a:solidFill>
              <a:latin typeface="Calibri"/>
            </a:endParaRPr>
          </a:p>
        </p:txBody>
      </p:sp>
      <p:sp>
        <p:nvSpPr>
          <p:cNvPr id="26071" name="OTLSHAPE_T_ac460ddefc6445bdac0a438c1f47e414_TextPercentage" hidden="1"/>
          <p:cNvSpPr txBox="1"/>
          <p:nvPr>
            <p:custDataLst>
              <p:tags r:id="rId107"/>
            </p:custDataLst>
          </p:nvPr>
        </p:nvSpPr>
        <p:spPr>
          <a:xfrm>
            <a:off x="0" y="543805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C0504D"/>
              </a:solidFill>
              <a:latin typeface="Calibri"/>
            </a:endParaRPr>
          </a:p>
        </p:txBody>
      </p:sp>
      <p:sp>
        <p:nvSpPr>
          <p:cNvPr id="26304" name="OTLSHAPE_T_ac460ddefc6445bdac0a438c1f47e414_StartDate" hidden="1"/>
          <p:cNvSpPr txBox="1"/>
          <p:nvPr>
            <p:custDataLst>
              <p:tags r:id="rId108"/>
            </p:custDataLst>
          </p:nvPr>
        </p:nvSpPr>
        <p:spPr>
          <a:xfrm>
            <a:off x="0" y="543805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1F497E"/>
              </a:solidFill>
              <a:latin typeface="Calibri"/>
            </a:endParaRPr>
          </a:p>
        </p:txBody>
      </p:sp>
      <p:sp>
        <p:nvSpPr>
          <p:cNvPr id="26305" name="OTLSHAPE_T_ac460ddefc6445bdac0a438c1f47e414_EndDate" hidden="1"/>
          <p:cNvSpPr txBox="1"/>
          <p:nvPr>
            <p:custDataLst>
              <p:tags r:id="rId109"/>
            </p:custDataLst>
          </p:nvPr>
        </p:nvSpPr>
        <p:spPr>
          <a:xfrm>
            <a:off x="0" y="543805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1F497E"/>
              </a:solidFill>
              <a:latin typeface="Calibri"/>
            </a:endParaRPr>
          </a:p>
        </p:txBody>
      </p:sp>
      <p:sp>
        <p:nvSpPr>
          <p:cNvPr id="26306" name="OTLSHAPE_T_ac460ddefc6445bdac0a438c1f47e414_JoinedDate"/>
          <p:cNvSpPr txBox="1"/>
          <p:nvPr>
            <p:custDataLst>
              <p:tags r:id="rId110"/>
            </p:custDataLst>
          </p:nvPr>
        </p:nvSpPr>
        <p:spPr>
          <a:xfrm>
            <a:off x="3945802" y="5307118"/>
            <a:ext cx="1270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6" smtClean="0">
                <a:solidFill>
                  <a:srgbClr val="1F497E"/>
                </a:solidFill>
                <a:latin typeface="Calibri"/>
              </a:rPr>
              <a:t>1/11/2016 - 30/11/2016</a:t>
            </a:r>
            <a:endParaRPr lang="en-GB" sz="1000" spc="-6">
              <a:solidFill>
                <a:srgbClr val="1F497E"/>
              </a:solidFill>
              <a:latin typeface="Calibri"/>
            </a:endParaRPr>
          </a:p>
        </p:txBody>
      </p:sp>
      <p:sp>
        <p:nvSpPr>
          <p:cNvPr id="26307" name="OTLSHAPE_T_ac460ddefc6445bdac0a438c1f47e414_Title"/>
          <p:cNvSpPr txBox="1"/>
          <p:nvPr>
            <p:custDataLst>
              <p:tags r:id="rId111"/>
            </p:custDataLst>
          </p:nvPr>
        </p:nvSpPr>
        <p:spPr>
          <a:xfrm>
            <a:off x="127000" y="5299371"/>
            <a:ext cx="1663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6" smtClean="0">
                <a:solidFill>
                  <a:schemeClr val="dk1"/>
                </a:solidFill>
                <a:latin typeface="Calibri"/>
              </a:rPr>
              <a:t>F1: Programme confirmation</a:t>
            </a:r>
            <a:endParaRPr lang="en-GB" sz="1100" b="1" spc="-6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6308" name="OTLSHAPE_T_24a232c16bfb4135b59210d0c72e6e7a_Shape"/>
          <p:cNvSpPr/>
          <p:nvPr>
            <p:custDataLst>
              <p:tags r:id="rId112"/>
            </p:custDataLst>
          </p:nvPr>
        </p:nvSpPr>
        <p:spPr>
          <a:xfrm>
            <a:off x="3895002" y="5549731"/>
            <a:ext cx="508000" cy="2032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309" name="OTLSHAPE_T_24a232c16bfb4135b59210d0c72e6e7a_ShapePercentage" hidden="1"/>
          <p:cNvSpPr/>
          <p:nvPr>
            <p:custDataLst>
              <p:tags r:id="rId113"/>
            </p:custDataLst>
          </p:nvPr>
        </p:nvSpPr>
        <p:spPr>
          <a:xfrm>
            <a:off x="3895002" y="5549731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310" name="OTLSHAPE_T_24a232c16bfb4135b59210d0c72e6e7a_Duration" hidden="1"/>
          <p:cNvSpPr txBox="1"/>
          <p:nvPr>
            <p:custDataLst>
              <p:tags r:id="rId114"/>
            </p:custDataLst>
          </p:nvPr>
        </p:nvSpPr>
        <p:spPr>
          <a:xfrm>
            <a:off x="0" y="5549731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mtClean="0">
                <a:solidFill>
                  <a:srgbClr val="C0504D"/>
                </a:solidFill>
                <a:latin typeface="Calibri"/>
              </a:rPr>
              <a:t>31 days</a:t>
            </a:r>
            <a:endParaRPr lang="en-GB" sz="1000">
              <a:solidFill>
                <a:srgbClr val="C0504D"/>
              </a:solidFill>
              <a:latin typeface="Calibri"/>
            </a:endParaRPr>
          </a:p>
        </p:txBody>
      </p:sp>
      <p:sp>
        <p:nvSpPr>
          <p:cNvPr id="26311" name="OTLSHAPE_T_24a232c16bfb4135b59210d0c72e6e7a_TextPercentage" hidden="1"/>
          <p:cNvSpPr txBox="1"/>
          <p:nvPr>
            <p:custDataLst>
              <p:tags r:id="rId115"/>
            </p:custDataLst>
          </p:nvPr>
        </p:nvSpPr>
        <p:spPr>
          <a:xfrm>
            <a:off x="0" y="570475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C0504D"/>
              </a:solidFill>
              <a:latin typeface="Calibri"/>
            </a:endParaRPr>
          </a:p>
        </p:txBody>
      </p:sp>
      <p:sp>
        <p:nvSpPr>
          <p:cNvPr id="26312" name="OTLSHAPE_T_24a232c16bfb4135b59210d0c72e6e7a_StartDate" hidden="1"/>
          <p:cNvSpPr txBox="1"/>
          <p:nvPr>
            <p:custDataLst>
              <p:tags r:id="rId116"/>
            </p:custDataLst>
          </p:nvPr>
        </p:nvSpPr>
        <p:spPr>
          <a:xfrm>
            <a:off x="0" y="570475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1F497E"/>
              </a:solidFill>
              <a:latin typeface="Calibri"/>
            </a:endParaRPr>
          </a:p>
        </p:txBody>
      </p:sp>
      <p:sp>
        <p:nvSpPr>
          <p:cNvPr id="26313" name="OTLSHAPE_T_24a232c16bfb4135b59210d0c72e6e7a_EndDate" hidden="1"/>
          <p:cNvSpPr txBox="1"/>
          <p:nvPr>
            <p:custDataLst>
              <p:tags r:id="rId117"/>
            </p:custDataLst>
          </p:nvPr>
        </p:nvSpPr>
        <p:spPr>
          <a:xfrm>
            <a:off x="0" y="570475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1F497E"/>
              </a:solidFill>
              <a:latin typeface="Calibri"/>
            </a:endParaRPr>
          </a:p>
        </p:txBody>
      </p:sp>
      <p:sp>
        <p:nvSpPr>
          <p:cNvPr id="26314" name="OTLSHAPE_T_24a232c16bfb4135b59210d0c72e6e7a_JoinedDate"/>
          <p:cNvSpPr txBox="1"/>
          <p:nvPr>
            <p:custDataLst>
              <p:tags r:id="rId118"/>
            </p:custDataLst>
          </p:nvPr>
        </p:nvSpPr>
        <p:spPr>
          <a:xfrm>
            <a:off x="4447500" y="5573818"/>
            <a:ext cx="1270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6" smtClean="0">
                <a:solidFill>
                  <a:srgbClr val="1F497E"/>
                </a:solidFill>
                <a:latin typeface="Calibri"/>
              </a:rPr>
              <a:t>1/12/2016 - 31/12/2016</a:t>
            </a:r>
            <a:endParaRPr lang="en-GB" sz="1000" spc="-6">
              <a:solidFill>
                <a:srgbClr val="1F497E"/>
              </a:solidFill>
              <a:latin typeface="Calibri"/>
            </a:endParaRPr>
          </a:p>
        </p:txBody>
      </p:sp>
      <p:sp>
        <p:nvSpPr>
          <p:cNvPr id="26315" name="OTLSHAPE_T_24a232c16bfb4135b59210d0c72e6e7a_Title"/>
          <p:cNvSpPr txBox="1"/>
          <p:nvPr>
            <p:custDataLst>
              <p:tags r:id="rId119"/>
            </p:custDataLst>
          </p:nvPr>
        </p:nvSpPr>
        <p:spPr>
          <a:xfrm>
            <a:off x="127000" y="5566071"/>
            <a:ext cx="1155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4" smtClean="0">
                <a:solidFill>
                  <a:schemeClr val="dk1"/>
                </a:solidFill>
                <a:latin typeface="Calibri"/>
              </a:rPr>
              <a:t>F1: Contracts issued</a:t>
            </a:r>
            <a:endParaRPr lang="en-GB" sz="1100" b="1" spc="-4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6316" name="OTLSHAPE_T_e4426d6ade5043ac929abd1d595412e0_Shape"/>
          <p:cNvSpPr/>
          <p:nvPr>
            <p:custDataLst>
              <p:tags r:id="rId120"/>
            </p:custDataLst>
          </p:nvPr>
        </p:nvSpPr>
        <p:spPr>
          <a:xfrm>
            <a:off x="4898398" y="5816431"/>
            <a:ext cx="457200" cy="20320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317" name="OTLSHAPE_T_e4426d6ade5043ac929abd1d595412e0_ShapePercentage" hidden="1"/>
          <p:cNvSpPr/>
          <p:nvPr>
            <p:custDataLst>
              <p:tags r:id="rId121"/>
            </p:custDataLst>
          </p:nvPr>
        </p:nvSpPr>
        <p:spPr>
          <a:xfrm>
            <a:off x="4898398" y="5816431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318" name="OTLSHAPE_T_e4426d6ade5043ac929abd1d595412e0_Duration" hidden="1"/>
          <p:cNvSpPr txBox="1"/>
          <p:nvPr>
            <p:custDataLst>
              <p:tags r:id="rId122"/>
            </p:custDataLst>
          </p:nvPr>
        </p:nvSpPr>
        <p:spPr>
          <a:xfrm>
            <a:off x="0" y="5816431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mtClean="0">
                <a:solidFill>
                  <a:srgbClr val="C0504D"/>
                </a:solidFill>
                <a:latin typeface="Calibri"/>
              </a:rPr>
              <a:t>28 days</a:t>
            </a:r>
            <a:endParaRPr lang="en-GB" sz="1000">
              <a:solidFill>
                <a:srgbClr val="C0504D"/>
              </a:solidFill>
              <a:latin typeface="Calibri"/>
            </a:endParaRPr>
          </a:p>
        </p:txBody>
      </p:sp>
      <p:sp>
        <p:nvSpPr>
          <p:cNvPr id="26319" name="OTLSHAPE_T_e4426d6ade5043ac929abd1d595412e0_TextPercentage" hidden="1"/>
          <p:cNvSpPr txBox="1"/>
          <p:nvPr>
            <p:custDataLst>
              <p:tags r:id="rId123"/>
            </p:custDataLst>
          </p:nvPr>
        </p:nvSpPr>
        <p:spPr>
          <a:xfrm>
            <a:off x="0" y="597145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C0504D"/>
              </a:solidFill>
              <a:latin typeface="Calibri"/>
            </a:endParaRPr>
          </a:p>
        </p:txBody>
      </p:sp>
      <p:sp>
        <p:nvSpPr>
          <p:cNvPr id="26320" name="OTLSHAPE_T_e4426d6ade5043ac929abd1d595412e0_StartDate" hidden="1"/>
          <p:cNvSpPr txBox="1"/>
          <p:nvPr>
            <p:custDataLst>
              <p:tags r:id="rId124"/>
            </p:custDataLst>
          </p:nvPr>
        </p:nvSpPr>
        <p:spPr>
          <a:xfrm>
            <a:off x="0" y="597145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1F497E"/>
              </a:solidFill>
              <a:latin typeface="Calibri"/>
            </a:endParaRPr>
          </a:p>
        </p:txBody>
      </p:sp>
      <p:sp>
        <p:nvSpPr>
          <p:cNvPr id="26321" name="OTLSHAPE_T_e4426d6ade5043ac929abd1d595412e0_EndDate" hidden="1"/>
          <p:cNvSpPr txBox="1"/>
          <p:nvPr>
            <p:custDataLst>
              <p:tags r:id="rId125"/>
            </p:custDataLst>
          </p:nvPr>
        </p:nvSpPr>
        <p:spPr>
          <a:xfrm>
            <a:off x="0" y="597145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1F497E"/>
              </a:solidFill>
              <a:latin typeface="Calibri"/>
            </a:endParaRPr>
          </a:p>
        </p:txBody>
      </p:sp>
      <p:sp>
        <p:nvSpPr>
          <p:cNvPr id="26322" name="OTLSHAPE_T_e4426d6ade5043ac929abd1d595412e0_JoinedDate"/>
          <p:cNvSpPr txBox="1"/>
          <p:nvPr>
            <p:custDataLst>
              <p:tags r:id="rId126"/>
            </p:custDataLst>
          </p:nvPr>
        </p:nvSpPr>
        <p:spPr>
          <a:xfrm>
            <a:off x="5402345" y="5840518"/>
            <a:ext cx="1130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6" smtClean="0">
                <a:solidFill>
                  <a:srgbClr val="1F497E"/>
                </a:solidFill>
                <a:latin typeface="Calibri"/>
              </a:rPr>
              <a:t>1/2/2017 - 28/2/2017</a:t>
            </a:r>
            <a:endParaRPr lang="en-GB" sz="1000" spc="-6">
              <a:solidFill>
                <a:srgbClr val="1F497E"/>
              </a:solidFill>
              <a:latin typeface="Calibri"/>
            </a:endParaRPr>
          </a:p>
        </p:txBody>
      </p:sp>
      <p:sp>
        <p:nvSpPr>
          <p:cNvPr id="26323" name="OTLSHAPE_T_e4426d6ade5043ac929abd1d595412e0_Title"/>
          <p:cNvSpPr txBox="1"/>
          <p:nvPr>
            <p:custDataLst>
              <p:tags r:id="rId127"/>
            </p:custDataLst>
          </p:nvPr>
        </p:nvSpPr>
        <p:spPr>
          <a:xfrm>
            <a:off x="127000" y="5832771"/>
            <a:ext cx="1206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6" smtClean="0">
                <a:solidFill>
                  <a:schemeClr val="dk1"/>
                </a:solidFill>
                <a:latin typeface="Calibri"/>
              </a:rPr>
              <a:t>Festival 1 (Half term)</a:t>
            </a:r>
            <a:endParaRPr lang="en-GB" sz="1100" b="1" spc="-6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6324" name="OTLSHAPE_T_d109e08b857e457e9d7219923a54eef3_Shape"/>
          <p:cNvSpPr/>
          <p:nvPr>
            <p:custDataLst>
              <p:tags r:id="rId128"/>
            </p:custDataLst>
          </p:nvPr>
        </p:nvSpPr>
        <p:spPr>
          <a:xfrm>
            <a:off x="4396700" y="6083131"/>
            <a:ext cx="508000" cy="2032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325" name="OTLSHAPE_T_d109e08b857e457e9d7219923a54eef3_ShapePercentage" hidden="1"/>
          <p:cNvSpPr/>
          <p:nvPr>
            <p:custDataLst>
              <p:tags r:id="rId129"/>
            </p:custDataLst>
          </p:nvPr>
        </p:nvSpPr>
        <p:spPr>
          <a:xfrm>
            <a:off x="4396700" y="6083131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326" name="OTLSHAPE_T_d109e08b857e457e9d7219923a54eef3_Duration" hidden="1"/>
          <p:cNvSpPr txBox="1"/>
          <p:nvPr>
            <p:custDataLst>
              <p:tags r:id="rId130"/>
            </p:custDataLst>
          </p:nvPr>
        </p:nvSpPr>
        <p:spPr>
          <a:xfrm>
            <a:off x="0" y="6083131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mtClean="0">
                <a:solidFill>
                  <a:srgbClr val="C0504D"/>
                </a:solidFill>
                <a:latin typeface="Calibri"/>
              </a:rPr>
              <a:t>31 days</a:t>
            </a:r>
            <a:endParaRPr lang="en-GB" sz="1000">
              <a:solidFill>
                <a:srgbClr val="C0504D"/>
              </a:solidFill>
              <a:latin typeface="Calibri"/>
            </a:endParaRPr>
          </a:p>
        </p:txBody>
      </p:sp>
      <p:sp>
        <p:nvSpPr>
          <p:cNvPr id="26327" name="OTLSHAPE_T_d109e08b857e457e9d7219923a54eef3_TextPercentage" hidden="1"/>
          <p:cNvSpPr txBox="1"/>
          <p:nvPr>
            <p:custDataLst>
              <p:tags r:id="rId131"/>
            </p:custDataLst>
          </p:nvPr>
        </p:nvSpPr>
        <p:spPr>
          <a:xfrm>
            <a:off x="0" y="623815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C0504D"/>
              </a:solidFill>
              <a:latin typeface="Calibri"/>
            </a:endParaRPr>
          </a:p>
        </p:txBody>
      </p:sp>
      <p:sp>
        <p:nvSpPr>
          <p:cNvPr id="26328" name="OTLSHAPE_T_d109e08b857e457e9d7219923a54eef3_StartDate" hidden="1"/>
          <p:cNvSpPr txBox="1"/>
          <p:nvPr>
            <p:custDataLst>
              <p:tags r:id="rId132"/>
            </p:custDataLst>
          </p:nvPr>
        </p:nvSpPr>
        <p:spPr>
          <a:xfrm>
            <a:off x="0" y="623815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1F497E"/>
              </a:solidFill>
              <a:latin typeface="Calibri"/>
            </a:endParaRPr>
          </a:p>
        </p:txBody>
      </p:sp>
      <p:sp>
        <p:nvSpPr>
          <p:cNvPr id="26329" name="OTLSHAPE_T_d109e08b857e457e9d7219923a54eef3_EndDate" hidden="1"/>
          <p:cNvSpPr txBox="1"/>
          <p:nvPr>
            <p:custDataLst>
              <p:tags r:id="rId133"/>
            </p:custDataLst>
          </p:nvPr>
        </p:nvSpPr>
        <p:spPr>
          <a:xfrm>
            <a:off x="0" y="623815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1F497E"/>
              </a:solidFill>
              <a:latin typeface="Calibri"/>
            </a:endParaRPr>
          </a:p>
        </p:txBody>
      </p:sp>
      <p:sp>
        <p:nvSpPr>
          <p:cNvPr id="26330" name="OTLSHAPE_T_d109e08b857e457e9d7219923a54eef3_JoinedDate"/>
          <p:cNvSpPr txBox="1"/>
          <p:nvPr>
            <p:custDataLst>
              <p:tags r:id="rId134"/>
            </p:custDataLst>
          </p:nvPr>
        </p:nvSpPr>
        <p:spPr>
          <a:xfrm>
            <a:off x="4949198" y="6107218"/>
            <a:ext cx="1130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6" smtClean="0">
                <a:solidFill>
                  <a:srgbClr val="1F497E"/>
                </a:solidFill>
                <a:latin typeface="Calibri"/>
              </a:rPr>
              <a:t>1/1/2017 - 31/1/2017</a:t>
            </a:r>
            <a:endParaRPr lang="en-GB" sz="1000" spc="-6">
              <a:solidFill>
                <a:srgbClr val="1F497E"/>
              </a:solidFill>
              <a:latin typeface="Calibri"/>
            </a:endParaRPr>
          </a:p>
        </p:txBody>
      </p:sp>
      <p:sp>
        <p:nvSpPr>
          <p:cNvPr id="26331" name="OTLSHAPE_T_d109e08b857e457e9d7219923a54eef3_Title"/>
          <p:cNvSpPr txBox="1"/>
          <p:nvPr>
            <p:custDataLst>
              <p:tags r:id="rId135"/>
            </p:custDataLst>
          </p:nvPr>
        </p:nvSpPr>
        <p:spPr>
          <a:xfrm>
            <a:off x="127000" y="6099471"/>
            <a:ext cx="1663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6" smtClean="0">
                <a:solidFill>
                  <a:schemeClr val="dk1"/>
                </a:solidFill>
                <a:latin typeface="Calibri"/>
              </a:rPr>
              <a:t>F2: Programme confirmation</a:t>
            </a:r>
            <a:endParaRPr lang="en-GB" sz="1100" b="1" spc="-6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6332" name="OTLSHAPE_T_d397d71a934149cd9128c707a42e4356_Shape"/>
          <p:cNvSpPr/>
          <p:nvPr>
            <p:custDataLst>
              <p:tags r:id="rId136"/>
            </p:custDataLst>
          </p:nvPr>
        </p:nvSpPr>
        <p:spPr>
          <a:xfrm>
            <a:off x="4898398" y="6349831"/>
            <a:ext cx="457200" cy="2032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333" name="OTLSHAPE_T_d397d71a934149cd9128c707a42e4356_ShapePercentage" hidden="1"/>
          <p:cNvSpPr/>
          <p:nvPr>
            <p:custDataLst>
              <p:tags r:id="rId137"/>
            </p:custDataLst>
          </p:nvPr>
        </p:nvSpPr>
        <p:spPr>
          <a:xfrm>
            <a:off x="4898398" y="6349831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334" name="OTLSHAPE_T_d397d71a934149cd9128c707a42e4356_Duration" hidden="1"/>
          <p:cNvSpPr txBox="1"/>
          <p:nvPr>
            <p:custDataLst>
              <p:tags r:id="rId138"/>
            </p:custDataLst>
          </p:nvPr>
        </p:nvSpPr>
        <p:spPr>
          <a:xfrm>
            <a:off x="0" y="6349831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mtClean="0">
                <a:solidFill>
                  <a:srgbClr val="C0504D"/>
                </a:solidFill>
                <a:latin typeface="Calibri"/>
              </a:rPr>
              <a:t>28 days</a:t>
            </a:r>
            <a:endParaRPr lang="en-GB" sz="1000">
              <a:solidFill>
                <a:srgbClr val="C0504D"/>
              </a:solidFill>
              <a:latin typeface="Calibri"/>
            </a:endParaRPr>
          </a:p>
        </p:txBody>
      </p:sp>
      <p:sp>
        <p:nvSpPr>
          <p:cNvPr id="26335" name="OTLSHAPE_T_d397d71a934149cd9128c707a42e4356_TextPercentage" hidden="1"/>
          <p:cNvSpPr txBox="1"/>
          <p:nvPr>
            <p:custDataLst>
              <p:tags r:id="rId139"/>
            </p:custDataLst>
          </p:nvPr>
        </p:nvSpPr>
        <p:spPr>
          <a:xfrm>
            <a:off x="0" y="6504856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C0504D"/>
              </a:solidFill>
              <a:latin typeface="Calibri"/>
            </a:endParaRPr>
          </a:p>
        </p:txBody>
      </p:sp>
      <p:sp>
        <p:nvSpPr>
          <p:cNvPr id="26336" name="OTLSHAPE_T_d397d71a934149cd9128c707a42e4356_StartDate" hidden="1"/>
          <p:cNvSpPr txBox="1"/>
          <p:nvPr>
            <p:custDataLst>
              <p:tags r:id="rId140"/>
            </p:custDataLst>
          </p:nvPr>
        </p:nvSpPr>
        <p:spPr>
          <a:xfrm>
            <a:off x="0" y="6504856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1F497E"/>
              </a:solidFill>
              <a:latin typeface="Calibri"/>
            </a:endParaRPr>
          </a:p>
        </p:txBody>
      </p:sp>
      <p:sp>
        <p:nvSpPr>
          <p:cNvPr id="26337" name="OTLSHAPE_T_d397d71a934149cd9128c707a42e4356_EndDate" hidden="1"/>
          <p:cNvSpPr txBox="1"/>
          <p:nvPr>
            <p:custDataLst>
              <p:tags r:id="rId141"/>
            </p:custDataLst>
          </p:nvPr>
        </p:nvSpPr>
        <p:spPr>
          <a:xfrm>
            <a:off x="0" y="6504856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1F497E"/>
              </a:solidFill>
              <a:latin typeface="Calibri"/>
            </a:endParaRPr>
          </a:p>
        </p:txBody>
      </p:sp>
      <p:sp>
        <p:nvSpPr>
          <p:cNvPr id="26338" name="OTLSHAPE_T_d397d71a934149cd9128c707a42e4356_JoinedDate"/>
          <p:cNvSpPr txBox="1"/>
          <p:nvPr>
            <p:custDataLst>
              <p:tags r:id="rId142"/>
            </p:custDataLst>
          </p:nvPr>
        </p:nvSpPr>
        <p:spPr>
          <a:xfrm>
            <a:off x="5402345" y="6373918"/>
            <a:ext cx="1130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6" smtClean="0">
                <a:solidFill>
                  <a:srgbClr val="1F497E"/>
                </a:solidFill>
                <a:latin typeface="Calibri"/>
              </a:rPr>
              <a:t>1/2/2017 - 28/2/2017</a:t>
            </a:r>
            <a:endParaRPr lang="en-GB" sz="1000" spc="-6">
              <a:solidFill>
                <a:srgbClr val="1F497E"/>
              </a:solidFill>
              <a:latin typeface="Calibri"/>
            </a:endParaRPr>
          </a:p>
        </p:txBody>
      </p:sp>
      <p:sp>
        <p:nvSpPr>
          <p:cNvPr id="26339" name="OTLSHAPE_T_d397d71a934149cd9128c707a42e4356_Title"/>
          <p:cNvSpPr txBox="1"/>
          <p:nvPr>
            <p:custDataLst>
              <p:tags r:id="rId143"/>
            </p:custDataLst>
          </p:nvPr>
        </p:nvSpPr>
        <p:spPr>
          <a:xfrm>
            <a:off x="127000" y="6366171"/>
            <a:ext cx="1155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4" smtClean="0">
                <a:solidFill>
                  <a:schemeClr val="dk1"/>
                </a:solidFill>
                <a:latin typeface="Calibri"/>
              </a:rPr>
              <a:t>F2: Contracts issued</a:t>
            </a:r>
            <a:endParaRPr lang="en-GB" sz="1100" b="1" spc="-4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6340" name="OTLSHAPE_T_656892df7eda4b649280fa07d4b22917_Shape"/>
          <p:cNvSpPr/>
          <p:nvPr>
            <p:custDataLst>
              <p:tags r:id="rId144"/>
            </p:custDataLst>
          </p:nvPr>
        </p:nvSpPr>
        <p:spPr>
          <a:xfrm>
            <a:off x="6338757" y="6616531"/>
            <a:ext cx="508000" cy="20320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341" name="OTLSHAPE_T_656892df7eda4b649280fa07d4b22917_ShapePercentage" hidden="1"/>
          <p:cNvSpPr/>
          <p:nvPr>
            <p:custDataLst>
              <p:tags r:id="rId145"/>
            </p:custDataLst>
          </p:nvPr>
        </p:nvSpPr>
        <p:spPr>
          <a:xfrm>
            <a:off x="6338757" y="6616531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342" name="OTLSHAPE_T_656892df7eda4b649280fa07d4b22917_Duration" hidden="1"/>
          <p:cNvSpPr txBox="1"/>
          <p:nvPr>
            <p:custDataLst>
              <p:tags r:id="rId146"/>
            </p:custDataLst>
          </p:nvPr>
        </p:nvSpPr>
        <p:spPr>
          <a:xfrm>
            <a:off x="0" y="6616531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mtClean="0">
                <a:solidFill>
                  <a:srgbClr val="C0504D"/>
                </a:solidFill>
                <a:latin typeface="Calibri"/>
              </a:rPr>
              <a:t>31 days</a:t>
            </a:r>
            <a:endParaRPr lang="en-GB" sz="1000">
              <a:solidFill>
                <a:srgbClr val="C0504D"/>
              </a:solidFill>
              <a:latin typeface="Calibri"/>
            </a:endParaRPr>
          </a:p>
        </p:txBody>
      </p:sp>
      <p:sp>
        <p:nvSpPr>
          <p:cNvPr id="26343" name="OTLSHAPE_T_656892df7eda4b649280fa07d4b22917_TextPercentage" hidden="1"/>
          <p:cNvSpPr txBox="1"/>
          <p:nvPr>
            <p:custDataLst>
              <p:tags r:id="rId147"/>
            </p:custDataLst>
          </p:nvPr>
        </p:nvSpPr>
        <p:spPr>
          <a:xfrm>
            <a:off x="0" y="6771556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C0504D"/>
              </a:solidFill>
              <a:latin typeface="Calibri"/>
            </a:endParaRPr>
          </a:p>
        </p:txBody>
      </p:sp>
      <p:sp>
        <p:nvSpPr>
          <p:cNvPr id="26344" name="OTLSHAPE_T_656892df7eda4b649280fa07d4b22917_StartDate" hidden="1"/>
          <p:cNvSpPr txBox="1"/>
          <p:nvPr>
            <p:custDataLst>
              <p:tags r:id="rId148"/>
            </p:custDataLst>
          </p:nvPr>
        </p:nvSpPr>
        <p:spPr>
          <a:xfrm>
            <a:off x="0" y="6771556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1F497E"/>
              </a:solidFill>
              <a:latin typeface="Calibri"/>
            </a:endParaRPr>
          </a:p>
        </p:txBody>
      </p:sp>
      <p:sp>
        <p:nvSpPr>
          <p:cNvPr id="26345" name="OTLSHAPE_T_656892df7eda4b649280fa07d4b22917_EndDate" hidden="1"/>
          <p:cNvSpPr txBox="1"/>
          <p:nvPr>
            <p:custDataLst>
              <p:tags r:id="rId149"/>
            </p:custDataLst>
          </p:nvPr>
        </p:nvSpPr>
        <p:spPr>
          <a:xfrm>
            <a:off x="0" y="6771556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1F497E"/>
              </a:solidFill>
              <a:latin typeface="Calibri"/>
            </a:endParaRPr>
          </a:p>
        </p:txBody>
      </p:sp>
      <p:sp>
        <p:nvSpPr>
          <p:cNvPr id="26346" name="OTLSHAPE_T_656892df7eda4b649280fa07d4b22917_JoinedDate"/>
          <p:cNvSpPr txBox="1"/>
          <p:nvPr>
            <p:custDataLst>
              <p:tags r:id="rId150"/>
            </p:custDataLst>
          </p:nvPr>
        </p:nvSpPr>
        <p:spPr>
          <a:xfrm>
            <a:off x="6891255" y="6640619"/>
            <a:ext cx="1130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6" smtClean="0">
                <a:solidFill>
                  <a:srgbClr val="1F497E"/>
                </a:solidFill>
                <a:latin typeface="Calibri"/>
              </a:rPr>
              <a:t>1/5/2017 - 31/5/2017</a:t>
            </a:r>
            <a:endParaRPr lang="en-GB" sz="1000" spc="-6">
              <a:solidFill>
                <a:srgbClr val="1F497E"/>
              </a:solidFill>
              <a:latin typeface="Calibri"/>
            </a:endParaRPr>
          </a:p>
        </p:txBody>
      </p:sp>
      <p:sp>
        <p:nvSpPr>
          <p:cNvPr id="26347" name="OTLSHAPE_T_656892df7eda4b649280fa07d4b22917_Title"/>
          <p:cNvSpPr txBox="1"/>
          <p:nvPr>
            <p:custDataLst>
              <p:tags r:id="rId151"/>
            </p:custDataLst>
          </p:nvPr>
        </p:nvSpPr>
        <p:spPr>
          <a:xfrm>
            <a:off x="127000" y="6632871"/>
            <a:ext cx="1206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6" smtClean="0">
                <a:solidFill>
                  <a:schemeClr val="dk1"/>
                </a:solidFill>
                <a:latin typeface="Calibri"/>
              </a:rPr>
              <a:t>Festival 2 (Half term)</a:t>
            </a:r>
            <a:endParaRPr lang="en-GB" sz="1100" b="1" spc="-6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6348" name="OTLSHAPE_T_aee42c7ca5e947e39d059e6df9a209e8_Shape"/>
          <p:cNvSpPr/>
          <p:nvPr>
            <p:custDataLst>
              <p:tags r:id="rId152"/>
            </p:custDataLst>
          </p:nvPr>
        </p:nvSpPr>
        <p:spPr>
          <a:xfrm>
            <a:off x="6840455" y="6883231"/>
            <a:ext cx="495300" cy="2032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349" name="OTLSHAPE_T_aee42c7ca5e947e39d059e6df9a209e8_ShapePercentage" hidden="1"/>
          <p:cNvSpPr/>
          <p:nvPr>
            <p:custDataLst>
              <p:tags r:id="rId153"/>
            </p:custDataLst>
          </p:nvPr>
        </p:nvSpPr>
        <p:spPr>
          <a:xfrm>
            <a:off x="6840455" y="6883231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350" name="OTLSHAPE_T_aee42c7ca5e947e39d059e6df9a209e8_Duration" hidden="1"/>
          <p:cNvSpPr txBox="1"/>
          <p:nvPr>
            <p:custDataLst>
              <p:tags r:id="rId154"/>
            </p:custDataLst>
          </p:nvPr>
        </p:nvSpPr>
        <p:spPr>
          <a:xfrm>
            <a:off x="0" y="6883231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mtClean="0">
                <a:solidFill>
                  <a:srgbClr val="C0504D"/>
                </a:solidFill>
                <a:latin typeface="Calibri"/>
              </a:rPr>
              <a:t>30 days</a:t>
            </a:r>
            <a:endParaRPr lang="en-GB" sz="1000">
              <a:solidFill>
                <a:srgbClr val="C0504D"/>
              </a:solidFill>
              <a:latin typeface="Calibri"/>
            </a:endParaRPr>
          </a:p>
        </p:txBody>
      </p:sp>
      <p:sp>
        <p:nvSpPr>
          <p:cNvPr id="26351" name="OTLSHAPE_T_aee42c7ca5e947e39d059e6df9a209e8_TextPercentage" hidden="1"/>
          <p:cNvSpPr txBox="1"/>
          <p:nvPr>
            <p:custDataLst>
              <p:tags r:id="rId155"/>
            </p:custDataLst>
          </p:nvPr>
        </p:nvSpPr>
        <p:spPr>
          <a:xfrm>
            <a:off x="0" y="7038256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C0504D"/>
              </a:solidFill>
              <a:latin typeface="Calibri"/>
            </a:endParaRPr>
          </a:p>
        </p:txBody>
      </p:sp>
      <p:sp>
        <p:nvSpPr>
          <p:cNvPr id="26352" name="OTLSHAPE_T_aee42c7ca5e947e39d059e6df9a209e8_StartDate" hidden="1"/>
          <p:cNvSpPr txBox="1"/>
          <p:nvPr>
            <p:custDataLst>
              <p:tags r:id="rId156"/>
            </p:custDataLst>
          </p:nvPr>
        </p:nvSpPr>
        <p:spPr>
          <a:xfrm>
            <a:off x="0" y="7038256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1F497E"/>
              </a:solidFill>
              <a:latin typeface="Calibri"/>
            </a:endParaRPr>
          </a:p>
        </p:txBody>
      </p:sp>
      <p:sp>
        <p:nvSpPr>
          <p:cNvPr id="26353" name="OTLSHAPE_T_aee42c7ca5e947e39d059e6df9a209e8_EndDate" hidden="1"/>
          <p:cNvSpPr txBox="1"/>
          <p:nvPr>
            <p:custDataLst>
              <p:tags r:id="rId157"/>
            </p:custDataLst>
          </p:nvPr>
        </p:nvSpPr>
        <p:spPr>
          <a:xfrm>
            <a:off x="0" y="7038256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1F497E"/>
              </a:solidFill>
              <a:latin typeface="Calibri"/>
            </a:endParaRPr>
          </a:p>
        </p:txBody>
      </p:sp>
      <p:sp>
        <p:nvSpPr>
          <p:cNvPr id="26354" name="OTLSHAPE_T_aee42c7ca5e947e39d059e6df9a209e8_JoinedDate"/>
          <p:cNvSpPr txBox="1"/>
          <p:nvPr>
            <p:custDataLst>
              <p:tags r:id="rId158"/>
            </p:custDataLst>
          </p:nvPr>
        </p:nvSpPr>
        <p:spPr>
          <a:xfrm>
            <a:off x="7376770" y="6907319"/>
            <a:ext cx="1130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6" smtClean="0">
                <a:solidFill>
                  <a:srgbClr val="1F497E"/>
                </a:solidFill>
                <a:latin typeface="Calibri"/>
              </a:rPr>
              <a:t>1/6/2017 - 30/6/2017</a:t>
            </a:r>
            <a:endParaRPr lang="en-GB" sz="1000" spc="-6">
              <a:solidFill>
                <a:srgbClr val="1F497E"/>
              </a:solidFill>
              <a:latin typeface="Calibri"/>
            </a:endParaRPr>
          </a:p>
        </p:txBody>
      </p:sp>
      <p:sp>
        <p:nvSpPr>
          <p:cNvPr id="26355" name="OTLSHAPE_T_aee42c7ca5e947e39d059e6df9a209e8_Title"/>
          <p:cNvSpPr txBox="1"/>
          <p:nvPr>
            <p:custDataLst>
              <p:tags r:id="rId159"/>
            </p:custDataLst>
          </p:nvPr>
        </p:nvSpPr>
        <p:spPr>
          <a:xfrm>
            <a:off x="127000" y="6899571"/>
            <a:ext cx="1663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6" smtClean="0">
                <a:solidFill>
                  <a:schemeClr val="dk1"/>
                </a:solidFill>
                <a:latin typeface="Calibri"/>
              </a:rPr>
              <a:t>F3: Programme confirmation</a:t>
            </a:r>
            <a:endParaRPr lang="en-GB" sz="1100" b="1" spc="-6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6356" name="OTLSHAPE_T_60c7928afbf04949b4c8fae14257a5b0_Shape"/>
          <p:cNvSpPr/>
          <p:nvPr>
            <p:custDataLst>
              <p:tags r:id="rId160"/>
            </p:custDataLst>
          </p:nvPr>
        </p:nvSpPr>
        <p:spPr>
          <a:xfrm>
            <a:off x="7325970" y="7149931"/>
            <a:ext cx="508000" cy="2032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357" name="OTLSHAPE_T_60c7928afbf04949b4c8fae14257a5b0_ShapePercentage" hidden="1"/>
          <p:cNvSpPr/>
          <p:nvPr>
            <p:custDataLst>
              <p:tags r:id="rId161"/>
            </p:custDataLst>
          </p:nvPr>
        </p:nvSpPr>
        <p:spPr>
          <a:xfrm>
            <a:off x="7325970" y="7149931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358" name="OTLSHAPE_T_60c7928afbf04949b4c8fae14257a5b0_Duration" hidden="1"/>
          <p:cNvSpPr txBox="1"/>
          <p:nvPr>
            <p:custDataLst>
              <p:tags r:id="rId162"/>
            </p:custDataLst>
          </p:nvPr>
        </p:nvSpPr>
        <p:spPr>
          <a:xfrm>
            <a:off x="0" y="7149931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mtClean="0">
                <a:solidFill>
                  <a:srgbClr val="C0504D"/>
                </a:solidFill>
                <a:latin typeface="Calibri"/>
              </a:rPr>
              <a:t>31 days</a:t>
            </a:r>
            <a:endParaRPr lang="en-GB" sz="1000">
              <a:solidFill>
                <a:srgbClr val="C0504D"/>
              </a:solidFill>
              <a:latin typeface="Calibri"/>
            </a:endParaRPr>
          </a:p>
        </p:txBody>
      </p:sp>
      <p:sp>
        <p:nvSpPr>
          <p:cNvPr id="26359" name="OTLSHAPE_T_60c7928afbf04949b4c8fae14257a5b0_TextPercentage" hidden="1"/>
          <p:cNvSpPr txBox="1"/>
          <p:nvPr>
            <p:custDataLst>
              <p:tags r:id="rId163"/>
            </p:custDataLst>
          </p:nvPr>
        </p:nvSpPr>
        <p:spPr>
          <a:xfrm>
            <a:off x="0" y="7304956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C0504D"/>
              </a:solidFill>
              <a:latin typeface="Calibri"/>
            </a:endParaRPr>
          </a:p>
        </p:txBody>
      </p:sp>
      <p:sp>
        <p:nvSpPr>
          <p:cNvPr id="26360" name="OTLSHAPE_T_60c7928afbf04949b4c8fae14257a5b0_StartDate" hidden="1"/>
          <p:cNvSpPr txBox="1"/>
          <p:nvPr>
            <p:custDataLst>
              <p:tags r:id="rId164"/>
            </p:custDataLst>
          </p:nvPr>
        </p:nvSpPr>
        <p:spPr>
          <a:xfrm>
            <a:off x="0" y="7304956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1F497E"/>
              </a:solidFill>
              <a:latin typeface="Calibri"/>
            </a:endParaRPr>
          </a:p>
        </p:txBody>
      </p:sp>
      <p:sp>
        <p:nvSpPr>
          <p:cNvPr id="26361" name="OTLSHAPE_T_60c7928afbf04949b4c8fae14257a5b0_EndDate" hidden="1"/>
          <p:cNvSpPr txBox="1"/>
          <p:nvPr>
            <p:custDataLst>
              <p:tags r:id="rId165"/>
            </p:custDataLst>
          </p:nvPr>
        </p:nvSpPr>
        <p:spPr>
          <a:xfrm>
            <a:off x="0" y="7304956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1F497E"/>
              </a:solidFill>
              <a:latin typeface="Calibri"/>
            </a:endParaRPr>
          </a:p>
        </p:txBody>
      </p:sp>
      <p:sp>
        <p:nvSpPr>
          <p:cNvPr id="26362" name="OTLSHAPE_T_60c7928afbf04949b4c8fae14257a5b0_JoinedDate"/>
          <p:cNvSpPr txBox="1"/>
          <p:nvPr>
            <p:custDataLst>
              <p:tags r:id="rId166"/>
            </p:custDataLst>
          </p:nvPr>
        </p:nvSpPr>
        <p:spPr>
          <a:xfrm>
            <a:off x="7878467" y="7174019"/>
            <a:ext cx="1130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6" smtClean="0">
                <a:solidFill>
                  <a:srgbClr val="1F497E"/>
                </a:solidFill>
                <a:latin typeface="Calibri"/>
              </a:rPr>
              <a:t>1/7/2017 - 31/7/2017</a:t>
            </a:r>
            <a:endParaRPr lang="en-GB" sz="1000" spc="-6">
              <a:solidFill>
                <a:srgbClr val="1F497E"/>
              </a:solidFill>
              <a:latin typeface="Calibri"/>
            </a:endParaRPr>
          </a:p>
        </p:txBody>
      </p:sp>
      <p:sp>
        <p:nvSpPr>
          <p:cNvPr id="26363" name="OTLSHAPE_T_60c7928afbf04949b4c8fae14257a5b0_Title"/>
          <p:cNvSpPr txBox="1"/>
          <p:nvPr>
            <p:custDataLst>
              <p:tags r:id="rId167"/>
            </p:custDataLst>
          </p:nvPr>
        </p:nvSpPr>
        <p:spPr>
          <a:xfrm>
            <a:off x="127000" y="7166271"/>
            <a:ext cx="1155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4" smtClean="0">
                <a:solidFill>
                  <a:schemeClr val="dk1"/>
                </a:solidFill>
                <a:latin typeface="Calibri"/>
              </a:rPr>
              <a:t>F3: Contracts issued</a:t>
            </a:r>
            <a:endParaRPr lang="en-GB" sz="1100" b="1" spc="-4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6364" name="OTLSHAPE_T_a4cf32b15e594643a29c9649a3d24112_Shape"/>
          <p:cNvSpPr/>
          <p:nvPr>
            <p:custDataLst>
              <p:tags r:id="rId168"/>
            </p:custDataLst>
          </p:nvPr>
        </p:nvSpPr>
        <p:spPr>
          <a:xfrm>
            <a:off x="8814880" y="7416631"/>
            <a:ext cx="508000" cy="20320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365" name="OTLSHAPE_T_a4cf32b15e594643a29c9649a3d24112_ShapePercentage" hidden="1"/>
          <p:cNvSpPr/>
          <p:nvPr>
            <p:custDataLst>
              <p:tags r:id="rId169"/>
            </p:custDataLst>
          </p:nvPr>
        </p:nvSpPr>
        <p:spPr>
          <a:xfrm>
            <a:off x="8814880" y="7416631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366" name="OTLSHAPE_T_a4cf32b15e594643a29c9649a3d24112_Duration" hidden="1"/>
          <p:cNvSpPr txBox="1"/>
          <p:nvPr>
            <p:custDataLst>
              <p:tags r:id="rId170"/>
            </p:custDataLst>
          </p:nvPr>
        </p:nvSpPr>
        <p:spPr>
          <a:xfrm>
            <a:off x="0" y="7416631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mtClean="0">
                <a:solidFill>
                  <a:srgbClr val="C0504D"/>
                </a:solidFill>
                <a:latin typeface="Calibri"/>
              </a:rPr>
              <a:t>31 days</a:t>
            </a:r>
            <a:endParaRPr lang="en-GB" sz="1000">
              <a:solidFill>
                <a:srgbClr val="C0504D"/>
              </a:solidFill>
              <a:latin typeface="Calibri"/>
            </a:endParaRPr>
          </a:p>
        </p:txBody>
      </p:sp>
      <p:sp>
        <p:nvSpPr>
          <p:cNvPr id="26367" name="OTLSHAPE_T_a4cf32b15e594643a29c9649a3d24112_TextPercentage" hidden="1"/>
          <p:cNvSpPr txBox="1"/>
          <p:nvPr>
            <p:custDataLst>
              <p:tags r:id="rId171"/>
            </p:custDataLst>
          </p:nvPr>
        </p:nvSpPr>
        <p:spPr>
          <a:xfrm>
            <a:off x="0" y="7571656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C0504D"/>
              </a:solidFill>
              <a:latin typeface="Calibri"/>
            </a:endParaRPr>
          </a:p>
        </p:txBody>
      </p:sp>
      <p:sp>
        <p:nvSpPr>
          <p:cNvPr id="26368" name="OTLSHAPE_T_a4cf32b15e594643a29c9649a3d24112_StartDate" hidden="1"/>
          <p:cNvSpPr txBox="1"/>
          <p:nvPr>
            <p:custDataLst>
              <p:tags r:id="rId172"/>
            </p:custDataLst>
          </p:nvPr>
        </p:nvSpPr>
        <p:spPr>
          <a:xfrm>
            <a:off x="0" y="7571656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1F497E"/>
              </a:solidFill>
              <a:latin typeface="Calibri"/>
            </a:endParaRPr>
          </a:p>
        </p:txBody>
      </p:sp>
      <p:sp>
        <p:nvSpPr>
          <p:cNvPr id="26369" name="OTLSHAPE_T_a4cf32b15e594643a29c9649a3d24112_EndDate" hidden="1"/>
          <p:cNvSpPr txBox="1"/>
          <p:nvPr>
            <p:custDataLst>
              <p:tags r:id="rId173"/>
            </p:custDataLst>
          </p:nvPr>
        </p:nvSpPr>
        <p:spPr>
          <a:xfrm>
            <a:off x="0" y="7571656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1F497E"/>
              </a:solidFill>
              <a:latin typeface="Calibri"/>
            </a:endParaRPr>
          </a:p>
        </p:txBody>
      </p:sp>
      <p:sp>
        <p:nvSpPr>
          <p:cNvPr id="26370" name="OTLSHAPE_T_a4cf32b15e594643a29c9649a3d24112_JoinedDate"/>
          <p:cNvSpPr txBox="1"/>
          <p:nvPr>
            <p:custDataLst>
              <p:tags r:id="rId174"/>
            </p:custDataLst>
          </p:nvPr>
        </p:nvSpPr>
        <p:spPr>
          <a:xfrm>
            <a:off x="9367378" y="7440719"/>
            <a:ext cx="1270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6" smtClean="0">
                <a:solidFill>
                  <a:srgbClr val="1F497E"/>
                </a:solidFill>
                <a:latin typeface="Calibri"/>
              </a:rPr>
              <a:t>1/10/2017 - 31/10/2017</a:t>
            </a:r>
            <a:endParaRPr lang="en-GB" sz="1000" spc="-6">
              <a:solidFill>
                <a:srgbClr val="1F497E"/>
              </a:solidFill>
              <a:latin typeface="Calibri"/>
            </a:endParaRPr>
          </a:p>
        </p:txBody>
      </p:sp>
      <p:sp>
        <p:nvSpPr>
          <p:cNvPr id="26371" name="OTLSHAPE_T_a4cf32b15e594643a29c9649a3d24112_Title"/>
          <p:cNvSpPr txBox="1"/>
          <p:nvPr>
            <p:custDataLst>
              <p:tags r:id="rId175"/>
            </p:custDataLst>
          </p:nvPr>
        </p:nvSpPr>
        <p:spPr>
          <a:xfrm>
            <a:off x="127000" y="7432971"/>
            <a:ext cx="1206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6" smtClean="0">
                <a:solidFill>
                  <a:schemeClr val="dk1"/>
                </a:solidFill>
                <a:latin typeface="Calibri"/>
              </a:rPr>
              <a:t>Festival 3 (Half term)</a:t>
            </a:r>
            <a:endParaRPr lang="en-GB" sz="1100" b="1" spc="-6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6372" name="OTLSHAPE_T_cc04779725b049a6ab5a67155ac9796f_Shape"/>
          <p:cNvSpPr/>
          <p:nvPr>
            <p:custDataLst>
              <p:tags r:id="rId176"/>
            </p:custDataLst>
          </p:nvPr>
        </p:nvSpPr>
        <p:spPr>
          <a:xfrm>
            <a:off x="9316578" y="7683331"/>
            <a:ext cx="495300" cy="2032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373" name="OTLSHAPE_T_cc04779725b049a6ab5a67155ac9796f_ShapePercentage" hidden="1"/>
          <p:cNvSpPr/>
          <p:nvPr>
            <p:custDataLst>
              <p:tags r:id="rId177"/>
            </p:custDataLst>
          </p:nvPr>
        </p:nvSpPr>
        <p:spPr>
          <a:xfrm>
            <a:off x="9316578" y="7683331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374" name="OTLSHAPE_T_cc04779725b049a6ab5a67155ac9796f_Duration" hidden="1"/>
          <p:cNvSpPr txBox="1"/>
          <p:nvPr>
            <p:custDataLst>
              <p:tags r:id="rId178"/>
            </p:custDataLst>
          </p:nvPr>
        </p:nvSpPr>
        <p:spPr>
          <a:xfrm>
            <a:off x="0" y="7683331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mtClean="0">
                <a:solidFill>
                  <a:srgbClr val="C0504D"/>
                </a:solidFill>
                <a:latin typeface="Calibri"/>
              </a:rPr>
              <a:t>30 days</a:t>
            </a:r>
            <a:endParaRPr lang="en-GB" sz="1000">
              <a:solidFill>
                <a:srgbClr val="C0504D"/>
              </a:solidFill>
              <a:latin typeface="Calibri"/>
            </a:endParaRPr>
          </a:p>
        </p:txBody>
      </p:sp>
      <p:sp>
        <p:nvSpPr>
          <p:cNvPr id="26375" name="OTLSHAPE_T_cc04779725b049a6ab5a67155ac9796f_TextPercentage" hidden="1"/>
          <p:cNvSpPr txBox="1"/>
          <p:nvPr>
            <p:custDataLst>
              <p:tags r:id="rId179"/>
            </p:custDataLst>
          </p:nvPr>
        </p:nvSpPr>
        <p:spPr>
          <a:xfrm>
            <a:off x="0" y="7838356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C0504D"/>
              </a:solidFill>
              <a:latin typeface="Calibri"/>
            </a:endParaRPr>
          </a:p>
        </p:txBody>
      </p:sp>
      <p:sp>
        <p:nvSpPr>
          <p:cNvPr id="26376" name="OTLSHAPE_T_cc04779725b049a6ab5a67155ac9796f_StartDate" hidden="1"/>
          <p:cNvSpPr txBox="1"/>
          <p:nvPr>
            <p:custDataLst>
              <p:tags r:id="rId180"/>
            </p:custDataLst>
          </p:nvPr>
        </p:nvSpPr>
        <p:spPr>
          <a:xfrm>
            <a:off x="0" y="7838356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1F497E"/>
              </a:solidFill>
              <a:latin typeface="Calibri"/>
            </a:endParaRPr>
          </a:p>
        </p:txBody>
      </p:sp>
      <p:sp>
        <p:nvSpPr>
          <p:cNvPr id="26377" name="OTLSHAPE_T_cc04779725b049a6ab5a67155ac9796f_EndDate" hidden="1"/>
          <p:cNvSpPr txBox="1"/>
          <p:nvPr>
            <p:custDataLst>
              <p:tags r:id="rId181"/>
            </p:custDataLst>
          </p:nvPr>
        </p:nvSpPr>
        <p:spPr>
          <a:xfrm>
            <a:off x="0" y="7838356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1F497E"/>
              </a:solidFill>
              <a:latin typeface="Calibri"/>
            </a:endParaRPr>
          </a:p>
        </p:txBody>
      </p:sp>
      <p:sp>
        <p:nvSpPr>
          <p:cNvPr id="26378" name="OTLSHAPE_T_cc04779725b049a6ab5a67155ac9796f_JoinedDate"/>
          <p:cNvSpPr txBox="1"/>
          <p:nvPr>
            <p:custDataLst>
              <p:tags r:id="rId182"/>
            </p:custDataLst>
          </p:nvPr>
        </p:nvSpPr>
        <p:spPr>
          <a:xfrm>
            <a:off x="9852892" y="7707419"/>
            <a:ext cx="1270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6" smtClean="0">
                <a:solidFill>
                  <a:srgbClr val="1F497E"/>
                </a:solidFill>
                <a:latin typeface="Calibri"/>
              </a:rPr>
              <a:t>1/11/2017 - 30/11/2017</a:t>
            </a:r>
            <a:endParaRPr lang="en-GB" sz="1000" spc="-6">
              <a:solidFill>
                <a:srgbClr val="1F497E"/>
              </a:solidFill>
              <a:latin typeface="Calibri"/>
            </a:endParaRPr>
          </a:p>
        </p:txBody>
      </p:sp>
      <p:sp>
        <p:nvSpPr>
          <p:cNvPr id="26379" name="OTLSHAPE_T_cc04779725b049a6ab5a67155ac9796f_Title"/>
          <p:cNvSpPr txBox="1"/>
          <p:nvPr>
            <p:custDataLst>
              <p:tags r:id="rId183"/>
            </p:custDataLst>
          </p:nvPr>
        </p:nvSpPr>
        <p:spPr>
          <a:xfrm>
            <a:off x="127000" y="7699671"/>
            <a:ext cx="1663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6" smtClean="0">
                <a:solidFill>
                  <a:schemeClr val="dk1"/>
                </a:solidFill>
                <a:latin typeface="Calibri"/>
              </a:rPr>
              <a:t>F4: Programme confirmation</a:t>
            </a:r>
            <a:endParaRPr lang="en-GB" sz="1100" b="1" spc="-6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6380" name="OTLSHAPE_T_7b37a7d1fdda4c119d07809e9cb29c70_Shape"/>
          <p:cNvSpPr/>
          <p:nvPr>
            <p:custDataLst>
              <p:tags r:id="rId184"/>
            </p:custDataLst>
          </p:nvPr>
        </p:nvSpPr>
        <p:spPr>
          <a:xfrm>
            <a:off x="9802092" y="7950031"/>
            <a:ext cx="508000" cy="2032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381" name="OTLSHAPE_T_7b37a7d1fdda4c119d07809e9cb29c70_ShapePercentage" hidden="1"/>
          <p:cNvSpPr/>
          <p:nvPr>
            <p:custDataLst>
              <p:tags r:id="rId185"/>
            </p:custDataLst>
          </p:nvPr>
        </p:nvSpPr>
        <p:spPr>
          <a:xfrm>
            <a:off x="9802092" y="7950031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382" name="OTLSHAPE_T_7b37a7d1fdda4c119d07809e9cb29c70_Duration" hidden="1"/>
          <p:cNvSpPr txBox="1"/>
          <p:nvPr>
            <p:custDataLst>
              <p:tags r:id="rId186"/>
            </p:custDataLst>
          </p:nvPr>
        </p:nvSpPr>
        <p:spPr>
          <a:xfrm>
            <a:off x="0" y="7950031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mtClean="0">
                <a:solidFill>
                  <a:srgbClr val="C0504D"/>
                </a:solidFill>
                <a:latin typeface="Calibri"/>
              </a:rPr>
              <a:t>31 days</a:t>
            </a:r>
            <a:endParaRPr lang="en-GB" sz="1000">
              <a:solidFill>
                <a:srgbClr val="C0504D"/>
              </a:solidFill>
              <a:latin typeface="Calibri"/>
            </a:endParaRPr>
          </a:p>
        </p:txBody>
      </p:sp>
      <p:sp>
        <p:nvSpPr>
          <p:cNvPr id="26383" name="OTLSHAPE_T_7b37a7d1fdda4c119d07809e9cb29c70_TextPercentage" hidden="1"/>
          <p:cNvSpPr txBox="1"/>
          <p:nvPr>
            <p:custDataLst>
              <p:tags r:id="rId187"/>
            </p:custDataLst>
          </p:nvPr>
        </p:nvSpPr>
        <p:spPr>
          <a:xfrm>
            <a:off x="0" y="8105056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C0504D"/>
              </a:solidFill>
              <a:latin typeface="Calibri"/>
            </a:endParaRPr>
          </a:p>
        </p:txBody>
      </p:sp>
      <p:sp>
        <p:nvSpPr>
          <p:cNvPr id="26384" name="OTLSHAPE_T_7b37a7d1fdda4c119d07809e9cb29c70_StartDate" hidden="1"/>
          <p:cNvSpPr txBox="1"/>
          <p:nvPr>
            <p:custDataLst>
              <p:tags r:id="rId188"/>
            </p:custDataLst>
          </p:nvPr>
        </p:nvSpPr>
        <p:spPr>
          <a:xfrm>
            <a:off x="0" y="8105056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1F497E"/>
              </a:solidFill>
              <a:latin typeface="Calibri"/>
            </a:endParaRPr>
          </a:p>
        </p:txBody>
      </p:sp>
      <p:sp>
        <p:nvSpPr>
          <p:cNvPr id="26385" name="OTLSHAPE_T_7b37a7d1fdda4c119d07809e9cb29c70_EndDate" hidden="1"/>
          <p:cNvSpPr txBox="1"/>
          <p:nvPr>
            <p:custDataLst>
              <p:tags r:id="rId189"/>
            </p:custDataLst>
          </p:nvPr>
        </p:nvSpPr>
        <p:spPr>
          <a:xfrm>
            <a:off x="0" y="8105056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1F497E"/>
              </a:solidFill>
              <a:latin typeface="Calibri"/>
            </a:endParaRPr>
          </a:p>
        </p:txBody>
      </p:sp>
      <p:sp>
        <p:nvSpPr>
          <p:cNvPr id="26386" name="OTLSHAPE_T_7b37a7d1fdda4c119d07809e9cb29c70_JoinedDate"/>
          <p:cNvSpPr txBox="1"/>
          <p:nvPr>
            <p:custDataLst>
              <p:tags r:id="rId190"/>
            </p:custDataLst>
          </p:nvPr>
        </p:nvSpPr>
        <p:spPr>
          <a:xfrm>
            <a:off x="10354590" y="7974119"/>
            <a:ext cx="1270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6" smtClean="0">
                <a:solidFill>
                  <a:srgbClr val="1F497E"/>
                </a:solidFill>
                <a:latin typeface="Calibri"/>
              </a:rPr>
              <a:t>1/12/2017 - 31/12/2017</a:t>
            </a:r>
            <a:endParaRPr lang="en-GB" sz="1000" spc="-6">
              <a:solidFill>
                <a:srgbClr val="1F497E"/>
              </a:solidFill>
              <a:latin typeface="Calibri"/>
            </a:endParaRPr>
          </a:p>
        </p:txBody>
      </p:sp>
      <p:sp>
        <p:nvSpPr>
          <p:cNvPr id="26387" name="OTLSHAPE_T_7b37a7d1fdda4c119d07809e9cb29c70_Title"/>
          <p:cNvSpPr txBox="1"/>
          <p:nvPr>
            <p:custDataLst>
              <p:tags r:id="rId191"/>
            </p:custDataLst>
          </p:nvPr>
        </p:nvSpPr>
        <p:spPr>
          <a:xfrm>
            <a:off x="127000" y="7966371"/>
            <a:ext cx="1155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4" smtClean="0">
                <a:solidFill>
                  <a:schemeClr val="dk1"/>
                </a:solidFill>
                <a:latin typeface="Calibri"/>
              </a:rPr>
              <a:t>F4: Contracts issued</a:t>
            </a:r>
            <a:endParaRPr lang="en-GB" sz="1100" b="1" spc="-4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6388" name="OTLSHAPE_T_359e3698711b4d2fa50f6f001f746fd0_Shape"/>
          <p:cNvSpPr/>
          <p:nvPr>
            <p:custDataLst>
              <p:tags r:id="rId192"/>
            </p:custDataLst>
          </p:nvPr>
        </p:nvSpPr>
        <p:spPr>
          <a:xfrm>
            <a:off x="10303790" y="8216731"/>
            <a:ext cx="508000" cy="203200"/>
          </a:xfrm>
          <a:prstGeom prst="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389" name="OTLSHAPE_T_359e3698711b4d2fa50f6f001f746fd0_ShapePercentage" hidden="1"/>
          <p:cNvSpPr/>
          <p:nvPr>
            <p:custDataLst>
              <p:tags r:id="rId193"/>
            </p:custDataLst>
          </p:nvPr>
        </p:nvSpPr>
        <p:spPr>
          <a:xfrm>
            <a:off x="10303790" y="8216731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390" name="OTLSHAPE_T_359e3698711b4d2fa50f6f001f746fd0_Duration" hidden="1"/>
          <p:cNvSpPr txBox="1"/>
          <p:nvPr>
            <p:custDataLst>
              <p:tags r:id="rId194"/>
            </p:custDataLst>
          </p:nvPr>
        </p:nvSpPr>
        <p:spPr>
          <a:xfrm>
            <a:off x="0" y="8216731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mtClean="0">
                <a:solidFill>
                  <a:srgbClr val="C0504D"/>
                </a:solidFill>
                <a:latin typeface="Calibri"/>
              </a:rPr>
              <a:t>31 days</a:t>
            </a:r>
            <a:endParaRPr lang="en-GB" sz="1000">
              <a:solidFill>
                <a:srgbClr val="C0504D"/>
              </a:solidFill>
              <a:latin typeface="Calibri"/>
            </a:endParaRPr>
          </a:p>
        </p:txBody>
      </p:sp>
      <p:sp>
        <p:nvSpPr>
          <p:cNvPr id="26391" name="OTLSHAPE_T_359e3698711b4d2fa50f6f001f746fd0_TextPercentage" hidden="1"/>
          <p:cNvSpPr txBox="1"/>
          <p:nvPr>
            <p:custDataLst>
              <p:tags r:id="rId195"/>
            </p:custDataLst>
          </p:nvPr>
        </p:nvSpPr>
        <p:spPr>
          <a:xfrm>
            <a:off x="0" y="8371756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C0504D"/>
              </a:solidFill>
              <a:latin typeface="Calibri"/>
            </a:endParaRPr>
          </a:p>
        </p:txBody>
      </p:sp>
      <p:sp>
        <p:nvSpPr>
          <p:cNvPr id="26392" name="OTLSHAPE_T_359e3698711b4d2fa50f6f001f746fd0_StartDate" hidden="1"/>
          <p:cNvSpPr txBox="1"/>
          <p:nvPr>
            <p:custDataLst>
              <p:tags r:id="rId196"/>
            </p:custDataLst>
          </p:nvPr>
        </p:nvSpPr>
        <p:spPr>
          <a:xfrm>
            <a:off x="0" y="8371756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1F497E"/>
              </a:solidFill>
              <a:latin typeface="Calibri"/>
            </a:endParaRPr>
          </a:p>
        </p:txBody>
      </p:sp>
      <p:sp>
        <p:nvSpPr>
          <p:cNvPr id="26393" name="OTLSHAPE_T_359e3698711b4d2fa50f6f001f746fd0_EndDate" hidden="1"/>
          <p:cNvSpPr txBox="1"/>
          <p:nvPr>
            <p:custDataLst>
              <p:tags r:id="rId197"/>
            </p:custDataLst>
          </p:nvPr>
        </p:nvSpPr>
        <p:spPr>
          <a:xfrm>
            <a:off x="0" y="8371756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1F497E"/>
              </a:solidFill>
              <a:latin typeface="Calibri"/>
            </a:endParaRPr>
          </a:p>
        </p:txBody>
      </p:sp>
      <p:sp>
        <p:nvSpPr>
          <p:cNvPr id="26394" name="OTLSHAPE_T_359e3698711b4d2fa50f6f001f746fd0_JoinedDate"/>
          <p:cNvSpPr txBox="1"/>
          <p:nvPr>
            <p:custDataLst>
              <p:tags r:id="rId198"/>
            </p:custDataLst>
          </p:nvPr>
        </p:nvSpPr>
        <p:spPr>
          <a:xfrm>
            <a:off x="10856289" y="8240819"/>
            <a:ext cx="1130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6" smtClean="0">
                <a:solidFill>
                  <a:srgbClr val="1F497E"/>
                </a:solidFill>
                <a:latin typeface="Calibri"/>
              </a:rPr>
              <a:t>1/1/2018 - 31/1/2018</a:t>
            </a:r>
            <a:endParaRPr lang="en-GB" sz="1000" spc="-6">
              <a:solidFill>
                <a:srgbClr val="1F497E"/>
              </a:solidFill>
              <a:latin typeface="Calibri"/>
            </a:endParaRPr>
          </a:p>
        </p:txBody>
      </p:sp>
      <p:sp>
        <p:nvSpPr>
          <p:cNvPr id="26395" name="OTLSHAPE_T_359e3698711b4d2fa50f6f001f746fd0_Title"/>
          <p:cNvSpPr txBox="1"/>
          <p:nvPr>
            <p:custDataLst>
              <p:tags r:id="rId199"/>
            </p:custDataLst>
          </p:nvPr>
        </p:nvSpPr>
        <p:spPr>
          <a:xfrm>
            <a:off x="127000" y="8233071"/>
            <a:ext cx="1498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8" smtClean="0">
                <a:solidFill>
                  <a:schemeClr val="dk1"/>
                </a:solidFill>
                <a:latin typeface="Calibri"/>
              </a:rPr>
              <a:t>Evaluation of Festivals 1-3</a:t>
            </a:r>
            <a:endParaRPr lang="en-GB" sz="1100" b="1" spc="-8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6396" name="OTLSHAPE_T_a90ff1b24fba4dc48f9e7ed42600be76_Shape"/>
          <p:cNvSpPr/>
          <p:nvPr>
            <p:custDataLst>
              <p:tags r:id="rId200"/>
            </p:custDataLst>
          </p:nvPr>
        </p:nvSpPr>
        <p:spPr>
          <a:xfrm>
            <a:off x="10805489" y="8536856"/>
            <a:ext cx="457200" cy="20320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397" name="OTLSHAPE_T_a90ff1b24fba4dc48f9e7ed42600be76_ShapePercentage" hidden="1"/>
          <p:cNvSpPr/>
          <p:nvPr>
            <p:custDataLst>
              <p:tags r:id="rId201"/>
            </p:custDataLst>
          </p:nvPr>
        </p:nvSpPr>
        <p:spPr>
          <a:xfrm>
            <a:off x="10805489" y="8536856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398" name="OTLSHAPE_T_a90ff1b24fba4dc48f9e7ed42600be76_Duration" hidden="1"/>
          <p:cNvSpPr txBox="1"/>
          <p:nvPr>
            <p:custDataLst>
              <p:tags r:id="rId202"/>
            </p:custDataLst>
          </p:nvPr>
        </p:nvSpPr>
        <p:spPr>
          <a:xfrm>
            <a:off x="0" y="8483431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mtClean="0">
                <a:solidFill>
                  <a:srgbClr val="C0504D"/>
                </a:solidFill>
                <a:latin typeface="Calibri"/>
              </a:rPr>
              <a:t>28 days</a:t>
            </a:r>
            <a:endParaRPr lang="en-GB" sz="1000">
              <a:solidFill>
                <a:srgbClr val="C0504D"/>
              </a:solidFill>
              <a:latin typeface="Calibri"/>
            </a:endParaRPr>
          </a:p>
        </p:txBody>
      </p:sp>
      <p:sp>
        <p:nvSpPr>
          <p:cNvPr id="26399" name="OTLSHAPE_T_a90ff1b24fba4dc48f9e7ed42600be76_TextPercentage" hidden="1"/>
          <p:cNvSpPr txBox="1"/>
          <p:nvPr>
            <p:custDataLst>
              <p:tags r:id="rId203"/>
            </p:custDataLst>
          </p:nvPr>
        </p:nvSpPr>
        <p:spPr>
          <a:xfrm>
            <a:off x="0" y="8638456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C0504D"/>
              </a:solidFill>
              <a:latin typeface="Calibri"/>
            </a:endParaRPr>
          </a:p>
        </p:txBody>
      </p:sp>
      <p:sp>
        <p:nvSpPr>
          <p:cNvPr id="26400" name="OTLSHAPE_T_a90ff1b24fba4dc48f9e7ed42600be76_StartDate" hidden="1"/>
          <p:cNvSpPr txBox="1"/>
          <p:nvPr>
            <p:custDataLst>
              <p:tags r:id="rId204"/>
            </p:custDataLst>
          </p:nvPr>
        </p:nvSpPr>
        <p:spPr>
          <a:xfrm>
            <a:off x="0" y="8638456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1F497E"/>
              </a:solidFill>
              <a:latin typeface="Calibri"/>
            </a:endParaRPr>
          </a:p>
        </p:txBody>
      </p:sp>
      <p:sp>
        <p:nvSpPr>
          <p:cNvPr id="26401" name="OTLSHAPE_T_a90ff1b24fba4dc48f9e7ed42600be76_EndDate" hidden="1"/>
          <p:cNvSpPr txBox="1"/>
          <p:nvPr>
            <p:custDataLst>
              <p:tags r:id="rId205"/>
            </p:custDataLst>
          </p:nvPr>
        </p:nvSpPr>
        <p:spPr>
          <a:xfrm>
            <a:off x="0" y="8638456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1F497E"/>
              </a:solidFill>
              <a:latin typeface="Calibri"/>
            </a:endParaRPr>
          </a:p>
        </p:txBody>
      </p:sp>
      <p:sp>
        <p:nvSpPr>
          <p:cNvPr id="26402" name="OTLSHAPE_T_a90ff1b24fba4dc48f9e7ed42600be76_JoinedDate"/>
          <p:cNvSpPr txBox="1"/>
          <p:nvPr>
            <p:custDataLst>
              <p:tags r:id="rId206"/>
            </p:custDataLst>
          </p:nvPr>
        </p:nvSpPr>
        <p:spPr>
          <a:xfrm>
            <a:off x="11309434" y="8483431"/>
            <a:ext cx="584200" cy="3100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mtClean="0">
                <a:solidFill>
                  <a:srgbClr val="1F497E"/>
                </a:solidFill>
                <a:latin typeface="Calibri"/>
              </a:rPr>
              <a:t>1/2/2018 - 28/2/2018</a:t>
            </a:r>
            <a:endParaRPr lang="en-GB" sz="1000">
              <a:solidFill>
                <a:srgbClr val="1F497E"/>
              </a:solidFill>
              <a:latin typeface="Calibri"/>
            </a:endParaRPr>
          </a:p>
        </p:txBody>
      </p:sp>
      <p:sp>
        <p:nvSpPr>
          <p:cNvPr id="26403" name="OTLSHAPE_T_a90ff1b24fba4dc48f9e7ed42600be76_Title"/>
          <p:cNvSpPr txBox="1"/>
          <p:nvPr>
            <p:custDataLst>
              <p:tags r:id="rId207"/>
            </p:custDataLst>
          </p:nvPr>
        </p:nvSpPr>
        <p:spPr>
          <a:xfrm>
            <a:off x="127000" y="8553196"/>
            <a:ext cx="1206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6" smtClean="0">
                <a:solidFill>
                  <a:schemeClr val="dk1"/>
                </a:solidFill>
                <a:latin typeface="Calibri"/>
              </a:rPr>
              <a:t>Festival 4 (Half term)</a:t>
            </a:r>
            <a:endParaRPr lang="en-GB" sz="1100" b="1" spc="-6">
              <a:solidFill>
                <a:schemeClr val="dk1"/>
              </a:solidFill>
              <a:latin typeface="Calibri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3114703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R0IiLCJTdHlsZU5hbWUiOiJTdGFuZGFyZCIsIklzVGVtcGxhdGUiOmZhbHNlLCJWZXJzaW9uIjp7IiRpZCI6IjIiLCJWZXJzaW9uIjoiMy4wLjEiLCJPcmlnaW5hbEFzc2VtYmx5VmVyc2lvbiI6IjMuMDUuMDAuMDAiLCJFZGl0aW9uIjoiQmFzaWMiLCJJc1BsdXNFZGl0aW9uIjpmYWxzZX0sIkVmZmVjdCI6MSwiU3R5bGUiOnsiJGlkIjoiMyIsIlRpbWViYW5kU3R5bGUiOnsiJGlkIjoiNCIsIlNjYWxlTWFya2luZyI6MCwiU2hhcGUiOjAsIlNoYXBlU3R5bGUiOnsiJGlkIjoiNSIsIk1hcmdpbiI6eyIkaWQiOiI2IiwiVG9wIjowLCJMZWZ0IjoxMiwiUmlnaHQiOjEyLCJCb3R0b20iOjB9LCJQYWRkaW5nIjp7IiRpZCI6IjciLCJUb3AiOjUsIkxlZnQiOjAsIlJpZ2h0IjowLCJCb3R0b20iOjV9LCJCYWNrZ3JvdW5kIjp7IiRpZCI6IjgiLCJDb2xvciI6eyIkaWQiOiI5IiwiQSI6MjU1LCJSIjoxNTMsIkciOjUyLCJCIjoyMDJ9fSwiSXNWaXNpYmxlIjp0cnVlLCJXaWR0aCI6ODU4LjAsIkhlaWdodCI6MzAuMCwiQm9yZGVyU3R5bGUiOnsiJGlkIjoiMTAiLCJMaW5lQ29sb3IiOnsiJGlkIjoiMTEiLCIkdHlwZSI6Ik5MUkUuQ29tbW9uLkRvbS5Tb2xpZENvbG9yQnJ1c2gsIE5MUkUuQ29tbW9uIiwiQ29sb3IiOnsiJGlkIjoiMTIiLCJBIjoyNTUsIlIiOjI1NSwiRyI6MCwiQiI6MH19LCJMaW5lV2VpZ2h0IjowLjAsIkxpbmVUeXBlIjowLCJQYXJlbnRTdHlsZSI6bnVsbH0sIlBhcmVudFN0eWxlIjpudWxsfSwiUmlnaHRFbmRDYXBzU3R5bGUiOnsiJGlkIjoiMTMiLCJGb250U2V0dGluZ3MiOnsiJGlkIjoiMTQiLCJGb250U2l6ZSI6MTgsIkZvbnROYW1lIjoiQ2FsaWJyaSIsIklzQm9sZCI6dHJ1ZSwiSXNJdGFsaWMiOmZhbHNlLCJJc1VuZGVybGluZWQiOmZhbHNlLCJQYXJlbnRTdHlsZSI6bnVsbH0sIkF1dG9TaXplIjowLCJGb3JlZ3JvdW5kIjp7IiRpZCI6IjE1IiwiQ29sb3IiOnsiJGlkIjoiMTYiLCJBIjoyNTUsIlIiOjE5MiwiRyI6ODAsIkIiOjc3fX0sIk1heFdpZHRoIjoiSW5maW5pdHkiLCJNYXhIZWlnaHQiOiJJbmZpbml0eSIsIlNtYXJ0Rm9yZWdyb3VuZElzQWN0aXZlIjpmYWxzZSwiSG9yaXpvbnRhbEFsaWdubWVudCI6MCwiVmVydGljYWxBbGlnbm1lbnQiOjAsIlNtYXJ0Rm9yZWdyb3VuZCI6bnVsbCwiTWFyZ2luIjp7IiRpZCI6IjE3IiwiVG9wIjowLCJMZWZ0IjowLCJSaWdodCI6MjUsIkJvdHRvbSI6MH0sIlBhZGRpbmciOnsiJGlkIjoiMTgiLCJUb3AiOjAsIkxlZnQiOjAsIlJpZ2h0IjowLCJCb3R0b20iOjB9LCJCYWNrZ3JvdW5kIjp7IiRpZCI6IjE5IiwiQ29sb3IiOnsiJGlkIjoiMjAiLCJBIjo4OSwiUiI6MCwiRyI6MCwiQiI6MH19LCJJc1Zpc2libGUiOnRydWUsIldpZHRoIjowLjAsIkhlaWdodCI6MC4wLCJCb3JkZXJTdHlsZSI6bnVsbCwiUGFyZW50U3R5bGUiOm51bGx9LCJMZWZ0RW5kQ2Fwc1N0eWxlIjp7IiRpZCI6IjIxIiwiRm9udFNldHRpbmdzIjp7IiRpZCI6IjIyIiwiRm9udFNpemUiOjE4LCJGb250TmFtZSI6IkNhbGlicmkiLCJJc0JvbGQiOnRydWUsIklzSXRhbGljIjpmYWxzZSwiSXNVbmRlcmxpbmVkIjpmYWxzZSwiUGFyZW50U3R5bGUiOm51bGx9LCJBdXRvU2l6ZSI6MCwiRm9yZWdyb3VuZCI6eyIkaWQiOiIyMyIsIkNvbG9yIjp7IiRpZCI6IjI0IiwiQSI6MjU1LCJSIjoxOTIsIkciOjgwLCJCIjo3N319LCJNYXhXaWR0aCI6IkluZmluaXR5IiwiTWF4SGVpZ2h0IjoiSW5maW5pdHkiLCJTbWFydEZvcmVncm91bmRJc0FjdGl2ZSI6ZmFsc2UsIkhvcml6b250YWxBbGlnbm1lbnQiOjAsIlZlcnRpY2FsQWxpZ25tZW50IjowLCJTbWFydEZvcmVncm91bmQiOm51bGwsIk1hcmdpbiI6eyIkaWQiOiIyNSIsIlRvcCI6MCwiTGVmdCI6MjUsIlJpZ2h0IjowLCJCb3R0b20iOjB9LCJQYWRkaW5nIjp7IiRpZCI6IjI2IiwiVG9wIjowLCJMZWZ0IjowLCJSaWdodCI6MCwiQm90dG9tIjowfSwiQmFja2dyb3VuZCI6eyIkaWQiOiIyNyIsIkNvbG9yIjp7IiRyZWYiOiIyMCJ9fSwiSXNWaXNpYmxlIjp0cnVlLCJXaWR0aCI6MC4wLCJIZWlnaHQiOjAuMCwiQm9yZGVyU3R5bGUiOm51bGwsIlBhcmVudFN0eWxlIjpudWxsfSwiVG9kYXlUZXh0U3R5bGUiOnsiJGlkIjoiMjgiLCJGb250U2V0dGluZ3MiOnsiJGlkIjoiMjkiLCJGb250U2l6ZSI6MTIsIkZvbnROYW1lIjoiQ2FsaWJyaSIsIklzQm9sZCI6ZmFsc2UsIklzSXRhbGljIjpmYWxzZSwiSXNVbmRlcmxpbmVkIjpmYWxzZSwiUGFyZW50U3R5bGUiOm51bGx9LCJBdXRvU2l6ZSI6MCwiRm9yZWdyb3VuZCI6eyIkaWQiOiIzMCIsIkNvbG9yIjp7IiRpZCI6IjMxIiwiQSI6MjU1LCJSIjowLCJHIjowLCJCIjowfX0sIk1heFdpZHRoIjoyMDAuMCwiTWF4SGVpZ2h0IjoiSW5maW5pdHkiLCJTbWFydEZvcmVncm91bmRJc0FjdGl2ZSI6ZmFsc2UsIkhvcml6b250YWxBbGlnbm1lbnQiOjAsIlZlcnRpY2FsQWxpZ25tZW50IjowLCJTbWFydEZvcmVncm91bmQiOm51bGwsIk1hcmdpbiI6eyIkaWQiOiIzMiIsIlRvcCI6MCwiTGVmdCI6MCwiUmlnaHQiOjAsIkJvdHRvbSI6MH0sIlBhZGRpbmciOnsiJGlkIjoiMzMiLCJUb3AiOjAsIkxlZnQiOjAsIlJpZ2h0IjowLCJCb3R0b20iOjB9LCJCYWNrZ3JvdW5kIjp7IiRpZCI6IjM0IiwiQ29sb3IiOnsiJHJlZiI6IjIwIn19LCJJc1Zpc2libGUiOnRydWUsIldpZHRoIjowLjAsIkhlaWdodCI6MC4wLCJCb3JkZXJTdHlsZSI6bnVsbCwiUGFyZW50U3R5bGUiOm51bGx9LCJUb2RheU1hcmtlclN0eWxlIjp7IiRpZCI6IjM1IiwiTWFyZ2luIjp7IiRpZCI6IjM2IiwiVG9wIjowLCJMZWZ0IjowLCJSaWdodCI6MCwiQm90dG9tIjowfSwiUGFkZGluZyI6eyIkaWQiOiIzNyIsIlRvcCI6MCwiTGVmdCI6MCwiUmlnaHQiOjAsIkJvdHRvbSI6MH0sIkJhY2tncm91bmQiOnsiJGlkIjoiMzgiLCJDb2xvciI6eyIkaWQiOiIzOSIsIkEiOjI1NSwiUiI6MjM1LCJHIjo5MSwiQiI6OTl9fSwiSXNWaXNpYmxlIjp0cnVlLCJXaWR0aCI6MC4wLCJIZWlnaHQiOjAuMCwiQm9yZGVyU3R5bGUiOm51bGwsIlBhcmVudFN0eWxlIjpudWxsfSwiU2NhbGVTdHlsZSI6eyIkaWQiOiI0MCIsIlNob3dTZWdtZW50U2VwYXJhdG9ycyI6dHJ1ZSwiU2VnbWVudFNlcGFyYXRvck9wYWNpdHkiOjMwLCJGb250U2V0dGluZ3MiOnsiJGlkIjoiNDEiLCJGb250U2l6ZSI6MTIsIkZvbnROYW1lIjoiQ2FsaWJyaSIsIklzQm9sZCI6ZmFsc2UsIklzSXRhbGljIjpmYWxzZSwiSXNVbmRlcmxpbmVkIjpmYWxzZSwiUGFyZW50U3R5bGUiOm51bGx9LCJBdXRvU2l6ZSI6MCwiRm9yZWdyb3VuZCI6eyIkaWQiOiI0MiIsIkNvbG9yIjp7IiRpZCI6IjQzIiwiQSI6MjU1LCJSIjoyNTUsIkciOjI1NSwiQiI6MjU1fX0sIk1heFdpZHRoIjoyMDAuMCwiTWF4SGVpZ2h0IjoiSW5maW5pdHkiLCJTbWFydEZvcmVncm91bmRJc0FjdGl2ZSI6ZmFsc2UsIkhvcml6b250YWxBbGlnbm1lbnQiOjAsIlZlcnRpY2FsQWxpZ25tZW50IjoxLCJTbWFydEZvcmVncm91bmQiOm51bGwsIk1hcmdpbiI6eyIkaWQiOiI0NCIsIlRvcCI6MCwiTGVmdCI6NSwiUmlnaHQiOjAsIkJvdHRvbSI6MH0sIlBhZGRpbmciOnsiJGlkIjoiNDUiLCJUb3AiOjAsIkxlZnQiOjAsIlJpZ2h0IjowLCJCb3R0b20iOjB9LCJCYWNrZ3JvdW5kIjp7IiRpZCI6IjQ2IiwiQ29sb3IiOnsiJHJlZiI6IjIwIn19LCJJc1Zpc2libGUiOnRydWUsIldpZHRoIjowLjAsIkhlaWdodCI6MC4wLCJCb3JkZXJTdHlsZSI6bnVsbCwiUGFyZW50U3R5bGUiOm51bGx9LCJFbGFwc2VkVGltZUJhY2tncm91bmQiOnsiJGlkIjoiNDciLCJDb2xvciI6eyIkaWQiOiI0OCIsIkEiOjE5MSwiUiI6MjM1LCJHIjo5MSwiQiI6OTl9fSwiQXBwZW5kWWVhck9uWWVhckNoYW5nZSI6dHJ1ZSwiRWxhcHNlZFRpbWVGb3JtYXQiOjIsIlRvZGF5TWFya2VyUG9zaXRpb24iOjMsIlF1aWNrUG9zaXRpb24iOjEsIkFic29sdXRlUG9zaXRpb24iOjI0MC4wLCJNYXJnaW4iOnsiJGlkIjoiNDkiLCJUb3AiOjAsIkxlZnQiOjEwLCJSaWdodCI6MTAsIkJvdHRvbSI6MH0sIlBhZGRpbmciOnsiJGlkIjoiNTAiLCJUb3AiOjAsIkxlZnQiOjAsIlJpZ2h0IjowLCJCb3R0b20iOjB9LCJCYWNrZ3JvdW5kIjp7IiRpZCI6IjUxIiwiQ29sb3IiOnsiJGlkIjoiNTIiLCJBIjoyNTUsIlIiOjMxLCJHIjo3MywiQiI6MTI1fX0sIklzVmlzaWJsZSI6dHJ1ZSwiV2lkdGgiOjAuMCwiSGVpZ2h0IjowLjAsIkJvcmRlclN0eWxlIjpudWxsLCJQYXJlbnRTdHlsZSI6bnVsbH0sIkRlZmF1bHRNaWxlc3RvbmVTdHlsZSI6eyIkaWQiOiI1MyIsIlNoYXBlIjoyLCJDb25uZWN0b3JNYXJnaW4iOnsiJGlkIjoiNTQiLCJUb3AiOjAsIkxlZnQiOjIsIlJpZ2h0IjoyLCJCb3R0b20iOjB9LCJDb25uZWN0b3JTdHlsZSI6eyIkaWQiOiI1NSIsIkxpbmVDb2xvciI6eyIkaWQiOiI1NiIsIiR0eXBlIjoiTkxSRS5Db21tb24uRG9tLlNvbGlkQ29sb3JCcnVzaCwgTkxSRS5Db21tb24iLCJDb2xvciI6eyIkaWQiOiI1NyIsIkEiOjI1NSwiUiI6MTUzLCJHIjo1MiwiQiI6MjAyfX0sIkxpbmVXZWlnaHQiOjEuMCwiTGluZVR5cGUiOjAsIlBhcmVudFN0eWxlIjpudWxsfSwiSXNCZWxvd1RpbWViYW5kIjpmYWxzZSwiSGlkZURhdGUiOmZhbHNlLCJTaGFwZVNpemUiOjEsIlNwYWNpbmciOjEuMCwiUGFkZGluZyI6eyIkaWQiOiI1OCIsIlRvcCI6NywiTGVmdCI6MywiUmlnaHQiOjAsIkJvdHRvbSI6Mn0sIlNoYXBlU3R5bGUiOnsiJGlkIjoiNTkiLCJNYXJnaW4iOnsiJGlkIjoiNjAiLCJUb3AiOjAsIkxlZnQiOjAsIlJpZ2h0IjowLCJCb3R0b20iOjB9LCJQYWRkaW5nIjp7IiRpZCI6IjYxIiwiVG9wIjowLCJMZWZ0IjowLCJSaWdodCI6MCwiQm90dG9tIjowfSwiQmFja2dyb3VuZCI6bnVsbCwiSXNWaXNpYmxlIjp0cnVlLCJXaWR0aCI6MTguMCwiSGVpZ2h0IjoyMC4wLCJCb3JkZXJTdHlsZSI6eyIkaWQiOiI2MiIsIkxpbmVDb2xvciI6eyIkaWQiOiI2MyIsIiR0eXBlIjoiTkxSRS5Db21tb24uRG9tLlNvbGlkQ29sb3JCcnVzaCwgTkxSRS5Db21tb24iLCJDb2xvciI6eyIkaWQiOiI2NCIsIkEiOjI1NSwiUiI6MjU1LCJHIjowLCJCIjowfX0sIkxpbmVXZWlnaHQiOjAuMCwiTGluZVR5cGUiOjAsIlBhcmVudFN0eWxlIjpudWxsfSwiUGFyZW50U3R5bGUiOm51bGx9LCJUaXRsZVN0eWxlIjp7IiRpZCI6IjY1IiwiRm9udFNldHRpbmdzIjp7IiRpZCI6IjY2IiwiRm9udFNpemUiOjExLCJGb250TmFtZSI6IkNhbGlicmkiLCJJc0JvbGQiOnRydWUsIklzSXRhbGljIjpmYWxzZSwiSXNVbmRlcmxpbmVkIjpmYWxzZSwiUGFyZW50U3R5bGUiOm51bGx9LCJBdXRvU2l6ZSI6MCwiRm9yZWdyb3VuZCI6eyIkaWQiOiI2NyIsIkNvbG9yIjp7IiRpZCI6IjY4IiwiQSI6MjU1LCJSIjowLCJHIjowLCJCIjowfX0sIk1heFdpZHRoIjoyMDAuMCwiTWF4SGVpZ2h0IjoiSW5maW5pdHkiLCJTbWFydEZvcmVncm91bmRJc0FjdGl2ZSI6ZmFsc2UsIkhvcml6b250YWxBbGlnbm1lbnQiOjAsIlZlcnRpY2FsQWxpZ25tZW50IjowLCJTbWFydEZvcmVncm91bmQiOm51bGwsIk1hcmdpbiI6eyIkaWQiOiI2OSIsIlRvcCI6MCwiTGVmdCI6MCwiUmlnaHQiOjAsIkJvdHRvbSI6MH0sIlBhZGRpbmciOnsiJGlkIjoiNzAiLCJUb3AiOjAsIkxlZnQiOjAsIlJpZ2h0IjowLCJCb3R0b20iOjB9LCJCYWNrZ3JvdW5kIjp7IiRpZCI6IjcxIiwiQ29sb3IiOnsiJHJlZiI6IjIwIn19LCJJc1Zpc2libGUiOnRydWUsIldpZHRoIjowLjAsIkhlaWdodCI6MC4wLCJCb3JkZXJTdHlsZSI6bnVsbCwiUGFyZW50U3R5bGUiOm51bGx9LCJEYXRlU3R5bGUiOnsiJGlkIjoiNzIiLCJGb250U2V0dGluZ3MiOnsiJGlkIjoiNzMiLCJGb250U2l6ZSI6MTAsIkZvbnROYW1lIjoiQ2FsaWJyaSIsIklzQm9sZCI6ZmFsc2UsIklzSXRhbGljIjpmYWxzZSwiSXNVbmRlcmxpbmVkIjpmYWxzZSwiUGFyZW50U3R5bGUiOm51bGx9LCJBdXRvU2l6ZSI6MCwiRm9yZWdyb3VuZCI6eyIkaWQiOiI3NCIsIkNvbG9yIjp7IiRpZCI6Ijc1IiwiQSI6MjU1LCJSIjozMSwiRyI6NzMsIkIiOjEyNn19LCJNYXhXaWR0aCI6MjAwLjAsIk1heEhlaWdodCI6IkluZmluaXR5IiwiU21hcnRGb3JlZ3JvdW5kSXNBY3RpdmUiOmZhbHNlLCJIb3Jpem9udGFsQWxpZ25tZW50IjowLCJWZXJ0aWNhbEFsaWdubWVudCI6MCwiU21hcnRGb3JlZ3JvdW5kIjpudWxsLCJNYXJnaW4iOnsiJGlkIjoiNzYiLCJUb3AiOjAsIkxlZnQiOjAsIlJpZ2h0IjowLCJCb3R0b20iOjB9LCJQYWRkaW5nIjp7IiRpZCI6Ijc3IiwiVG9wIjowLCJMZWZ0IjowLCJSaWdodCI6MCwiQm90dG9tIjowfSwiQmFja2dyb3VuZCI6eyIkaWQiOiI3OCIsIkNvbG9yIjp7IiRyZWYiOiIyMCJ9fSwiSXNWaXNpYmxlIjp0cnVlLCJXaWR0aCI6MC4wLCJIZWlnaHQiOjAuMCwiQm9yZGVyU3R5bGUiOm51bGwsIlBhcmVudFN0eWxlIjpudWxsfSwiRGF0ZUZvcm1hdCI6eyIkaWQiOiI3OSIsIkZvcm1hdFN0cmluZyI6ImQvTS95eXl5IiwiU2VwYXJhdG9yIjoiLyIsIlVzZUludGVybmF0aW9uYWxEYXRlRm9ybWF0Ijp0cnVlfSwiSXNWaXNpYmxlIjp0cnVlLCJQYXJlbnRTdHlsZSI6bnVsbH0sIkRlZmF1bHRUYXNrU3R5bGUiOnsiJGlkIjoiODAiLCJTaGFwZSI6MCwiU2hhcGVUaGlja25lc3MiOjEsIkR1cmF0aW9uRm9ybWF0IjowLCJJbmNsdWRlTm9uV29ya2luZ0RheXNJbkR1cmF0aW9uIjp0cnVlLCJQZXJjZW50YWdlQ29tcGxldGVTdHlsZSI6eyIkaWQiOiI4MSIsIkZvbnRTZXR0aW5ncyI6eyIkaWQiOiI4MiIsIkZvbnRTaXplIjoxMCwiRm9udE5hbWUiOiJDYWxpYnJpIiwiSXNCb2xkIjpmYWxzZSwiSXNJdGFsaWMiOmZhbHNlLCJJc1VuZGVybGluZWQiOmZhbHNlLCJQYXJlbnRTdHlsZSI6bnVsbH0sIkF1dG9TaXplIjowLCJGb3JlZ3JvdW5kIjp7IiRpZCI6IjgzIiwiQ29sb3IiOnsiJGlkIjoiODQiLCJBIjoyNTUsIlIiOjE5MiwiRyI6ODAsIkIiOjc3fX0sIk1heFdpZHRoIjoyMDAuMCwiTWF4SGVpZ2h0IjoiSW5maW5pdHkiLCJTbWFydEZvcmVncm91bmRJc0FjdGl2ZSI6ZmFsc2UsIkhvcml6b250YWxBbGlnbm1lbnQiOjAsIlZlcnRpY2FsQWxpZ25tZW50IjowLCJTbWFydEZvcmVncm91bmQiOm51bGwsIk1hcmdpbiI6eyIkaWQiOiI4NSIsIlRvcCI6MCwiTGVmdCI6MCwiUmlnaHQiOjAsIkJvdHRvbSI6MH0sIlBhZGRpbmciOnsiJGlkIjoiODYiLCJUb3AiOjAsIkxlZnQiOjAsIlJpZ2h0IjowLCJCb3R0b20iOjB9LCJCYWNrZ3JvdW5kIjp7IiRpZCI6Ijg3IiwiQ29sb3IiOnsiJHJlZiI6IjIwIn19LCJJc1Zpc2libGUiOnRydWUsIldpZHRoIjowLjAsIkhlaWdodCI6MC4wLCJCb3JkZXJTdHlsZSI6bnVsbCwiUGFyZW50U3R5bGUiOm51bGx9LCJEdXJhdGlvblN0eWxlIjp7IiRpZCI6Ijg4IiwiRm9udFNldHRpbmdzIjp7IiRpZCI6Ijg5IiwiRm9udFNpemUiOjEwLCJGb250TmFtZSI6IkNhbGlicmkiLCJJc0JvbGQiOmZhbHNlLCJJc0l0YWxpYyI6ZmFsc2UsIklzVW5kZXJsaW5lZCI6ZmFsc2UsIlBhcmVudFN0eWxlIjpudWxsfSwiQXV0b1NpemUiOjAsIkZvcmVncm91bmQiOnsiJGlkIjoiOTAiLCJDb2xvciI6eyIkaWQiOiI5MSIsIkEiOjI1NSwiUiI6MTkyLCJHIjo4MCwiQiI6Nzd9fSwiTWF4V2lkdGgiOjIwMC4wLCJNYXhIZWlnaHQiOiJJbmZpbml0eSIsIlNtYXJ0Rm9yZWdyb3VuZElzQWN0aXZlIjpmYWxzZSwiSG9yaXpvbnRhbEFsaWdubWVudCI6MCwiVmVydGljYWxBbGlnbm1lbnQiOjAsIlNtYXJ0Rm9yZWdyb3VuZCI6bnVsbCwiTWFyZ2luIjp7IiRpZCI6IjkyIiwiVG9wIjowLCJMZWZ0IjowLCJSaWdodCI6MCwiQm90dG9tIjowfSwiUGFkZGluZyI6eyIkaWQiOiI5MyIsIlRvcCI6MCwiTGVmdCI6MCwiUmlnaHQiOjAsIkJvdHRvbSI6MH0sIkJhY2tncm91bmQiOnsiJGlkIjoiOTQiLCJDb2xvciI6eyIkcmVmIjoiMjAifX0sIklzVmlzaWJsZSI6dHJ1ZSwiV2lkdGgiOjAuMCwiSGVpZ2h0IjowLjAsIkJvcmRlclN0eWxlIjpudWxsLCJQYXJlbnRTdHlsZSI6bnVsbH0sIkhvcml6b250YWxDb25uZWN0b3JTdHlsZSI6eyIkaWQiOiI5NSIsIkxpbmVDb2xvciI6eyIkaWQiOiI5NiIsIiR0eXBlIjoiTkxSRS5Db21tb24uRG9tLlNvbGlkQ29sb3JCcnVzaCwgTkxSRS5Db21tb24iLCJDb2xvciI6eyIkaWQiOiI5NyIsIkEiOjI1NSwiUiI6MjA0LCJHIjoyMDQsIkIiOjIwNH19LCJMaW5lV2VpZ2h0IjoxLjAsIkxpbmVUeXBlIjowLCJQYXJlbnRTdHlsZSI6bnVsbH0sIlZlcnRpY2FsQ29ubmVjdG9yU3R5bGUiOnsiJGlkIjoiOTgiLCJMaW5lQ29sb3IiOnsiJGlkIjoiOTkiLCIkdHlwZSI6Ik5MUkUuQ29tbW9uLkRvbS5Tb2xpZENvbG9yQnJ1c2gsIE5MUkUuQ29tbW9uIiwiQ29sb3IiOnsiJGlkIjoiMTAwIiwiQSI6MjU1LCJSIjoyMDQsIkciOjIwNCwiQiI6MjA0fX0sIkxpbmVXZWlnaHQiOjAuMCwiTGluZVR5cGUiOjAsIlBhcmVudFN0eWxlIjpudWxsfSwiTWFyZ2luIjpudWxsLCJTdGFydERhdGVQb3NpdGlvbiI6NCwiRW5kRGF0ZVBvc2l0aW9uIjo0LCJUaXRsZVBvc2l0aW9uIjo1LCJEdXJhdGlvblBvc2l0aW9uIjo2LCJQZXJjZW50YWdlQ29tcGxldGVkUG9zaXRpb24iOjYsIlNwYWNpbmciOjUsIklzQmVsb3dUaW1lYmFuZCI6dHJ1ZSwiUGVyY2VudGFnZUNvbXBsZXRlU2hhcGVPcGFjaXR5IjozNSwiU2hhcGVTdHlsZSI6eyIkaWQiOiIxMDEiLCJNYXJnaW4iOnsiJGlkIjoiMTAyIiwiVG9wIjowLCJMZWZ0Ijo0LCJSaWdodCI6NCwiQm90dG9tIjowfSwiUGFkZGluZyI6eyIkaWQiOiIxMDMiLCJUb3AiOjAsIkxlZnQiOjAsIlJpZ2h0IjowLCJCb3R0b20iOjB9LCJCYWNrZ3JvdW5kIjpudWxsLCJJc1Zpc2libGUiOnRydWUsIldpZHRoIjowLjAsIkhlaWdodCI6MTYuMCwiQm9yZGVyU3R5bGUiOnsiJGlkIjoiMTA0IiwiTGluZUNvbG9yIjp7IiRpZCI6IjEwNSIsIiR0eXBlIjoiTkxSRS5Db21tb24uRG9tLlNvbGlkQ29sb3JCcnVzaCwgTkxSRS5Db21tb24iLCJDb2xvciI6eyIkaWQiOiIxMDYiLCJBIjoyNTUsIlIiOjI1NSwiRyI6MCwiQiI6MH19LCJMaW5lV2VpZ2h0IjowLjAsIkxpbmVUeXBlIjowLCJQYXJlbnRTdHlsZSI6bnVsbH0sIlBhcmVudFN0eWxlIjpudWxsfSwiVGl0bGVTdHlsZSI6eyIkaWQiOiIxMDciLCJGb250U2V0dGluZ3MiOnsiJGlkIjoiMTA4IiwiRm9udFNpemUiOjExLCJGb250TmFtZSI6IkNhbGlicmkiLCJJc0JvbGQiOnRydWUsIklzSXRhbGljIjpmYWxzZSwiSXNVbmRlcmxpbmVkIjpmYWxzZSwiUGFyZW50U3R5bGUiOm51bGx9LCJBdXRvU2l6ZSI6MCwiRm9yZWdyb3VuZCI6eyIkaWQiOiIxMDkiLCJDb2xvciI6eyIkaWQiOiIxMTAiLCJBIjoyNTUsIlIiOjAsIkciOjAsIkIiOjB9fSwiTWF4V2lkdGgiOjk2MC4wLCJNYXhIZWlnaHQiOiJJbmZpbml0eSIsIlNtYXJ0Rm9yZWdyb3VuZElzQWN0aXZlIjpmYWxzZSwiSG9yaXpvbnRhbEFsaWdubWVudCI6MCwiVmVydGljYWxBbGlnbm1lbnQiOjAsIlNtYXJ0Rm9yZWdyb3VuZCI6bnVsbCwiTWFyZ2luIjp7IiRpZCI6IjExMSIsIlRvcCI6MCwiTGVmdCI6MCwiUmlnaHQiOjAsIkJvdHRvbSI6MH0sIlBhZGRpbmciOnsiJGlkIjoiMTEyIiwiVG9wIjowLCJMZWZ0IjowLCJSaWdodCI6MCwiQm90dG9tIjowfSwiQmFja2dyb3VuZCI6eyIkaWQiOiIxMTMiLCJDb2xvciI6eyIkcmVmIjoiMjAifX0sIklzVmlzaWJsZSI6dHJ1ZSwiV2lkdGgiOjAuMCwiSGVpZ2h0IjowLjAsIkJvcmRlclN0eWxlIjpudWxsLCJQYXJlbnRTdHlsZSI6bnVsbH0sIkRhdGVTdHlsZSI6eyIkaWQiOiIxMTQiLCJGb250U2V0dGluZ3MiOnsiJGlkIjoiMTE1IiwiRm9udFNpemUiOjEwLCJGb250TmFtZSI6IkNhbGlicmkiLCJJc0JvbGQiOmZhbHNlLCJJc0l0YWxpYyI6ZmFsc2UsIklzVW5kZXJsaW5lZCI6ZmFsc2UsIlBhcmVudFN0eWxlIjpudWxsfSwiQXV0b1NpemUiOjAsIkZvcmVncm91bmQiOnsiJGlkIjoiMTE2IiwiQ29sb3IiOnsiJGlkIjoiMTE3IiwiQSI6MjU1LCJSIjozMSwiRyI6NzMsIkIiOjEyNn19LCJNYXhXaWR0aCI6MjAwLjAsIk1heEhlaWdodCI6IkluZmluaXR5IiwiU21hcnRGb3JlZ3JvdW5kSXNBY3RpdmUiOmZhbHNlLCJIb3Jpem9udGFsQWxpZ25tZW50IjowLCJWZXJ0aWNhbEFsaWdubWVudCI6MCwiU21hcnRGb3JlZ3JvdW5kIjpudWxsLCJNYXJnaW4iOnsiJGlkIjoiMTE4IiwiVG9wIjowLCJMZWZ0IjowLCJSaWdodCI6MCwiQm90dG9tIjowfSwiUGFkZGluZyI6eyIkaWQiOiIxMTkiLCJUb3AiOjAsIkxlZnQiOjAsIlJpZ2h0IjowLCJCb3R0b20iOjB9LCJCYWNrZ3JvdW5kIjp7IiRpZCI6IjEyMCIsIkNvbG9yIjp7IiRyZWYiOiIyMCJ9fSwiSXNWaXNpYmxlIjp0cnVlLCJXaWR0aCI6MC4wLCJIZWlnaHQiOjAuMCwiQm9yZGVyU3R5bGUiOm51bGwsIlBhcmVudFN0eWxlIjpudWxsfSwiRGF0ZUZvcm1hdCI6eyIkaWQiOiIxMjEiLCJGb3JtYXRTdHJpbmciOiJkL00veXl5eSIsIlNlcGFyYXRvciI6Ii8iLCJVc2VJbnRlcm5hdGlvbmFsRGF0ZUZvcm1hdCI6dHJ1ZX0sIklzVmlzaWJsZSI6dHJ1ZSwiUGFyZW50U3R5bGUiOm51bGx9LCJTaG93RWxhcHNlZFRpbWVHcmFkaWVudFN0eWxlIjpmYWxzZX0sIlNjYWxlIjp7IiRpZCI6IjEyMiIsIlN0YXJ0RGF0ZSI6IjIwMTYtMDYtMDFUMjM6NTk6NTkuOTk5WiIsIkVuZERhdGUiOiIyMDE4LTAyLTI4VDIzOjU5OjU5Ljk5OVoiLCJGb3JtYXQiOiJNTU0iLCJUeXBlIjoyLCJBdXRvRGF0ZVJhbmdlIjp0cnVlLCJXb3JraW5nRGF5cyI6MzEsIlRvZGF5TWFya2VyVGV4dCI6IlRvZGF5IiwiQXV0b1NjYWxlVHlwZSI6dHJ1ZX0sIk1pbGVzdG9uZXMiOlt7IiRpZCI6IjEyMyIsIkRhdGUiOiIyMDE2LTA2LTAxVDIzOjU5OjU5Ljk5OVoiLCJTdHlsZSI6eyIkaWQiOiIxMjQiLCJTaGFwZSI6MiwiQ29ubmVjdG9yTWFyZ2luIjp7IiRyZWYiOiI1NCJ9LCJDb25uZWN0b3JTdHlsZSI6eyIkaWQiOiIxMjUiLCJMaW5lQ29sb3IiOnsiJGlkIjoiMTI2IiwiJHR5cGUiOiJOTFJFLkNvbW1vbi5Eb20uU29saWRDb2xvckJydXNoLCBOTFJFLkNvbW1vbiIsIkNvbG9yIjp7IiRpZCI6IjEyNyIsIkEiOjEyNywiUiI6MTUzLCJHIjo1MiwiQiI6MjAyfX0sIkxpbmVXZWlnaHQiOjEuMCwiTGluZVR5cGUiOjAsIlBhcmVudFN0eWxlIjp7IiRyZWYiOiI1NSJ9fSwiSXNCZWxvd1RpbWViYW5kIjpmYWxzZSwiSGlkZURhdGUiOmZhbHNlLCJTaGFwZVNpemUiOjEsIlNwYWNpbmciOjEuMCwiUGFkZGluZyI6eyIkcmVmIjoiNTgifSwiU2hhcGVTdHlsZSI6eyIkaWQiOiIxMjgiLCJNYXJnaW4iOnsiJHJlZiI6IjYwIn0sIlBhZGRpbmciOnsiJHJlZiI6IjYxIn0sIkJhY2tncm91bmQiOnsiJGlkIjoiMTI5IiwiQ29sb3IiOnsiJGlkIjoiMTMwIiwiQSI6MjU1LCJSIjoxNTMsIkciOjUyLCJCIjoyMDJ9fSwiSXNWaXNpYmxlIjp0cnVlLCJXaWR0aCI6MTguMCwiSGVpZ2h0IjoyMC4wLCJCb3JkZXJTdHlsZSI6eyIkaWQiOiIxMzEiLCJMaW5lQ29sb3IiOnsiJHJlZiI6IjYzIn0sIkxpbmVXZWlnaHQiOjAuMCwiTGluZVR5cGUiOjAsIlBhcmVudFN0eWxlIjp7IiRyZWYiOiI2MiJ9fSwiUGFyZW50U3R5bGUiOnsiJHJlZiI6IjU5In19LCJUaXRsZVN0eWxlIjp7IiRpZCI6IjEzMiIsIkZvbnRTZXR0aW5ncyI6eyIkaWQiOiIxMzMiLCJGb250U2l6ZSI6MTEsIkZvbnROYW1lIjoiQ2FsaWJyaSIsIklzQm9sZCI6dHJ1ZSwiSXNJdGFsaWMiOmZhbHNlLCJJc1VuZGVybGluZWQiOmZhbHNlLCJQYXJlbnRTdHlsZSI6eyIkcmVmIjoiNjYifX0sIkF1dG9TaXplIjowLCJGb3JlZ3JvdW5kIjp7IiRyZWYiOiI2NyJ9LCJNYXhXaWR0aCI6MjAwLjAsIk1heEhlaWdodCI6IkluZmluaXR5IiwiU21hcnRGb3JlZ3JvdW5kSXNBY3RpdmUiOmZhbHNlLCJIb3Jpem9udGFsQWxpZ25tZW50IjowLCJWZXJ0aWNhbEFsaWdubWVudCI6MCwiU21hcnRGb3JlZ3JvdW5kIjpudWxsLCJNYXJnaW4iOnsiJHJlZiI6IjY5In0sIlBhZGRpbmciOnsiJHJlZiI6IjcwIn0sIkJhY2tncm91bmQiOnsiJHJlZiI6IjcxIn0sIklzVmlzaWJsZSI6dHJ1ZSwiV2lkdGgiOjAuMCwiSGVpZ2h0IjowLjAsIkJvcmRlclN0eWxlIjp7IiRpZCI6IjEzNCIsIkxpbmVDb2xvciI6bnVsbCwiTGluZVdlaWdodCI6MC4wLCJMaW5lVHlwZSI6MCwiUGFyZW50U3R5bGUiOm51bGx9LCJQYXJlbnRTdHlsZSI6eyIkcmVmIjoiNjUifX0sIkRhdGVTdHlsZSI6eyIkaWQiOiIxMzUiLCJGb250U2V0dGluZ3MiOnsiJGlkIjoiMTM2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TM3IiwiTGluZUNvbG9yIjpudWxsLCJMaW5lV2VpZ2h0IjowLjAsIkxpbmVUeXBlIjowLCJQYXJlbnRTdHlsZSI6bnVsbH0sIlBhcmVudFN0eWxlIjp7IiRyZWYiOiI3MiJ9fSwiRGF0ZUZvcm1hdCI6eyIkaWQiOiIxMzgiLCJGb3JtYXRTdHJpbmciOiJkL00veXl5eSIsIlNlcGFyYXRvciI6Ii8iLCJVc2VJbnRlcm5hdGlvbmFsRGF0ZUZvcm1hdCI6dHJ1ZX0sIklzVmlzaWJsZSI6dHJ1ZSwiUGFyZW50U3R5bGUiOnsiJHJlZiI6IjUzIn19LCJQb3NpdGlvbiI6eyIkaWQiOiIxMzkiLCJSYXRpbyI6MC4wOTU1MTk3OTUzNTg5MTY4NTksIklzQ3VzdG9tIjpmYWxzZX0sIklkIjoiMTQ3MzEyYzItOTZlMS00ZjYxLWIwY2YtN2E2ZTZiY2IyZDUzIiwiSW1wb3J0SWQiOm51bGwsIlRpdGxlIjoiTWFya2VyIiwiTm90ZSI6bnVsbCwiSHlwZXJsaW5rIjpudWxsLCJJc0NoYW5nZWQiOmZhbHNlLCJJc05ldyI6ZmFsc2V9LHsiJGlkIjoiMTQwIiwiRGF0ZSI6IjIwMTYtMDgtMDFUMjM6NTk6NTkuOTk5WiIsIlN0eWxlIjp7IiRpZCI6IjE0MSIsIlNoYXBlIjoyLCJDb25uZWN0b3JNYXJnaW4iOnsiJHJlZiI6IjU0In0sIkNvbm5lY3RvclN0eWxlIjp7IiRpZCI6IjE0MiIsIkxpbmVDb2xvciI6eyIkaWQiOiIxNDMiLCIkdHlwZSI6Ik5MUkUuQ29tbW9uLkRvbS5Tb2xpZENvbG9yQnJ1c2gsIE5MUkUuQ29tbW9uIiwiQ29sb3IiOnsiJGlkIjoiMTQ0IiwiQSI6MTI3LCJSIjoxNjYsIkciOjIzNCwiQiI6Nzh9fSwiTGluZVdlaWdodCI6MS4wLCJMaW5lVHlwZSI6MCwiUGFyZW50U3R5bGUiOnsiJHJlZiI6IjU1In19LCJJc0JlbG93VGltZWJhbmQiOmZhbHNlLCJIaWRlRGF0ZSI6ZmFsc2UsIlNoYXBlU2l6ZSI6MSwiU3BhY2luZyI6MS4wLCJQYWRkaW5nIjp7IiRyZWYiOiI1OCJ9LCJTaGFwZVN0eWxlIjp7IiRpZCI6IjE0NSIsIk1hcmdpbiI6eyIkcmVmIjoiNjAifSwiUGFkZGluZyI6eyIkcmVmIjoiNjEifSwiQmFja2dyb3VuZCI6eyIkaWQiOiIxNDYiLCJDb2xvciI6eyIkaWQiOiIxNDciLCJBIjoyNTUsIlIiOjE2NiwiRyI6MjM0LCJCIjo3OH19LCJJc1Zpc2libGUiOnRydWUsIldpZHRoIjoxOC4wLCJIZWlnaHQiOjIwLjAsIkJvcmRlclN0eWxlIjp7IiRpZCI6IjE0OCIsIkxpbmVDb2xvciI6eyIkcmVmIjoiNjMifSwiTGluZVdlaWdodCI6MC4wLCJMaW5lVHlwZSI6MCwiUGFyZW50U3R5bGUiOnsiJHJlZiI6IjYyIn19LCJQYXJlbnRTdHlsZSI6eyIkcmVmIjoiNTkifX0sIlRpdGxlU3R5bGUiOnsiJGlkIjoiMTQ5IiwiRm9udFNldHRpbmdzIjp7IiRpZCI6IjE1MCIsIkZvbnRTaXplIjoxMSwiRm9udE5hbWUiOiJDYWxpYnJpIiwiSXNCb2xkIjp0cnVlLCJJc0l0YWxpYyI6ZmFsc2UsIklzVW5kZXJsaW5lZCI6ZmFsc2UsIlBhcmVudFN0eWxlIjp7IiRyZWYiOiI2NiJ9fSwiQXV0b1NpemUiOjAsIkZvcmVncm91bmQiOnsiJHJlZiI6IjY3In0sIk1heFdpZHRoIjoyMDAuMC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TUxIiwiTGluZUNvbG9yIjpudWxsLCJMaW5lV2VpZ2h0IjowLjAsIkxpbmVUeXBlIjowLCJQYXJlbnRTdHlsZSI6bnVsbH0sIlBhcmVudFN0eWxlIjp7IiRyZWYiOiI2NSJ9fSwiRGF0ZVN0eWxlIjp7IiRpZCI6IjE1MiIsIkZvbnRTZXR0aW5ncyI6eyIkaWQiOiIxNTM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NTQiLCJMaW5lQ29sb3IiOm51bGwsIkxpbmVXZWlnaHQiOjAuMCwiTGluZVR5cGUiOjAsIlBhcmVudFN0eWxlIjpudWxsfSwiUGFyZW50U3R5bGUiOnsiJHJlZiI6IjcyIn19LCJEYXRlRm9ybWF0Ijp7IiRyZWYiOiI3OSJ9LCJJc1Zpc2libGUiOnRydWUsIlBhcmVudFN0eWxlIjp7IiRyZWYiOiI1MyJ9fSwiUG9zaXRpb24iOnsiJGlkIjoiMTU1IiwiUmF0aW8iOjAuMCwiSXNDdXN0b20iOmZhbHNlfSwiSWQiOiI1MGU5MjY2My1jZTQ4LTQ5MWMtYWQyNy0xMGMxZDEyZGNmZjMiLCJJbXBvcnRJZCI6bnVsbCwiVGl0bGUiOiJQaWxvdCBldmVudHMgcHJvZ3JhbW1lIGNvbmZpcm1lZCIsIk5vdGUiOm51bGwsIkh5cGVybGluayI6bnVsbCwiSXNDaGFuZ2VkIjpmYWxzZSwiSXNOZXciOmZhbHNlfSx7IiRpZCI6IjE1NiIsIkRhdGUiOiIyMDE2LTA4LTAxVDIzOjU5OjU5Ljk5OVoiLCJTdHlsZSI6eyIkaWQiOiIxNTciLCJTaGFwZSI6MiwiQ29ubmVjdG9yTWFyZ2luIjp7IiRyZWYiOiI1NCJ9LCJDb25uZWN0b3JTdHlsZSI6eyIkaWQiOiIxNTgiLCJMaW5lQ29sb3IiOnsiJGlkIjoiMTU5IiwiJHR5cGUiOiJOTFJFLkNvbW1vbi5Eb20uU29saWRDb2xvckJydXNoLCBOTFJFLkNvbW1vbiIsIkNvbG9yIjp7IiRpZCI6IjE2MCIsIkEiOjEyNywiUiI6MTY2LCJHIjoyMzQsIkIiOjc4fX0sIkxpbmVXZWlnaHQiOjEuMCwiTGluZVR5cGUiOjAsIlBhcmVudFN0eWxlIjp7IiRyZWYiOiI1NSJ9fSwiSXNCZWxvd1RpbWViYW5kIjpmYWxzZSwiSGlkZURhdGUiOmZhbHNlLCJTaGFwZVNpemUiOjEsIlNwYWNpbmciOjEuMCwiUGFkZGluZyI6eyIkcmVmIjoiNTgifSwiU2hhcGVTdHlsZSI6eyIkaWQiOiIxNjEiLCJNYXJnaW4iOnsiJHJlZiI6IjYwIn0sIlBhZGRpbmciOnsiJHJlZiI6IjYxIn0sIkJhY2tncm91bmQiOnsiJGlkIjoiMTYyIiwiQ29sb3IiOnsiJGlkIjoiMTYzIiwiQSI6MjU1LCJSIjoxNjYsIkciOjIzNCwiQiI6Nzh9fSwiSXNWaXNpYmxlIjp0cnVlLCJXaWR0aCI6MTguMCwiSGVpZ2h0IjoyMC4wLCJCb3JkZXJTdHlsZSI6eyIkaWQiOiIxNjQiLCJMaW5lQ29sb3IiOnsiJHJlZiI6IjYzIn0sIkxpbmVXZWlnaHQiOjAuMCwiTGluZVR5cGUiOjAsIlBhcmVudFN0eWxlIjp7IiRyZWYiOiI2MiJ9fSwiUGFyZW50U3R5bGUiOnsiJHJlZiI6IjU5In19LCJUaXRsZVN0eWxlIjp7IiRpZCI6IjE2NSIsIkZvbnRTZXR0aW5ncyI6eyIkaWQiOiIxNjYiLCJGb250U2l6ZSI6MTEsIkZvbnROYW1lIjoiQ2FsaWJyaSIsIklzQm9sZCI6dHJ1ZSwiSXNJdGFsaWMiOmZhbHNlLCJJc1VuZGVybGluZWQiOmZhbHNlLCJQYXJlbnRTdHlsZSI6eyIkcmVmIjoiNjYifX0sIkF1dG9TaXplIjowLCJGb3JlZ3JvdW5kIjp7IiRyZWYiOiI2NyJ9LCJNYXhXaWR0aCI6MjAwLjAsIk1heEhlaWdodCI6IkluZmluaXR5IiwiU21hcnRGb3JlZ3JvdW5kSXNBY3RpdmUiOmZhbHNlLCJIb3Jpem9udGFsQWxpZ25tZW50IjowLCJWZXJ0aWNhbEFsaWdubWVudCI6MCwiU21hcnRGb3JlZ3JvdW5kIjpudWxsLCJNYXJnaW4iOnsiJHJlZiI6IjY5In0sIlBhZGRpbmciOnsiJHJlZiI6IjcwIn0sIkJhY2tncm91bmQiOnsiJHJlZiI6IjcxIn0sIklzVmlzaWJsZSI6dHJ1ZSwiV2lkdGgiOjAuMCwiSGVpZ2h0IjowLjAsIkJvcmRlclN0eWxlIjp7IiRpZCI6IjE2NyIsIkxpbmVDb2xvciI6bnVsbCwiTGluZVdlaWdodCI6MC4wLCJMaW5lVHlwZSI6MCwiUGFyZW50U3R5bGUiOm51bGx9LCJQYXJlbnRTdHlsZSI6eyIkcmVmIjoiNjUifX0sIkRhdGVTdHlsZSI6eyIkaWQiOiIxNjgiLCJGb250U2V0dGluZ3MiOnsiJGlkIjoiMTY5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TcwIiwiTGluZUNvbG9yIjpudWxsLCJMaW5lV2VpZ2h0IjowLjAsIkxpbmVUeXBlIjowLCJQYXJlbnRTdHlsZSI6bnVsbH0sIlBhcmVudFN0eWxlIjp7IiRyZWYiOiI3MiJ9fSwiRGF0ZUZvcm1hdCI6eyIkcmVmIjoiNzkifSwiSXNWaXNpYmxlIjp0cnVlLCJQYXJlbnRTdHlsZSI6eyIkcmVmIjoiNTMifX0sIlBvc2l0aW9uIjp7IiRpZCI6IjE3MSIsIlJhdGlvIjowLjAsIklzQ3VzdG9tIjpmYWxzZX0sIklkIjoiYTFjM2ZmYzMtNDgxNS00NDE5LTk0OGEtY2NkYjNkOTUwY2ZiIiwiSW1wb3J0SWQiOm51bGwsIlRpdGxlIjoiQnJhbmQgJiBNYXJDb21tcyBwbGFuIGNvbmZpcm1lZCIsIk5vdGUiOm51bGwsIkh5cGVybGluayI6bnVsbCwiSXNDaGFuZ2VkIjpmYWxzZSwiSXNOZXciOmZhbHNlfSx7IiRpZCI6IjE3MiIsIkRhdGUiOiIyMDE2LTA5LTAxVDIzOjU5OjU5Ljk5OVoiLCJTdHlsZSI6eyIkaWQiOiIxNzMiLCJTaGFwZSI6MiwiQ29ubmVjdG9yTWFyZ2luIjp7IiRyZWYiOiI1NCJ9LCJDb25uZWN0b3JTdHlsZSI6eyIkaWQiOiIxNzQiLCJMaW5lQ29sb3IiOnsiJGlkIjoiMTc1IiwiJHR5cGUiOiJOTFJFLkNvbW1vbi5Eb20uU29saWRDb2xvckJydXNoLCBOTFJFLkNvbW1vbiIsIkNvbG9yIjp7IiRpZCI6IjE3NiIsIkEiOjEyNywiUiI6MTY2LCJHIjoyMzQsIkIiOjc4fX0sIkxpbmVXZWlnaHQiOjEuMCwiTGluZVR5cGUiOjAsIlBhcmVudFN0eWxlIjp7IiRyZWYiOiI1NSJ9fSwiSXNCZWxvd1RpbWViYW5kIjpmYWxzZSwiSGlkZURhdGUiOmZhbHNlLCJTaGFwZVNpemUiOjEsIlNwYWNpbmciOjEuMCwiUGFkZGluZyI6eyIkcmVmIjoiNTgifSwiU2hhcGVTdHlsZSI6eyIkaWQiOiIxNzciLCJNYXJnaW4iOnsiJHJlZiI6IjYwIn0sIlBhZGRpbmciOnsiJHJlZiI6IjYxIn0sIkJhY2tncm91bmQiOnsiJGlkIjoiMTc4IiwiQ29sb3IiOnsiJGlkIjoiMTc5IiwiQSI6MjU1LCJSIjoxNjYsIkciOjIzNCwiQiI6Nzh9fSwiSXNWaXNpYmxlIjp0cnVlLCJXaWR0aCI6MTguMCwiSGVpZ2h0IjoyMC4wLCJCb3JkZXJTdHlsZSI6eyIkaWQiOiIxODAiLCJMaW5lQ29sb3IiOnsiJHJlZiI6IjYzIn0sIkxpbmVXZWlnaHQiOjAuMCwiTGluZVR5cGUiOjAsIlBhcmVudFN0eWxlIjp7IiRyZWYiOiI2MiJ9fSwiUGFyZW50U3R5bGUiOnsiJHJlZiI6IjU5In19LCJUaXRsZVN0eWxlIjp7IiRpZCI6IjE4MSIsIkZvbnRTZXR0aW5ncyI6eyIkaWQiOiIxODIiLCJGb250U2l6ZSI6MTEsIkZvbnROYW1lIjoiQ2FsaWJyaSIsIklzQm9sZCI6dHJ1ZSwiSXNJdGFsaWMiOmZhbHNlLCJJc1VuZGVybGluZWQiOmZhbHNlLCJQYXJlbnRTdHlsZSI6eyIkcmVmIjoiNjYifX0sIkF1dG9TaXplIjowLCJGb3JlZ3JvdW5kIjp7IiRyZWYiOiI2NyJ9LCJNYXhXaWR0aCI6MjAwLjAsIk1heEhlaWdodCI6IkluZmluaXR5IiwiU21hcnRGb3JlZ3JvdW5kSXNBY3RpdmUiOmZhbHNlLCJIb3Jpem9udGFsQWxpZ25tZW50IjowLCJWZXJ0aWNhbEFsaWdubWVudCI6MCwiU21hcnRGb3JlZ3JvdW5kIjpudWxsLCJNYXJnaW4iOnsiJHJlZiI6IjY5In0sIlBhZGRpbmciOnsiJHJlZiI6IjcwIn0sIkJhY2tncm91bmQiOnsiJHJlZiI6IjcxIn0sIklzVmlzaWJsZSI6dHJ1ZSwiV2lkdGgiOjAuMCwiSGVpZ2h0IjowLjAsIkJvcmRlclN0eWxlIjp7IiRpZCI6IjE4MyIsIkxpbmVDb2xvciI6bnVsbCwiTGluZVdlaWdodCI6MC4wLCJMaW5lVHlwZSI6MCwiUGFyZW50U3R5bGUiOm51bGx9LCJQYXJlbnRTdHlsZSI6eyIkcmVmIjoiNjUifX0sIkRhdGVTdHlsZSI6eyIkaWQiOiIxODQiLCJGb250U2V0dGluZ3MiOnsiJGlkIjoiMTg1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Tg2IiwiTGluZUNvbG9yIjpudWxsLCJMaW5lV2VpZ2h0IjowLjAsIkxpbmVUeXBlIjowLCJQYXJlbnRTdHlsZSI6bnVsbH0sIlBhcmVudFN0eWxlIjp7IiRyZWYiOiI3MiJ9fSwiRGF0ZUZvcm1hdCI6eyIkcmVmIjoiNzkifSwiSXNWaXNpYmxlIjp0cnVlLCJQYXJlbnRTdHlsZSI6eyIkcmVmIjoiNTMifX0sIlBvc2l0aW9uIjp7IiRpZCI6IjE4NyIsIlJhdGlvIjowLjAsIklzQ3VzdG9tIjpmYWxzZX0sIklkIjoiZGExNDMzNmYtMmVjYS00NzJmLTg2OWEtZTkwNzBmZjZkZGY4IiwiSW1wb3J0SWQiOm51bGwsIlRpdGxlIjoiUHJvamVjdCBUZWFtIHN0YXJ0IiwiTm90ZSI6bnVsbCwiSHlwZXJsaW5rIjpudWxsLCJJc0NoYW5nZWQiOmZhbHNlLCJJc05ldyI6ZmFsc2V9LHsiJGlkIjoiMTg4IiwiRGF0ZSI6IjIwMTYtMDktMDFUMjM6NTk6NTkuOTk5WiIsIlN0eWxlIjp7IiRpZCI6IjE4OSIsIlNoYXBlIjoyLCJDb25uZWN0b3JNYXJnaW4iOnsiJHJlZiI6IjU0In0sIkNvbm5lY3RvclN0eWxlIjp7IiRpZCI6IjE5MCIsIkxpbmVDb2xvciI6eyIkaWQiOiIxOTEiLCIkdHlwZSI6Ik5MUkUuQ29tbW9uLkRvbS5Tb2xpZENvbG9yQnJ1c2gsIE5MUkUuQ29tbW9uIiwiQ29sb3IiOnsiJGlkIjoiMTkyIiwiQSI6MTI3LCJSIjoxNTMsIkciOjUyLCJCIjoyMDJ9fSwiTGluZVdlaWdodCI6MS4wLCJMaW5lVHlwZSI6MCwiUGFyZW50U3R5bGUiOnsiJHJlZiI6IjU1In19LCJJc0JlbG93VGltZWJhbmQiOmZhbHNlLCJIaWRlRGF0ZSI6ZmFsc2UsIlNoYXBlU2l6ZSI6MSwiU3BhY2luZyI6MS4wLCJQYWRkaW5nIjp7IiRyZWYiOiI1OCJ9LCJTaGFwZVN0eWxlIjp7IiRpZCI6IjE5MyIsIk1hcmdpbiI6eyIkcmVmIjoiNjAifSwiUGFkZGluZyI6eyIkcmVmIjoiNjEifSwiQmFja2dyb3VuZCI6eyIkaWQiOiIxOTQiLCJDb2xvciI6eyIkaWQiOiIxOTUiLCJBIjoyNTUsIlIiOjE1MywiRyI6NTIsIkIiOjIwMn19LCJJc1Zpc2libGUiOnRydWUsIldpZHRoIjoxOC4wLCJIZWlnaHQiOjIwLjAsIkJvcmRlclN0eWxlIjp7IiRpZCI6IjE5NiIsIkxpbmVDb2xvciI6eyIkcmVmIjoiNjMifSwiTGluZVdlaWdodCI6MC4wLCJMaW5lVHlwZSI6MCwiUGFyZW50U3R5bGUiOnsiJHJlZiI6IjYyIn19LCJQYXJlbnRTdHlsZSI6eyIkcmVmIjoiNTkifX0sIlRpdGxlU3R5bGUiOnsiJGlkIjoiMTk3IiwiRm9udFNldHRpbmdzIjp7IiRpZCI6IjE5OCIsIkZvbnRTaXplIjoxMSwiRm9udE5hbWUiOiJDYWxpYnJpIiwiSXNCb2xkIjp0cnVlLCJJc0l0YWxpYyI6ZmFsc2UsIklzVW5kZXJsaW5lZCI6ZmFsc2UsIlBhcmVudFN0eWxlIjp7IiRyZWYiOiI2NiJ9fSwiQXV0b1NpemUiOjAsIkZvcmVncm91bmQiOnsiJHJlZiI6IjY3In0sIk1heFdpZHRoIjoyMDAuMC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Tk5IiwiTGluZUNvbG9yIjpudWxsLCJMaW5lV2VpZ2h0IjowLjAsIkxpbmVUeXBlIjowLCJQYXJlbnRTdHlsZSI6bnVsbH0sIlBhcmVudFN0eWxlIjp7IiRyZWYiOiI2NSJ9fSwiRGF0ZVN0eWxlIjp7IiRpZCI6IjIwMCIsIkZvbnRTZXR0aW5ncyI6eyIkaWQiOiIyMDE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yMDIiLCJMaW5lQ29sb3IiOm51bGwsIkxpbmVXZWlnaHQiOjAuMCwiTGluZVR5cGUiOjAsIlBhcmVudFN0eWxlIjpudWxsfSwiUGFyZW50U3R5bGUiOnsiJHJlZiI6IjcyIn19LCJEYXRlRm9ybWF0Ijp7IiRyZWYiOiI3OSJ9LCJJc1Zpc2libGUiOnRydWUsIlBhcmVudFN0eWxlIjp7IiRyZWYiOiI1MyJ9fSwiUG9zaXRpb24iOnsiJGlkIjoiMjAzIiwiUmF0aW8iOjAuMCwiSXNDdXN0b20iOmZhbHNlfSwiSWQiOiJmMjdhZjA2MS00MmJiLTQ3MTctYmVjNC1kYWJjODMyM2JhOTYiLCJJbXBvcnRJZCI6bnVsbCwiVGl0bGUiOiJIdWxsIDIwMTcgUHJvZ3JhbW1lIGxhdW5jaCAoaW5jIE5OVCkiLCJOb3RlIjpudWxsLCJIeXBlcmxpbmsiOm51bGwsIklzQ2hhbmdlZCI6ZmFsc2UsIklzTmV3IjpmYWxzZX0seyIkaWQiOiIyMDQiLCJEYXRlIjoiMjAxNy0wMS0wMVQyMzo1OTo1OS45OTlaIiwiU3R5bGUiOnsiJGlkIjoiMjA1IiwiU2hhcGUiOjIsIkNvbm5lY3Rvck1hcmdpbiI6eyIkcmVmIjoiNTQifSwiQ29ubmVjdG9yU3R5bGUiOnsiJGlkIjoiMjA2IiwiTGluZUNvbG9yIjp7IiRpZCI6IjIwNyIsIiR0eXBlIjoiTkxSRS5Db21tb24uRG9tLlNvbGlkQ29sb3JCcnVzaCwgTkxSRS5Db21tb24iLCJDb2xvciI6eyIkaWQiOiIyMDgiLCJBIjoxMjcsIlIiOjI1MiwiRyI6MTM0LCJCIjoyMDJ9fSwiTGluZVdlaWdodCI6MS4wLCJMaW5lVHlwZSI6MCwiUGFyZW50U3R5bGUiOnsiJHJlZiI6IjU1In19LCJJc0JlbG93VGltZWJhbmQiOmZhbHNlLCJIaWRlRGF0ZSI6ZmFsc2UsIlNoYXBlU2l6ZSI6MSwiU3BhY2luZyI6MS4wLCJQYWRkaW5nIjp7IiRyZWYiOiI1OCJ9LCJTaGFwZVN0eWxlIjp7IiRpZCI6IjIwOSIsIk1hcmdpbiI6eyIkcmVmIjoiNjAifSwiUGFkZGluZyI6eyIkcmVmIjoiNjEifSwiQmFja2dyb3VuZCI6eyIkaWQiOiIyMTAiLCJDb2xvciI6eyIkaWQiOiIyMTEiLCJBIjoyNTUsIlIiOjI1MiwiRyI6MTM0LCJCIjoyMDJ9fSwiSXNWaXNpYmxlIjp0cnVlLCJXaWR0aCI6MTguMCwiSGVpZ2h0IjoyMC4wLCJCb3JkZXJTdHlsZSI6eyIkaWQiOiIyMTIiLCJMaW5lQ29sb3IiOnsiJHJlZiI6IjYzIn0sIkxpbmVXZWlnaHQiOjAuMCwiTGluZVR5cGUiOjAsIlBhcmVudFN0eWxlIjp7IiRyZWYiOiI2MiJ9fSwiUGFyZW50U3R5bGUiOnsiJHJlZiI6IjU5In19LCJUaXRsZVN0eWxlIjp7IiRpZCI6IjIxMyIsIkZvbnRTZXR0aW5ncyI6eyIkaWQiOiIyMTQiLCJGb250U2l6ZSI6MTEsIkZvbnROYW1lIjoiQ2FsaWJyaSIsIklzQm9sZCI6dHJ1ZSwiSXNJdGFsaWMiOmZhbHNlLCJJc1VuZGVybGluZWQiOmZhbHNlLCJQYXJlbnRTdHlsZSI6eyIkcmVmIjoiNjYifX0sIkF1dG9TaXplIjoyLCJGb3JlZ3JvdW5kIjp7IiRyZWYiOiI2NyJ9LCJNYXhXaWR0aCI6NzIuNjg0NjQ2NjA2NDQ1MzEyLCJNYXhIZWlnaHQiOiJJbmZpbml0eSIsIlNtYXJ0Rm9yZWdyb3VuZElzQWN0aXZlIjpmYWxzZSwiSG9yaXpvbnRhbEFsaWdubWVudCI6MCwiVmVydGljYWxBbGlnbm1lbnQiOjAsIlNtYXJ0Rm9yZWdyb3VuZCI6bnVsbCwiTWFyZ2luIjp7IiRyZWYiOiI2OSJ9LCJQYWRkaW5nIjp7IiRyZWYiOiI3MCJ9LCJCYWNrZ3JvdW5kIjp7IiRyZWYiOiI3MSJ9LCJJc1Zpc2libGUiOnRydWUsIldpZHRoIjowLjAsIkhlaWdodCI6MC4wLCJCb3JkZXJTdHlsZSI6eyIkaWQiOiIyMTUiLCJMaW5lQ29sb3IiOm51bGwsIkxpbmVXZWlnaHQiOjAuMCwiTGluZVR5cGUiOjAsIlBhcmVudFN0eWxlIjpudWxsfSwiUGFyZW50U3R5bGUiOnsiJHJlZiI6IjY1In19LCJEYXRlU3R5bGUiOnsiJGlkIjoiMjE2IiwiRm9udFNldHRpbmdzIjp7IiRpZCI6IjIxNy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xOCIsIkxpbmVDb2xvciI6bnVsbCwiTGluZVdlaWdodCI6MC4wLCJMaW5lVHlwZSI6MCwiUGFyZW50U3R5bGUiOm51bGx9LCJQYXJlbnRTdHlsZSI6eyIkcmVmIjoiNzIifX0sIkRhdGVGb3JtYXQiOnsiJHJlZiI6Ijc5In0sIklzVmlzaWJsZSI6dHJ1ZSwiUGFyZW50U3R5bGUiOnsiJHJlZiI6IjUzIn19LCJQb3NpdGlvbiI6eyIkaWQiOiIyMTkiLCJSYXRpbyI6MC4xMzUzODI2NzYxMTI3OTksIklzQ3VzdG9tIjp0cnVlfSwiSWQiOiI4ZTVhYTg4ZC0xNDA4LTRiNGQtYTEzYi0xNzg2OGU5OTVmMTkiLCJJbXBvcnRJZCI6bnVsbCwiVGl0bGUiOiJGMTogUHJvZ3JhbW1lIGxhdW5jaCAmIHRpY2tldCByZWxlYXNlIiwiTm90ZSI6bnVsbCwiSHlwZXJsaW5rIjpudWxsLCJJc0NoYW5nZWQiOmZhbHNlLCJJc05ldyI6ZmFsc2V9LHsiJGlkIjoiMjIwIiwiRGF0ZSI6IjIwMTctMDMtMDFUMjM6NTk6NTkuOTk5WiIsIlN0eWxlIjp7IiRpZCI6IjIyMSIsIlNoYXBlIjoyLCJDb25uZWN0b3JNYXJnaW4iOnsiJHJlZiI6IjU0In0sIkNvbm5lY3RvclN0eWxlIjp7IiRpZCI6IjIyMiIsIkxpbmVDb2xvciI6eyIkaWQiOiIyMjMiLCIkdHlwZSI6Ik5MUkUuQ29tbW9uLkRvbS5Tb2xpZENvbG9yQnJ1c2gsIE5MUkUuQ29tbW9uIiwiQ29sb3IiOnsiJGlkIjoiMjI0IiwiQSI6MTI3LCJSIjoyNTIsIkciOjEzNCwiQiI6MjAyfX0sIkxpbmVXZWlnaHQiOjEuMCwiTGluZVR5cGUiOjAsIlBhcmVudFN0eWxlIjp7IiRyZWYiOiI1NSJ9fSwiSXNCZWxvd1RpbWViYW5kIjpmYWxzZSwiSGlkZURhdGUiOmZhbHNlLCJTaGFwZVNpemUiOjEsIlNwYWNpbmciOjEuMCwiUGFkZGluZyI6eyIkcmVmIjoiNTgifSwiU2hhcGVTdHlsZSI6eyIkaWQiOiIyMjUiLCJNYXJnaW4iOnsiJHJlZiI6IjYwIn0sIlBhZGRpbmciOnsiJHJlZiI6IjYxIn0sIkJhY2tncm91bmQiOnsiJGlkIjoiMjI2IiwiQ29sb3IiOnsiJGlkIjoiMjI3IiwiQSI6MjU1LCJSIjoyNTIsIkciOjEzNCwiQiI6MjAyfX0sIklzVmlzaWJsZSI6dHJ1ZSwiV2lkdGgiOjE4LjAsIkhlaWdodCI6MjAuMCwiQm9yZGVyU3R5bGUiOnsiJGlkIjoiMjI4IiwiTGluZUNvbG9yIjp7IiRyZWYiOiI2MyJ9LCJMaW5lV2VpZ2h0IjowLjAsIkxpbmVUeXBlIjowLCJQYXJlbnRTdHlsZSI6eyIkcmVmIjoiNjIifX0sIlBhcmVudFN0eWxlIjp7IiRyZWYiOiI1OSJ9fSwiVGl0bGVTdHlsZSI6eyIkaWQiOiIyMjkiLCJGb250U2V0dGluZ3MiOnsiJGlkIjoiMjMwIiwiRm9udFNpemUiOjExLCJGb250TmFtZSI6IkNhbGlicmkiLCJJc0JvbGQiOnRydWUsIklzSXRhbGljIjpmYWxzZSwiSXNVbmRlcmxpbmVkIjpmYWxzZSwiUGFyZW50U3R5bGUiOnsiJHJlZiI6IjY2In19LCJBdXRvU2l6ZSI6MiwiRm9yZWdyb3VuZCI6eyIkcmVmIjoiNjcifSwiTWF4V2lkdGgiOjEzMC4wLCJNYXhIZWlnaHQiOiJJbmZpbml0eSIsIlNtYXJ0Rm9yZWdyb3VuZElzQWN0aXZlIjpmYWxzZSwiSG9yaXpvbnRhbEFsaWdubWVudCI6MCwiVmVydGljYWxBbGlnbm1lbnQiOjAsIlNtYXJ0Rm9yZWdyb3VuZCI6bnVsbCwiTWFyZ2luIjp7IiRyZWYiOiI2OSJ9LCJQYWRkaW5nIjp7IiRyZWYiOiI3MCJ9LCJCYWNrZ3JvdW5kIjp7IiRyZWYiOiI3MSJ9LCJJc1Zpc2libGUiOnRydWUsIldpZHRoIjowLjAsIkhlaWdodCI6MC4wLCJCb3JkZXJTdHlsZSI6eyIkaWQiOiIyMzEiLCJMaW5lQ29sb3IiOm51bGwsIkxpbmVXZWlnaHQiOjAuMCwiTGluZVR5cGUiOjAsIlBhcmVudFN0eWxlIjpudWxsfSwiUGFyZW50U3R5bGUiOnsiJHJlZiI6IjY1In19LCJEYXRlU3R5bGUiOnsiJGlkIjoiMjMyIiwiRm9udFNldHRpbmdzIjp7IiRpZCI6IjIzMy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zNCIsIkxpbmVDb2xvciI6bnVsbCwiTGluZVdlaWdodCI6MC4wLCJMaW5lVHlwZSI6MCwiUGFyZW50U3R5bGUiOm51bGx9LCJQYXJlbnRTdHlsZSI6eyIkcmVmIjoiNzIifX0sIkRhdGVGb3JtYXQiOnsiJHJlZiI6Ijc5In0sIklzVmlzaWJsZSI6dHJ1ZSwiUGFyZW50U3R5bGUiOnsiJHJlZiI6IjUzIn19LCJQb3NpdGlvbiI6eyIkaWQiOiIyMzUiLCJSYXRpbyI6MC4wLCJJc0N1c3RvbSI6ZmFsc2V9LCJJZCI6IjBmNjQzZjlkLTZhZWYtNDM1ZC1iMzk1LTRiYWVkM2FjNjdhMCIsIkltcG9ydElkIjpudWxsLCJUaXRsZSI6IkYyOiBQcm9ncmFtbWUgbGF1bmNoICYgdGlja2V0IHJlbGVhc2UiLCJOb3RlIjpudWxsLCJIeXBlcmxpbmsiOm51bGwsIklzQ2hhbmdlZCI6ZmFsc2UsIklzTmV3IjpmYWxzZX0seyIkaWQiOiIyMzYiLCJEYXRlIjoiMjAxNy0wOC0wMVQyMzo1OTo1OS45OTlaIiwiU3R5bGUiOnsiJGlkIjoiMjM3IiwiU2hhcGUiOjIsIkNvbm5lY3Rvck1hcmdpbiI6eyIkcmVmIjoiNTQifSwiQ29ubmVjdG9yU3R5bGUiOnsiJGlkIjoiMjM4IiwiTGluZUNvbG9yIjp7IiRpZCI6IjIzOSIsIiR0eXBlIjoiTkxSRS5Db21tb24uRG9tLlNvbGlkQ29sb3JCcnVzaCwgTkxSRS5Db21tb24iLCJDb2xvciI6eyIkaWQiOiIyNDAiLCJBIjoxMjcsIlIiOjI1MiwiRyI6MTM0LCJCIjoyMDJ9fSwiTGluZVdlaWdodCI6MS4wLCJMaW5lVHlwZSI6MCwiUGFyZW50U3R5bGUiOnsiJHJlZiI6IjU1In19LCJJc0JlbG93VGltZWJhbmQiOmZhbHNlLCJIaWRlRGF0ZSI6ZmFsc2UsIlNoYXBlU2l6ZSI6MSwiU3BhY2luZyI6MS4wLCJQYWRkaW5nIjp7IiRyZWYiOiI1OCJ9LCJTaGFwZVN0eWxlIjp7IiRpZCI6IjI0MSIsIk1hcmdpbiI6eyIkcmVmIjoiNjAifSwiUGFkZGluZyI6eyIkcmVmIjoiNjEifSwiQmFja2dyb3VuZCI6eyIkaWQiOiIyNDIiLCJDb2xvciI6eyIkaWQiOiIyNDMiLCJBIjoyNTUsIlIiOjI1MiwiRyI6MTM0LCJCIjoyMDJ9fSwiSXNWaXNpYmxlIjp0cnVlLCJXaWR0aCI6MTguMCwiSGVpZ2h0IjoyMC4wLCJCb3JkZXJTdHlsZSI6eyIkaWQiOiIyNDQiLCJMaW5lQ29sb3IiOnsiJHJlZiI6IjYzIn0sIkxpbmVXZWlnaHQiOjAuMCwiTGluZVR5cGUiOjAsIlBhcmVudFN0eWxlIjp7IiRyZWYiOiI2MiJ9fSwiUGFyZW50U3R5bGUiOnsiJHJlZiI6IjU5In19LCJUaXRsZVN0eWxlIjp7IiRpZCI6IjI0NSIsIkZvbnRTZXR0aW5ncyI6eyIkaWQiOiIyNDYiLCJGb250U2l6ZSI6MTEsIkZvbnROYW1lIjoiQ2FsaWJyaSIsIklzQm9sZCI6dHJ1ZSwiSXNJdGFsaWMiOmZhbHNlLCJJc1VuZGVybGluZWQiOmZhbHNlLCJQYXJlbnRTdHlsZSI6eyIkcmVmIjoiNjYifX0sIkF1dG9TaXplIjoyLCJGb3JlZ3JvdW5kIjp7IiRyZWYiOiI2NyJ9LCJNYXhXaWR0aCI6MTMwLjAsIk1heEhlaWdodCI6IkluZmluaXR5IiwiU21hcnRGb3JlZ3JvdW5kSXNBY3RpdmUiOmZhbHNlLCJIb3Jpem9udGFsQWxpZ25tZW50IjowLCJWZXJ0aWNhbEFsaWdubWVudCI6MCwiU21hcnRGb3JlZ3JvdW5kIjpudWxsLCJNYXJnaW4iOnsiJHJlZiI6IjY5In0sIlBhZGRpbmciOnsiJHJlZiI6IjcwIn0sIkJhY2tncm91bmQiOnsiJHJlZiI6IjcxIn0sIklzVmlzaWJsZSI6dHJ1ZSwiV2lkdGgiOjAuMCwiSGVpZ2h0IjowLjAsIkJvcmRlclN0eWxlIjp7IiRpZCI6IjI0NyIsIkxpbmVDb2xvciI6bnVsbCwiTGluZVdlaWdodCI6MC4wLCJMaW5lVHlwZSI6MCwiUGFyZW50U3R5bGUiOm51bGx9LCJQYXJlbnRTdHlsZSI6eyIkcmVmIjoiNjUifX0sIkRhdGVTdHlsZSI6eyIkaWQiOiIyNDgiLCJGb250U2V0dGluZ3MiOnsiJGlkIjoiMjQ5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UwIiwiTGluZUNvbG9yIjpudWxsLCJMaW5lV2VpZ2h0IjowLjAsIkxpbmVUeXBlIjowLCJQYXJlbnRTdHlsZSI6bnVsbH0sIlBhcmVudFN0eWxlIjp7IiRyZWYiOiI3MiJ9fSwiRGF0ZUZvcm1hdCI6eyIkcmVmIjoiNzkifSwiSXNWaXNpYmxlIjp0cnVlLCJQYXJlbnRTdHlsZSI6eyIkcmVmIjoiNTMifX0sIlBvc2l0aW9uIjp7IiRpZCI6IjI1MSIsIlJhdGlvIjowLjAsIklzQ3VzdG9tIjpmYWxzZX0sIklkIjoiMzE2Mzk5MmQtNzZmNi00YmYwLThiMWYtMmY2ZTgyMTg5Y2UzIiwiSW1wb3J0SWQiOm51bGwsIlRpdGxlIjoiRjM6IFByb2dyYW1tZSBsYXVuY2ggJiB0aWNrZXQgcmVsZWFzZSIsIk5vdGUiOm51bGwsIkh5cGVybGluayI6bnVsbCwiSXNDaGFuZ2VkIjpmYWxzZSwiSXNOZXciOmZhbHNlfSx7IiRpZCI6IjI1MiIsIkRhdGUiOiIyMDE3LTEyLTAxVDIzOjU5OjU5Ljk5OVoiLCJTdHlsZSI6eyIkaWQiOiIyNTMiLCJTaGFwZSI6MiwiQ29ubmVjdG9yTWFyZ2luIjp7IiRyZWYiOiI1NCJ9LCJDb25uZWN0b3JTdHlsZSI6eyIkaWQiOiIyNTQiLCJMaW5lQ29sb3IiOnsiJGlkIjoiMjU1IiwiJHR5cGUiOiJOTFJFLkNvbW1vbi5Eb20uU29saWRDb2xvckJydXNoLCBOTFJFLkNvbW1vbiIsIkNvbG9yIjp7IiRpZCI6IjI1NiIsIkEiOjEyNywiUiI6MjUyLCJHIjoxMzQsIkIiOjIwMn19LCJMaW5lV2VpZ2h0IjoxLjAsIkxpbmVUeXBlIjowLCJQYXJlbnRTdHlsZSI6eyIkcmVmIjoiNTUifX0sIklzQmVsb3dUaW1lYmFuZCI6ZmFsc2UsIkhpZGVEYXRlIjpmYWxzZSwiU2hhcGVTaXplIjoxLCJTcGFjaW5nIjoxLjAsIlBhZGRpbmciOnsiJHJlZiI6IjU4In0sIlNoYXBlU3R5bGUiOnsiJGlkIjoiMjU3IiwiTWFyZ2luIjp7IiRyZWYiOiI2MCJ9LCJQYWRkaW5nIjp7IiRyZWYiOiI2MSJ9LCJCYWNrZ3JvdW5kIjp7IiRpZCI6IjI1OCIsIkNvbG9yIjp7IiRpZCI6IjI1OSIsIkEiOjI1NSwiUiI6MjUyLCJHIjoxMzQsIkIiOjIwMn19LCJJc1Zpc2libGUiOnRydWUsIldpZHRoIjoxOC4wLCJIZWlnaHQiOjIwLjAsIkJvcmRlclN0eWxlIjp7IiRpZCI6IjI2MCIsIkxpbmVDb2xvciI6eyIkcmVmIjoiNjMifSwiTGluZVdlaWdodCI6MC4wLCJMaW5lVHlwZSI6MCwiUGFyZW50U3R5bGUiOnsiJHJlZiI6IjYyIn19LCJQYXJlbnRTdHlsZSI6eyIkcmVmIjoiNTkifX0sIlRpdGxlU3R5bGUiOnsiJGlkIjoiMjYxIiwiRm9udFNldHRpbmdzIjp7IiRpZCI6IjI2MiIsIkZvbnRTaXplIjoxMSwiRm9udE5hbWUiOiJDYWxpYnJpIiwiSXNCb2xkIjp0cnVlLCJJc0l0YWxpYyI6ZmFsc2UsIklzVW5kZXJsaW5lZCI6ZmFsc2UsIlBhcmVudFN0eWxlIjp7IiRyZWYiOiI2NiJ9fSwiQXV0b1NpemUiOjAsIkZvcmVncm91bmQiOnsiJHJlZiI6IjY3In0sIk1heFdpZHRoIjoyMDAuMC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jYzIiwiTGluZUNvbG9yIjpudWxsLCJMaW5lV2VpZ2h0IjowLjAsIkxpbmVUeXBlIjowLCJQYXJlbnRTdHlsZSI6bnVsbH0sIlBhcmVudFN0eWxlIjp7IiRyZWYiOiI2NSJ9fSwiRGF0ZVN0eWxlIjp7IiRpZCI6IjI2NCIsIkZvbnRTZXR0aW5ncyI6eyIkaWQiOiIyNjU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yNjYiLCJMaW5lQ29sb3IiOm51bGwsIkxpbmVXZWlnaHQiOjAuMCwiTGluZVR5cGUiOjAsIlBhcmVudFN0eWxlIjpudWxsfSwiUGFyZW50U3R5bGUiOnsiJHJlZiI6IjcyIn19LCJEYXRlRm9ybWF0Ijp7IiRyZWYiOiI3OSJ9LCJJc1Zpc2libGUiOnRydWUsIlBhcmVudFN0eWxlIjp7IiRyZWYiOiI1MyJ9fSwiUG9zaXRpb24iOnsiJGlkIjoiMjY3IiwiUmF0aW8iOjAuMCwiSXNDdXN0b20iOmZhbHNlfSwiSWQiOiI3ZGY3YmZhYS1hY2RkLTQ1ZTktOWU1Yy0yMzE3MTY5ZDQ2MzMiLCJJbXBvcnRJZCI6bnVsbCwiVGl0bGUiOiJGNDogUHJvZ3JhbW1lIGxhdW5jaCAmIHRpY2tldCByZWxlYXNlIiwiTm90ZSI6bnVsbCwiSHlwZXJsaW5rIjpudWxsLCJJc0NoYW5nZWQiOmZhbHNlLCJJc05ldyI6ZmFsc2V9XSwiVGFza3MiOlt7IiRpZCI6IjI2OCIsIkdyb3VwTmFtZSI6bnVsbCwiU3RhcnREYXRlIjoiMjAxNi0wNy0wMVQwMDowMDowMFoiLCJFbmREYXRlIjoiMjAxOC0wMi0yOFQyMzo1OTo1OS45OTlaIiwiUGVyY2VudGFnZUNvbXBsZXRlIjpudWxsLCJTdHlsZSI6eyIkaWQiOiIyNjkiLCJTaGFwZSI6MCwiU2hhcGVUaGlja25lc3MiOjEsIkR1cmF0aW9uRm9ybWF0IjowLCJJbmNsdWRlTm9uV29ya2luZ0RheXNJbkR1cmF0aW9uIjp0cnVlLCJQZXJjZW50YWdlQ29tcGxldGVTdHlsZSI6eyIkaWQiOiIyNzAiLCJGb250U2V0dGluZ3MiOnsiJGlkIjoiMjcx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MjcyIiwiTGluZUNvbG9yIjpudWxsLCJMaW5lV2VpZ2h0IjowLjAsIkxpbmVUeXBlIjowLCJQYXJlbnRTdHlsZSI6bnVsbH0sIlBhcmVudFN0eWxlIjp7IiRyZWYiOiI4MSJ9fSwiRHVyYXRpb25TdHlsZSI6eyIkaWQiOiIyNzMiLCJGb250U2V0dGluZ3MiOnsiJGlkIjoiMjc0IiwiRm9udFNpemUiOjEwLCJGb250TmFtZSI6IkNhbGlicmkiLCJJc0JvbGQiOmZhbHNlLCJJc0l0YWxpYyI6ZmFsc2UsIklzVW5kZXJsaW5lZCI6ZmFsc2UsIlBhcmVudFN0eWxlIjp7IiRyZWYiOiI4OSJ9fSwiQXV0b1NpemUiOjAsIkZvcmVncm91bmQiOnsiJHJlZiI6IjkwIn0sIk1heFdpZHRoIjoyMDAuMCwiTWF4SGVpZ2h0IjoiSW5maW5pdHkiLCJTbWFydEZvcmVncm91bmRJc0FjdGl2ZSI6ZmFsc2UsIkhvcml6b250YWxBbGlnbm1lbnQiOjAsIlZlcnRpY2FsQWxpZ25tZW50IjowLCJTbWFydEZvcmVncm91bmQiOm51bGwsIk1hcmdpbiI6eyIkcmVmIjoiOTIifSwiUGFkZGluZyI6eyIkcmVmIjoiOTMifSwiQmFja2dyb3VuZCI6eyIkcmVmIjoiOTQifSwiSXNWaXNpYmxlIjp0cnVlLCJXaWR0aCI6MC4wLCJIZWlnaHQiOjAuMCwiQm9yZGVyU3R5bGUiOnsiJGlkIjoiMjc1IiwiTGluZUNvbG9yIjpudWxsLCJMaW5lV2VpZ2h0IjowLjAsIkxpbmVUeXBlIjowLCJQYXJlbnRTdHlsZSI6bnVsbH0sIlBhcmVudFN0eWxlIjp7IiRyZWYiOiI4OCJ9fSwiSG9yaXpvbnRhbENvbm5lY3RvclN0eWxlIjp7IiRpZCI6IjI3NiIsIkxpbmVDb2xvciI6eyIkcmVmIjoiOTYifSwiTGluZVdlaWdodCI6MS4wLCJMaW5lVHlwZSI6MCwiUGFyZW50U3R5bGUiOnsiJHJlZiI6Ijk1In19LCJWZXJ0aWNhbENvbm5lY3RvclN0eWxlIjp7IiRpZCI6IjI3NyIsIkxpbmVDb2xvciI6eyIkcmVmIjoiOTkifSwiTGluZVdlaWdodCI6MC4wLCJMaW5lVHlwZSI6MCwiUGFyZW50U3R5bGUiOnsiJHJlZiI6Ijk4In19LCJNYXJnaW4iOm51bGwsIlN0YXJ0RGF0ZVBvc2l0aW9uIjo0LCJFbmREYXRlUG9zaXRpb24iOjQsIlRpdGxlUG9zaXRpb24iOjUsIkR1cmF0aW9uUG9zaXRpb24iOjYsIlBlcmNlbnRhZ2VDb21wbGV0ZWRQb3NpdGlvbiI6NiwiU3BhY2luZyI6NSwiSXNCZWxvd1RpbWViYW5kIjp0cnVlLCJQZXJjZW50YWdlQ29tcGxldGVTaGFwZU9wYWNpdHkiOjM1LCJTaGFwZVN0eWxlIjp7IiRpZCI6IjI3OCIsIk1hcmdpbiI6eyIkcmVmIjoiMTAyIn0sIlBhZGRpbmciOnsiJHJlZiI6IjEwMyJ9LCJCYWNrZ3JvdW5kIjp7IiRpZCI6IjI3OSIsIkNvbG9yIjp7IiRpZCI6IjI4MCIsIkEiOjI1NSwiUiI6MjU1LCJHIjoyMjMsIkIiOjM2fX0sIklzVmlzaWJsZSI6dHJ1ZSwiV2lkdGgiOjAuMCwiSGVpZ2h0IjoxNi4wLCJCb3JkZXJTdHlsZSI6eyIkaWQiOiIyODEiLCJMaW5lQ29sb3IiOnsiJHJlZiI6IjEwNSJ9LCJMaW5lV2VpZ2h0IjowLjAsIkxpbmVUeXBlIjowLCJQYXJlbnRTdHlsZSI6eyIkcmVmIjoiMTA0In19LCJQYXJlbnRTdHlsZSI6eyIkcmVmIjoiMTAxIn19LCJUaXRsZVN0eWxlIjp7IiRpZCI6IjI4MiIsIkZvbnRTZXR0aW5ncyI6eyIkaWQiOiIyODMiLCJGb250U2l6ZSI6MTEsIkZvbnROYW1lIjoiQ2FsaWJyaSIsIklzQm9sZCI6dHJ1ZSwiSXNJdGFsaWMiOmZhbHNlLCJJc1VuZGVybGluZWQiOmZhbHNlLCJQYXJlbnRTdHlsZSI6eyIkcmVmIjoiMTA4In19LCJBdXRvU2l6ZSI6MiwiRm9yZWdyb3VuZCI6eyIkcmVmIjoiMTA5In0sIk1heFdpZHRoIjoxMDUuNDk3MDg1NTcxMjg5MDYsIk1heEhlaWdodCI6IkluZmluaXR5IiwiU21hcnRGb3JlZ3JvdW5kSXNBY3RpdmUiOmZhbHNlLCJIb3Jpem9udGFsQWxpZ25tZW50IjowLCJWZXJ0aWNhbEFsaWdubWVudCI6MCwiU21hcnRGb3JlZ3JvdW5kIjpudWxsLCJNYXJnaW4iOnsiJHJlZiI6IjExMSJ9LCJQYWRkaW5nIjp7IiRyZWYiOiIxMTIifSwiQmFja2dyb3VuZCI6eyIkcmVmIjoiMTEzIn0sIklzVmlzaWJsZSI6dHJ1ZSwiV2lkdGgiOjAuMCwiSGVpZ2h0IjowLjAsIkJvcmRlclN0eWxlIjp7IiRpZCI6IjI4NCIsIkxpbmVDb2xvciI6bnVsbCwiTGluZVdlaWdodCI6MC4wLCJMaW5lVHlwZSI6MCwiUGFyZW50U3R5bGUiOm51bGx9LCJQYXJlbnRTdHlsZSI6eyIkcmVmIjoiMTA3In19LCJEYXRlU3R5bGUiOnsiJGlkIjoiMjg1IiwiRm9udFNldHRpbmdzIjp7IiRpZCI6IjI4NiIsIkZvbnRTaXplIjoxMCwiRm9udE5hbWUiOiJDYWxpYnJpIiwiSXNCb2xkIjpmYWxzZSwiSXNJdGFsaWMiOmZhbHNlLCJJc1VuZGVybGluZWQiOmZhbHNlLCJQYXJlbnRTdHlsZSI6eyIkcmVmIjoiMTE1In19LCJBdXRvU2l6ZSI6MCwiRm9yZWdyb3VuZCI6eyIkcmVmIjoiMTE2In0sIk1heFdpZHRoIjoyMDAuMCwiTWF4SGVpZ2h0IjoiSW5maW5pdHkiLCJTbWFydEZvcmVncm91bmRJc0FjdGl2ZSI6ZmFsc2UsIkhvcml6b250YWxBbGlnbm1lbnQiOjAsIlZlcnRpY2FsQWxpZ25tZW50IjowLCJTbWFydEZvcmVncm91bmQiOm51bGwsIk1hcmdpbiI6eyIkcmVmIjoiMTE4In0sIlBhZGRpbmciOnsiJHJlZiI6IjExOSJ9LCJCYWNrZ3JvdW5kIjp7IiRyZWYiOiIxMjAifSwiSXNWaXNpYmxlIjp0cnVlLCJXaWR0aCI6MC4wLCJIZWlnaHQiOjAuMCwiQm9yZGVyU3R5bGUiOnsiJGlkIjoiMjg3IiwiTGluZUNvbG9yIjpudWxsLCJMaW5lV2VpZ2h0IjowLjAsIkxpbmVUeXBlIjowLCJQYXJlbnRTdHlsZSI6bnVsbH0sIlBhcmVudFN0eWxlIjp7IiRyZWYiOiIxMTQifX0sIkRhdGVGb3JtYXQiOnsiJHJlZiI6IjEyMSJ9LCJJc1Zpc2libGUiOnRydWUsIlBhcmVudFN0eWxlIjp7IiRyZWYiOiI4MCJ9fSwiSW5kZXgiOjEsIklkIjoiYTM4NDlhYmItNTRjMi00NzQwLWE0MDctMzg3Zjc1OTM2NzViIiwiSW1wb3J0SWQiOm51bGwsIlRpdGxlIjoiTW9udGhseSBQcm9ncmFtbWluZyBUZWFtIG1lZXRpbmdzIiwiTm90ZSI6bnVsbCwiSHlwZXJsaW5rIjpudWxsLCJJc0NoYW5nZWQiOmZhbHNlLCJJc05ldyI6ZmFsc2V9LHsiJGlkIjoiMjg4IiwiR3JvdXBOYW1lIjpudWxsLCJTdGFydERhdGUiOiIyMDE2LTA3LTAxVDAwOjAwOjAwWiIsIkVuZERhdGUiOiIyMDE2LTA3LTMxVDIzOjU5OjU5Ljk5OVoiLCJQZXJjZW50YWdlQ29tcGxldGUiOm51bGwsIlN0eWxlIjp7IiRpZCI6IjI4OSIsIlNoYXBlIjowLCJTaGFwZVRoaWNrbmVzcyI6MSwiRHVyYXRpb25Gb3JtYXQiOjAsIkluY2x1ZGVOb25Xb3JraW5nRGF5c0luRHVyYXRpb24iOnRydWUsIlBlcmNlbnRhZ2VDb21wbGV0ZVN0eWxlIjp7IiRpZCI6IjI5MCIsIkZvbnRTZXR0aW5ncyI6eyIkaWQiOiIyOTE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yOTIiLCJMaW5lQ29sb3IiOm51bGwsIkxpbmVXZWlnaHQiOjAuMCwiTGluZVR5cGUiOjAsIlBhcmVudFN0eWxlIjpudWxsfSwiUGFyZW50U3R5bGUiOnsiJHJlZiI6IjgxIn19LCJEdXJhdGlvblN0eWxlIjp7IiRpZCI6IjI5MyIsIkZvbnRTZXR0aW5ncyI6eyIkaWQiOiIyOTQiLCJGb250U2l6ZSI6MTAsIkZvbnROYW1lIjoiQ2FsaWJyaSIsIklzQm9sZCI6ZmFsc2UsIklzSXRhbGljIjpmYWxzZSwiSXNVbmRlcmxpbmVkIjpmYWxzZSwiUGFyZW50U3R5bGUiOnsiJHJlZiI6Ijg5In19LCJBdXRvU2l6ZSI6MCwiRm9yZWdyb3VuZCI6eyIkcmVmIjoiOTAi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yOTUiLCJMaW5lQ29sb3IiOm51bGwsIkxpbmVXZWlnaHQiOjAuMCwiTGluZVR5cGUiOjAsIlBhcmVudFN0eWxlIjpudWxsfSwiUGFyZW50U3R5bGUiOnsiJHJlZiI6Ijg4In19LCJIb3Jpem9udGFsQ29ubmVjdG9yU3R5bGUiOnsiJGlkIjoiMjk2IiwiTGluZUNvbG9yIjp7IiRyZWYiOiI5NiJ9LCJMaW5lV2VpZ2h0IjoxLjAsIkxpbmVUeXBlIjowLCJQYXJlbnRTdHlsZSI6eyIkcmVmIjoiOTUifX0sIlZlcnRpY2FsQ29ubmVjdG9yU3R5bGUiOnsiJGlkIjoiMjk3IiwiTGluZUNvbG9yIjp7IiRyZWYiOiI5OSJ9LCJMaW5lV2VpZ2h0IjowLjAsIkxpbmVUeXBlIjowLCJQYXJlbnRTdHlsZSI6eyIkcmVmIjoiOTgifX0sIk1hcmdpbiI6bnVsbCwiU3RhcnREYXRlUG9zaXRpb24iOjQsIkVuZERhdGVQb3NpdGlvbiI6NCwiVGl0bGVQb3NpdGlvbiI6NSwiRHVyYXRpb25Qb3NpdGlvbiI6NiwiUGVyY2VudGFnZUNvbXBsZXRlZFBvc2l0aW9uIjo2LCJTcGFjaW5nIjo1LCJJc0JlbG93VGltZWJhbmQiOnRydWUsIlBlcmNlbnRhZ2VDb21wbGV0ZVNoYXBlT3BhY2l0eSI6MzUsIlNoYXBlU3R5bGUiOnsiJGlkIjoiMjk4IiwiTWFyZ2luIjp7IiRyZWYiOiIxMDIifSwiUGFkZGluZyI6eyIkcmVmIjoiMTAzIn0sIkJhY2tncm91bmQiOnsiJGlkIjoiMjk5IiwiQ29sb3IiOnsiJGlkIjoiMzAwIiwiQSI6MjU1LCJSIjoxNTMsIkciOjUyLCJCIjoyMDJ9fSwiSXNWaXNpYmxlIjp0cnVlLCJXaWR0aCI6MC4wLCJIZWlnaHQiOjE2LjAsIkJvcmRlclN0eWxlIjp7IiRpZCI6IjMwMSIsIkxpbmVDb2xvciI6eyIkcmVmIjoiMTA1In0sIkxpbmVXZWlnaHQiOjAuMCwiTGluZVR5cGUiOjAsIlBhcmVudFN0eWxlIjp7IiRyZWYiOiIxMDQifX0sIlBhcmVudFN0eWxlIjp7IiRyZWYiOiIxMDEifX0sIlRpdGxlU3R5bGUiOnsiJGlkIjoiMzAyIiwiRm9udFNldHRpbmdzIjp7IiRpZCI6IjMwMyIsIkZvbnRTaXplIjoxMSwiRm9udE5hbWUiOiJDYWxpYnJpIiwiSXNCb2xkIjp0cnVlLCJJc0l0YWxpYyI6ZmFsc2UsIklzVW5kZXJsaW5lZCI6ZmFsc2UsIlBhcmVudFN0eWxlIjp7IiRyZWYiOiIxMDgifX0sIkF1dG9TaXplIjoyLCJGb3JlZ3JvdW5kIjp7IiRyZWYiOiIxMDkifSwiTWF4V2lkdGgiOjk5Ljc2NzYzOTE2MDE1NjI1LCJNYXhIZWlnaHQiOiJJbmZpbml0eSIsIlNtYXJ0Rm9yZWdyb3VuZElzQWN0aXZlIjpmYWxzZSwiSG9yaXpvbnRhbEFsaWdubWVudCI6MCwiVmVydGljYWxBbGlnbm1lbnQiOjAsIlNtYXJ0Rm9yZWdyb3VuZCI6bnVsbCwiTWFyZ2luIjp7IiRyZWYiOiIxMTEifSwiUGFkZGluZyI6eyIkcmVmIjoiMTEyIn0sIkJhY2tncm91bmQiOnsiJHJlZiI6IjExMyJ9LCJJc1Zpc2libGUiOnRydWUsIldpZHRoIjowLjAsIkhlaWdodCI6MC4wLCJCb3JkZXJTdHlsZSI6eyIkaWQiOiIzMDQiLCJMaW5lQ29sb3IiOm51bGwsIkxpbmVXZWlnaHQiOjAuMCwiTGluZVR5cGUiOjAsIlBhcmVudFN0eWxlIjpudWxsfSwiUGFyZW50U3R5bGUiOnsiJHJlZiI6IjEwNyJ9fSwiRGF0ZVN0eWxlIjp7IiRpZCI6IjMwNSIsIkZvbnRTZXR0aW5ncyI6eyIkaWQiOiIzMDYiLCJGb250U2l6ZSI6MTAsIkZvbnROYW1lIjoiQ2FsaWJyaSIsIklzQm9sZCI6ZmFsc2UsIklzSXRhbGljIjpmYWxzZSwiSXNVbmRlcmxpbmVkIjpmYWxzZSwiUGFyZW50U3R5bGUiOnsiJHJlZiI6IjExNSJ9fSwiQXV0b1NpemUiOjAsIkZvcmVncm91bmQiOnsiJHJlZiI6IjExNiJ9LCJNYXhXaWR0aCI6MjAwLjAsIk1heEhlaWdodCI6IkluZmluaXR5IiwiU21hcnRGb3JlZ3JvdW5kSXNBY3RpdmUiOmZhbHNlLCJIb3Jpem9udGFsQWxpZ25tZW50IjowLCJWZXJ0aWNhbEFsaWdubWVudCI6MCwiU21hcnRGb3JlZ3JvdW5kIjpudWxsLCJNYXJnaW4iOnsiJHJlZiI6IjExOCJ9LCJQYWRkaW5nIjp7IiRyZWYiOiIxMTkifSwiQmFja2dyb3VuZCI6eyIkcmVmIjoiMTIwIn0sIklzVmlzaWJsZSI6dHJ1ZSwiV2lkdGgiOjAuMCwiSGVpZ2h0IjowLjAsIkJvcmRlclN0eWxlIjp7IiRpZCI6IjMwNyIsIkxpbmVDb2xvciI6bnVsbCwiTGluZVdlaWdodCI6MC4wLCJMaW5lVHlwZSI6MCwiUGFyZW50U3R5bGUiOm51bGx9LCJQYXJlbnRTdHlsZSI6eyIkcmVmIjoiMTE0In19LCJEYXRlRm9ybWF0Ijp7IiRyZWYiOiIxMjEifSwiSXNWaXNpYmxlIjp0cnVlLCJQYXJlbnRTdHlsZSI6eyIkcmVmIjoiODAifX0sIkluZGV4IjoyLCJJZCI6IjQ1ZDQ0Y2E1LTA0NjEtNGIxMS1iMTU5LTFhMzVlNmRmNzdmOCIsIkltcG9ydElkIjpudWxsLCJUaXRsZSI6IkxvY2FsIHZlbnVlICYgcHJvamVjdCB0ZWFtIHJlY3J1aXRtZW50IiwiTm90ZSI6bnVsbCwiSHlwZXJsaW5rIjpudWxsLCJJc0NoYW5nZWQiOmZhbHNlLCJJc05ldyI6ZmFsc2V9LHsiJGlkIjoiMzA4IiwiR3JvdXBOYW1lIjpudWxsLCJTdGFydERhdGUiOiIyMDE2LTA3LTAxVDAwOjAwOjAwWiIsIkVuZERhdGUiOiIyMDE2LTA3LTMxVDIzOjU5OjU5Ljk5OVoiLCJQZXJjZW50YWdlQ29tcGxldGUiOm51bGwsIlN0eWxlIjp7IiRpZCI6IjMwOSIsIlNoYXBlIjowLCJTaGFwZVRoaWNrbmVzcyI6MSwiRHVyYXRpb25Gb3JtYXQiOjAsIkluY2x1ZGVOb25Xb3JraW5nRGF5c0luRHVyYXRpb24iOnRydWUsIlBlcmNlbnRhZ2VDb21wbGV0ZVN0eWxlIjp7IiRpZCI6IjMxMCIsIkZvbnRTZXR0aW5ncyI6eyIkaWQiOiIzMTE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zMTIiLCJMaW5lQ29sb3IiOm51bGwsIkxpbmVXZWlnaHQiOjAuMCwiTGluZVR5cGUiOjAsIlBhcmVudFN0eWxlIjpudWxsfSwiUGFyZW50U3R5bGUiOnsiJHJlZiI6IjgxIn19LCJEdXJhdGlvblN0eWxlIjp7IiRpZCI6IjMxMyIsIkZvbnRTZXR0aW5ncyI6eyIkaWQiOiIzMTQiLCJGb250U2l6ZSI6MTAsIkZvbnROYW1lIjoiQ2FsaWJyaSIsIklzQm9sZCI6ZmFsc2UsIklzSXRhbGljIjpmYWxzZSwiSXNVbmRlcmxpbmVkIjpmYWxzZSwiUGFyZW50U3R5bGUiOnsiJHJlZiI6Ijg5In19LCJBdXRvU2l6ZSI6MCwiRm9yZWdyb3VuZCI6eyIkcmVmIjoiOTAi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zMTUiLCJMaW5lQ29sb3IiOm51bGwsIkxpbmVXZWlnaHQiOjAuMCwiTGluZVR5cGUiOjAsIlBhcmVudFN0eWxlIjpudWxsfSwiUGFyZW50U3R5bGUiOnsiJHJlZiI6Ijg4In19LCJIb3Jpem9udGFsQ29ubmVjdG9yU3R5bGUiOnsiJGlkIjoiMzE2IiwiTGluZUNvbG9yIjp7IiRyZWYiOiI5NiJ9LCJMaW5lV2VpZ2h0IjoxLjAsIkxpbmVUeXBlIjowLCJQYXJlbnRTdHlsZSI6eyIkcmVmIjoiOTUifX0sIlZlcnRpY2FsQ29ubmVjdG9yU3R5bGUiOnsiJGlkIjoiMzE3IiwiTGluZUNvbG9yIjp7IiRyZWYiOiI5OSJ9LCJMaW5lV2VpZ2h0IjowLjAsIkxpbmVUeXBlIjowLCJQYXJlbnRTdHlsZSI6eyIkcmVmIjoiOTgifX0sIk1hcmdpbiI6bnVsbCwiU3RhcnREYXRlUG9zaXRpb24iOjQsIkVuZERhdGVQb3NpdGlvbiI6NCwiVGl0bGVQb3NpdGlvbiI6NSwiRHVyYXRpb25Qb3NpdGlvbiI6NiwiUGVyY2VudGFnZUNvbXBsZXRlZFBvc2l0aW9uIjo2LCJTcGFjaW5nIjo1LCJJc0JlbG93VGltZWJhbmQiOnRydWUsIlBlcmNlbnRhZ2VDb21wbGV0ZVNoYXBlT3BhY2l0eSI6MzUsIlNoYXBlU3R5bGUiOnsiJGlkIjoiMzE4IiwiTWFyZ2luIjp7IiRyZWYiOiIxMDIifSwiUGFkZGluZyI6eyIkcmVmIjoiMTAzIn0sIkJhY2tncm91bmQiOnsiJGlkIjoiMzE5IiwiQ29sb3IiOnsiJGlkIjoiMzIwIiwiQSI6MjU1LCJSIjoxNTMsIkciOjUyLCJCIjoyMDJ9fSwiSXNWaXNpYmxlIjp0cnVlLCJXaWR0aCI6MC4wLCJIZWlnaHQiOjE2LjAsIkJvcmRlclN0eWxlIjp7IiRpZCI6IjMyMSIsIkxpbmVDb2xvciI6eyIkcmVmIjoiMTA1In0sIkxpbmVXZWlnaHQiOjAuMCwiTGluZVR5cGUiOjAsIlBhcmVudFN0eWxlIjp7IiRyZWYiOiIxMDQifX0sIlBhcmVudFN0eWxlIjp7IiRyZWYiOiIxMDEifX0sIlRpdGxlU3R5bGUiOnsiJGlkIjoiMzIyIiwiRm9udFNldHRpbmdzIjp7IiRpZCI6IjMyMyIsIkZvbnRTaXplIjoxMSwiRm9udE5hbWUiOiJDYWxpYnJpIiwiSXNCb2xkIjp0cnVlLCJJc0l0YWxpYyI6ZmFsc2UsIklzVW5kZXJsaW5lZCI6ZmFsc2UsIlBhcmVudFN0eWxlIjp7IiRyZWYiOiIxMDgifX0sIkF1dG9TaXplIjoyLCJGb3JlZ3JvdW5kIjp7IiRyZWYiOiIxMDkifSwiTWF4V2lkdGgiOjg5LjUsIk1heEhlaWdodCI6IkluZmluaXR5IiwiU21hcnRGb3JlZ3JvdW5kSXNBY3RpdmUiOmZhbHNlLCJIb3Jpem9udGFsQWxpZ25tZW50IjowLCJWZXJ0aWNhbEFsaWdubWVudCI6MCwiU21hcnRGb3JlZ3JvdW5kIjpudWxsLCJNYXJnaW4iOnsiJHJlZiI6IjExMSJ9LCJQYWRkaW5nIjp7IiRyZWYiOiIxMTIifSwiQmFja2dyb3VuZCI6eyIkcmVmIjoiMTEzIn0sIklzVmlzaWJsZSI6dHJ1ZSwiV2lkdGgiOjAuMCwiSGVpZ2h0IjowLjAsIkJvcmRlclN0eWxlIjp7IiRpZCI6IjMyNCIsIkxpbmVDb2xvciI6bnVsbCwiTGluZVdlaWdodCI6MC4wLCJMaW5lVHlwZSI6MCwiUGFyZW50U3R5bGUiOm51bGx9LCJQYXJlbnRTdHlsZSI6eyIkcmVmIjoiMTA3In19LCJEYXRlU3R5bGUiOnsiJGlkIjoiMzI1IiwiRm9udFNldHRpbmdzIjp7IiRpZCI6IjMyNiIsIkZvbnRTaXplIjoxMCwiRm9udE5hbWUiOiJDYWxpYnJpIiwiSXNCb2xkIjpmYWxzZSwiSXNJdGFsaWMiOmZhbHNlLCJJc1VuZGVybGluZWQiOmZhbHNlLCJQYXJlbnRTdHlsZSI6eyIkcmVmIjoiMTE1In19LCJBdXRvU2l6ZSI6MCwiRm9yZWdyb3VuZCI6eyIkcmVmIjoiMTE2In0sIk1heFdpZHRoIjoyMDAuMCwiTWF4SGVpZ2h0IjoiSW5maW5pdHkiLCJTbWFydEZvcmVncm91bmRJc0FjdGl2ZSI6ZmFsc2UsIkhvcml6b250YWxBbGlnbm1lbnQiOjAsIlZlcnRpY2FsQWxpZ25tZW50IjowLCJTbWFydEZvcmVncm91bmQiOm51bGwsIk1hcmdpbiI6eyIkcmVmIjoiMTE4In0sIlBhZGRpbmciOnsiJHJlZiI6IjExOSJ9LCJCYWNrZ3JvdW5kIjp7IiRyZWYiOiIxMjAifSwiSXNWaXNpYmxlIjp0cnVlLCJXaWR0aCI6MC4wLCJIZWlnaHQiOjAuMCwiQm9yZGVyU3R5bGUiOnsiJGlkIjoiMzI3IiwiTGluZUNvbG9yIjpudWxsLCJMaW5lV2VpZ2h0IjowLjAsIkxpbmVUeXBlIjowLCJQYXJlbnRTdHlsZSI6bnVsbH0sIlBhcmVudFN0eWxlIjp7IiRyZWYiOiIxMTQifX0sIkRhdGVGb3JtYXQiOnsiJHJlZiI6IjEyMSJ9LCJJc1Zpc2libGUiOnRydWUsIlBhcmVudFN0eWxlIjp7IiRyZWYiOiI4MCJ9fSwiSW5kZXgiOjMsIklkIjoiMjE4OWE2N2EtM2E5Ni00ZGI2LWEwOWYtZDdhMzhkNTBiNDljIiwiSW1wb3J0SWQiOm51bGwsIlRpdGxlIjoiQnJhbmQgJiBNYXJDb21tcyBwbGFuIGRldmVsb3BtZW50IiwiTm90ZSI6bnVsbCwiSHlwZXJsaW5rIjpudWxsLCJJc0NoYW5nZWQiOmZhbHNlLCJJc05ldyI6ZmFsc2V9LHsiJGlkIjoiMzI4IiwiR3JvdXBOYW1lIjpudWxsLCJTdGFydERhdGUiOiIyMDE2LTEwLTAxVDAwOjAwOjAwWiIsIkVuZERhdGUiOiIyMDE2LTEwLTMxVDIzOjU5OjU5Ljk5OVoiLCJQZXJjZW50YWdlQ29tcGxldGUiOm51bGwsIlN0eWxlIjp7IiRpZCI6IjMyOSIsIlNoYXBlIjowLCJTaGFwZVRoaWNrbmVzcyI6MSwiRHVyYXRpb25Gb3JtYXQiOjAsIkluY2x1ZGVOb25Xb3JraW5nRGF5c0luRHVyYXRpb24iOnRydWUsIlBlcmNlbnRhZ2VDb21wbGV0ZVN0eWxlIjp7IiRpZCI6IjMzMCIsIkZvbnRTZXR0aW5ncyI6eyIkaWQiOiIzMzE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zMzIiLCJMaW5lQ29sb3IiOm51bGwsIkxpbmVXZWlnaHQiOjAuMCwiTGluZVR5cGUiOjAsIlBhcmVudFN0eWxlIjpudWxsfSwiUGFyZW50U3R5bGUiOnsiJHJlZiI6IjgxIn19LCJEdXJhdGlvblN0eWxlIjp7IiRpZCI6IjMzMyIsIkZvbnRTZXR0aW5ncyI6eyIkaWQiOiIzMzQiLCJGb250U2l6ZSI6MTAsIkZvbnROYW1lIjoiQ2FsaWJyaSIsIklzQm9sZCI6ZmFsc2UsIklzSXRhbGljIjpmYWxzZSwiSXNVbmRlcmxpbmVkIjpmYWxzZSwiUGFyZW50U3R5bGUiOnsiJHJlZiI6Ijg5In19LCJBdXRvU2l6ZSI6MCwiRm9yZWdyb3VuZCI6eyIkcmVmIjoiOTAi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zMzUiLCJMaW5lQ29sb3IiOm51bGwsIkxpbmVXZWlnaHQiOjAuMCwiTGluZVR5cGUiOjAsIlBhcmVudFN0eWxlIjpudWxsfSwiUGFyZW50U3R5bGUiOnsiJHJlZiI6Ijg4In19LCJIb3Jpem9udGFsQ29ubmVjdG9yU3R5bGUiOnsiJGlkIjoiMzM2IiwiTGluZUNvbG9yIjp7IiRyZWYiOiI5NiJ9LCJMaW5lV2VpZ2h0IjoxLjAsIkxpbmVUeXBlIjowLCJQYXJlbnRTdHlsZSI6eyIkcmVmIjoiOTUifX0sIlZlcnRpY2FsQ29ubmVjdG9yU3R5bGUiOnsiJGlkIjoiMzM3IiwiTGluZUNvbG9yIjp7IiRyZWYiOiI5OSJ9LCJMaW5lV2VpZ2h0IjowLjAsIkxpbmVUeXBlIjowLCJQYXJlbnRTdHlsZSI6eyIkcmVmIjoiOTgifX0sIk1hcmdpbiI6bnVsbCwiU3RhcnREYXRlUG9zaXRpb24iOjQsIkVuZERhdGVQb3NpdGlvbiI6NCwiVGl0bGVQb3NpdGlvbiI6NSwiRHVyYXRpb25Qb3NpdGlvbiI6NiwiUGVyY2VudGFnZUNvbXBsZXRlZFBvc2l0aW9uIjo2LCJTcGFjaW5nIjo1LCJJc0JlbG93VGltZWJhbmQiOnRydWUsIlBlcmNlbnRhZ2VDb21wbGV0ZVNoYXBlT3BhY2l0eSI6MzUsIlNoYXBlU3R5bGUiOnsiJGlkIjoiMzM4IiwiTWFyZ2luIjp7IiRyZWYiOiIxMDIifSwiUGFkZGluZyI6eyIkcmVmIjoiMTAzIn0sIkJhY2tncm91bmQiOnsiJGlkIjoiMzM5IiwiQ29sb3IiOnsiJGlkIjoiMzQwIiwiQSI6MjU1LCJSIjoyNTIsIkciOjEzNCwiQiI6MjAyfX0sIklzVmlzaWJsZSI6dHJ1ZSwiV2lkdGgiOjAuMCwiSGVpZ2h0IjoxNi4wLCJCb3JkZXJTdHlsZSI6eyIkaWQiOiIzNDEiLCJMaW5lQ29sb3IiOnsiJHJlZiI6IjEwNSJ9LCJMaW5lV2VpZ2h0IjowLjAsIkxpbmVUeXBlIjowLCJQYXJlbnRTdHlsZSI6eyIkcmVmIjoiMTA0In19LCJQYXJlbnRTdHlsZSI6eyIkcmVmIjoiMTAxIn19LCJUaXRsZVN0eWxlIjp7IiRpZCI6IjM0MiIsIkZvbnRTZXR0aW5ncyI6eyIkaWQiOiIzNDMiLCJGb250U2l6ZSI6MTEsIkZvbnROYW1lIjoiQ2FsaWJyaSIsIklzQm9sZCI6dHJ1ZSwiSXNJdGFsaWMiOmZhbHNlLCJJc1VuZGVybGluZWQiOmZhbHNlLCJQYXJlbnRTdHlsZSI6eyIkcmVmIjoiMTA4In19LCJBdXRvU2l6ZSI6MCwiRm9yZWdyb3VuZCI6eyIkcmVmIjoiMTA5In0sIk1heFdpZHRoIjo3MjAuMCwiTWF4SGVpZ2h0IjoiSW5maW5pdHkiLCJTbWFydEZvcmVncm91bmRJc0FjdGl2ZSI6ZmFsc2UsIkhvcml6b250YWxBbGlnbm1lbnQiOjAsIlZlcnRpY2FsQWxpZ25tZW50IjowLCJTbWFydEZvcmVncm91bmQiOm51bGwsIk1hcmdpbiI6eyIkcmVmIjoiMTExIn0sIlBhZGRpbmciOnsiJHJlZiI6IjExMiJ9LCJCYWNrZ3JvdW5kIjp7IiRyZWYiOiIxMTMifSwiSXNWaXNpYmxlIjp0cnVlLCJXaWR0aCI6MC4wLCJIZWlnaHQiOjAuMCwiQm9yZGVyU3R5bGUiOnsiJGlkIjoiMzQ0IiwiTGluZUNvbG9yIjpudWxsLCJMaW5lV2VpZ2h0IjowLjAsIkxpbmVUeXBlIjowLCJQYXJlbnRTdHlsZSI6bnVsbH0sIlBhcmVudFN0eWxlIjp7IiRyZWYiOiIxMDcifX0sIkRhdGVTdHlsZSI6eyIkaWQiOiIzNDUiLCJGb250U2V0dGluZ3MiOnsiJGlkIjoiMzQ2IiwiRm9udFNpemUiOjEwLCJGb250TmFtZSI6IkNhbGlicmkiLCJJc0JvbGQiOmZhbHNlLCJJc0l0YWxpYyI6ZmFsc2UsIklzVW5kZXJsaW5lZCI6ZmFsc2UsIlBhcmVudFN0eWxlIjp7IiRyZWYiOiIxMTUifX0sIkF1dG9TaXplIjowLCJGb3JlZ3JvdW5kIjp7IiRyZWYiOiIxMTYifSwiTWF4V2lkdGgiOjIwMC4wLCJNYXhIZWlnaHQiOiJJbmZpbml0eSIsIlNtYXJ0Rm9yZWdyb3VuZElzQWN0aXZlIjpmYWxzZSwiSG9yaXpvbnRhbEFsaWdubWVudCI6MCwiVmVydGljYWxBbGlnbm1lbnQiOjAsIlNtYXJ0Rm9yZWdyb3VuZCI6bnVsbCwiTWFyZ2luIjp7IiRyZWYiOiIxMTgifSwiUGFkZGluZyI6eyIkcmVmIjoiMTE5In0sIkJhY2tncm91bmQiOnsiJHJlZiI6IjEyMCJ9LCJJc1Zpc2libGUiOnRydWUsIldpZHRoIjowLjAsIkhlaWdodCI6MC4wLCJCb3JkZXJTdHlsZSI6eyIkaWQiOiIzNDciLCJMaW5lQ29sb3IiOm51bGwsIkxpbmVXZWlnaHQiOjAuMCwiTGluZVR5cGUiOjAsIlBhcmVudFN0eWxlIjpudWxsfSwiUGFyZW50U3R5bGUiOnsiJHJlZiI6IjExNCJ9fSwiRGF0ZUZvcm1hdCI6eyIkcmVmIjoiMTIxIn0sIklzVmlzaWJsZSI6dHJ1ZSwiUGFyZW50U3R5bGUiOnsiJHJlZiI6IjgwIn19LCJJbmRleCI6NCwiSWQiOiIxM2U5NGIxZS02YmI1LTQ5NWMtOGE4My1hYjEzYjk3Y2RkNTUiLCJJbXBvcnRJZCI6bnVsbCwiVGl0bGUiOiJQaWxvdCBldmVudHMgKEhhbGYgdGVybSkiLCJOb3RlIjpudWxsLCJIeXBlcmxpbmsiOm51bGwsIklzQ2hhbmdlZCI6ZmFsc2UsIklzTmV3IjpmYWxzZX0seyIkaWQiOiIzNDgiLCJHcm91cE5hbWUiOm51bGwsIlN0YXJ0RGF0ZSI6IjIwMTYtMTEtMDFUMDA6MDA6MDBaIiwiRW5kRGF0ZSI6IjIwMTYtMTEtMzBUMjM6NTk6NTkuOTk5WiIsIlBlcmNlbnRhZ2VDb21wbGV0ZSI6bnVsbCwiU3R5bGUiOnsiJGlkIjoiMzQ5IiwiU2hhcGUiOjAsIlNoYXBlVGhpY2tuZXNzIjoxLCJEdXJhdGlvbkZvcm1hdCI6MCwiSW5jbHVkZU5vbldvcmtpbmdEYXlzSW5EdXJhdGlvbiI6dHJ1ZSwiUGVyY2VudGFnZUNvbXBsZXRlU3R5bGUiOnsiJGlkIjoiMzUwIiwiRm9udFNldHRpbmdzIjp7IiRpZCI6IjM1MSIsIkZvbnRTaXplIjoxMCwiRm9udE5hbWUiOiJDYWxpYnJpIiwiSXNCb2xkIjpmYWxzZSwiSXNJdGFsaWMiOmZhbHNlLCJJc1VuZGVybGluZWQiOmZhbHNlLCJQYXJlbnRTdHlsZSI6eyIkcmVmIjoiODIifX0sIkF1dG9TaXplIjowLCJGb3JlZ3JvdW5kIjp7IiRyZWYiOiI4MyJ9LCJNYXhXaWR0aCI6MjAwLjAsIk1heEhlaWdodCI6IkluZmluaXR5IiwiU21hcnRGb3JlZ3JvdW5kSXNBY3RpdmUiOmZhbHNlLCJIb3Jpem9udGFsQWxpZ25tZW50IjowLCJWZXJ0aWNhbEFsaWdubWVudCI6MCwiU21hcnRGb3JlZ3JvdW5kIjpudWxsLCJNYXJnaW4iOnsiJHJlZiI6Ijg1In0sIlBhZGRpbmciOnsiJHJlZiI6Ijg2In0sIkJhY2tncm91bmQiOnsiJHJlZiI6Ijg3In0sIklzVmlzaWJsZSI6dHJ1ZSwiV2lkdGgiOjAuMCwiSGVpZ2h0IjowLjAsIkJvcmRlclN0eWxlIjp7IiRpZCI6IjM1MiIsIkxpbmVDb2xvciI6bnVsbCwiTGluZVdlaWdodCI6MC4wLCJMaW5lVHlwZSI6MCwiUGFyZW50U3R5bGUiOm51bGx9LCJQYXJlbnRTdHlsZSI6eyIkcmVmIjoiODEifX0sIkR1cmF0aW9uU3R5bGUiOnsiJGlkIjoiMzUzIiwiRm9udFNldHRpbmdzIjp7IiRpZCI6IjM1NCIsIkZvbnRTaXplIjoxMCwiRm9udE5hbWUiOiJDYWxpYnJpIiwiSXNCb2xkIjpmYWxzZSwiSXNJdGFsaWMiOmZhbHNlLCJJc1VuZGVybGluZWQiOmZhbHNlLCJQYXJlbnRTdHlsZSI6eyIkcmVmIjoiODkifX0sIkF1dG9TaXplIjowLCJGb3JlZ3JvdW5kIjp7IiRyZWYiOiI5MCJ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M1NSIsIkxpbmVDb2xvciI6bnVsbCwiTGluZVdlaWdodCI6MC4wLCJMaW5lVHlwZSI6MCwiUGFyZW50U3R5bGUiOm51bGx9LCJQYXJlbnRTdHlsZSI6eyIkcmVmIjoiODgifX0sIkhvcml6b250YWxDb25uZWN0b3JTdHlsZSI6eyIkaWQiOiIzNTYiLCJMaW5lQ29sb3IiOnsiJHJlZiI6Ijk2In0sIkxpbmVXZWlnaHQiOjEuMCwiTGluZVR5cGUiOjAsIlBhcmVudFN0eWxlIjp7IiRyZWYiOiI5NSJ9fSwiVmVydGljYWxDb25uZWN0b3JTdHlsZSI6eyIkaWQiOiIzNTciLCJMaW5lQ29sb3IiOnsiJHJlZiI6Ijk5In0sIkxpbmVXZWlnaHQiOjAuMCwiTGluZVR5cGUiOjAsIlBhcmVudFN0eWxlIjp7IiRyZWYiOiI5OCJ9fSwiTWFyZ2luIjpudWxsLCJTdGFydERhdGVQb3NpdGlvbiI6NCwiRW5kRGF0ZVBvc2l0aW9uIjo0LCJUaXRsZVBvc2l0aW9uIjo1LCJEdXJhdGlvblBvc2l0aW9uIjo2LCJQZXJjZW50YWdlQ29tcGxldGVkUG9zaXRpb24iOjYsIlNwYWNpbmciOjUsIklzQmVsb3dUaW1lYmFuZCI6dHJ1ZSwiUGVyY2VudGFnZUNvbXBsZXRlU2hhcGVPcGFjaXR5IjozNSwiU2hhcGVTdHlsZSI6eyIkaWQiOiIzNTgiLCJNYXJnaW4iOnsiJHJlZiI6IjEwMiJ9LCJQYWRkaW5nIjp7IiRyZWYiOiIxMDMifSwiQmFja2dyb3VuZCI6eyIkaWQiOiIzNTkiLCJDb2xvciI6eyIkaWQiOiIzNjAiLCJBIjoyNTUsIlIiOjIzNSwiRyI6OTEsIkIiOjk5fX0sIklzVmlzaWJsZSI6dHJ1ZSwiV2lkdGgiOjAuMCwiSGVpZ2h0IjoxNi4wLCJCb3JkZXJTdHlsZSI6eyIkaWQiOiIzNjEiLCJMaW5lQ29sb3IiOnsiJHJlZiI6IjEwNSJ9LCJMaW5lV2VpZ2h0IjowLjAsIkxpbmVUeXBlIjowLCJQYXJlbnRTdHlsZSI6eyIkcmVmIjoiMTA0In19LCJQYXJlbnRTdHlsZSI6eyIkcmVmIjoiMTAxIn19LCJUaXRsZVN0eWxlIjp7IiRpZCI6IjM2MiIsIkZvbnRTZXR0aW5ncyI6eyIkaWQiOiIzNjMiLCJGb250U2l6ZSI6MTEsIkZvbnROYW1lIjoiQ2FsaWJyaSIsIklzQm9sZCI6dHJ1ZSwiSXNJdGFsaWMiOmZhbHNlLCJJc1VuZGVybGluZWQiOmZhbHNlLCJQYXJlbnRTdHlsZSI6eyIkcmVmIjoiMTA4In19LCJBdXRvU2l6ZSI6MCwiRm9yZWdyb3VuZCI6eyIkcmVmIjoiMTA5In0sIk1heFdpZHRoIjo3MjAuMCwiTWF4SGVpZ2h0IjoiSW5maW5pdHkiLCJTbWFydEZvcmVncm91bmRJc0FjdGl2ZSI6ZmFsc2UsIkhvcml6b250YWxBbGlnbm1lbnQiOjAsIlZlcnRpY2FsQWxpZ25tZW50IjowLCJTbWFydEZvcmVncm91bmQiOm51bGwsIk1hcmdpbiI6eyIkcmVmIjoiMTExIn0sIlBhZGRpbmciOnsiJHJlZiI6IjExMiJ9LCJCYWNrZ3JvdW5kIjp7IiRyZWYiOiIxMTMifSwiSXNWaXNpYmxlIjp0cnVlLCJXaWR0aCI6MC4wLCJIZWlnaHQiOjAuMCwiQm9yZGVyU3R5bGUiOnsiJGlkIjoiMzY0IiwiTGluZUNvbG9yIjpudWxsLCJMaW5lV2VpZ2h0IjowLjAsIkxpbmVUeXBlIjowLCJQYXJlbnRTdHlsZSI6bnVsbH0sIlBhcmVudFN0eWxlIjp7IiRyZWYiOiIxMDcifX0sIkRhdGVTdHlsZSI6eyIkaWQiOiIzNjUiLCJGb250U2V0dGluZ3MiOnsiJGlkIjoiMzY2IiwiRm9udFNpemUiOjEwLCJGb250TmFtZSI6IkNhbGlicmkiLCJJc0JvbGQiOmZhbHNlLCJJc0l0YWxpYyI6ZmFsc2UsIklzVW5kZXJsaW5lZCI6ZmFsc2UsIlBhcmVudFN0eWxlIjp7IiRyZWYiOiIxMTUifX0sIkF1dG9TaXplIjowLCJGb3JlZ3JvdW5kIjp7IiRyZWYiOiIxMTYifSwiTWF4V2lkdGgiOjIwMC4wLCJNYXhIZWlnaHQiOiJJbmZpbml0eSIsIlNtYXJ0Rm9yZWdyb3VuZElzQWN0aXZlIjpmYWxzZSwiSG9yaXpvbnRhbEFsaWdubWVudCI6MCwiVmVydGljYWxBbGlnbm1lbnQiOjAsIlNtYXJ0Rm9yZWdyb3VuZCI6bnVsbCwiTWFyZ2luIjp7IiRyZWYiOiIxMTgifSwiUGFkZGluZyI6eyIkcmVmIjoiMTE5In0sIkJhY2tncm91bmQiOnsiJHJlZiI6IjEyMCJ9LCJJc1Zpc2libGUiOnRydWUsIldpZHRoIjowLjAsIkhlaWdodCI6MC4wLCJCb3JkZXJTdHlsZSI6eyIkaWQiOiIzNjciLCJMaW5lQ29sb3IiOm51bGwsIkxpbmVXZWlnaHQiOjAuMCwiTGluZVR5cGUiOjAsIlBhcmVudFN0eWxlIjpudWxsfSwiUGFyZW50U3R5bGUiOnsiJHJlZiI6IjExNCJ9fSwiRGF0ZUZvcm1hdCI6eyIkcmVmIjoiMTIxIn0sIklzVmlzaWJsZSI6dHJ1ZSwiUGFyZW50U3R5bGUiOnsiJHJlZiI6IjgwIn19LCJJbmRleCI6NSwiSWQiOiJhYzQ2MGRkZS1mYzY0LTQ1YmQtYWMwYS00MzhjMWY0N2U0MTQiLCJJbXBvcnRJZCI6bnVsbCwiVGl0bGUiOiJGMTogUHJvZ3JhbW1lIGNvbmZpcm1hdGlvbiIsIk5vdGUiOm51bGwsIkh5cGVybGluayI6bnVsbCwiSXNDaGFuZ2VkIjpmYWxzZSwiSXNOZXciOmZhbHNlfSx7IiRpZCI6IjM2OCIsIkdyb3VwTmFtZSI6bnVsbCwiU3RhcnREYXRlIjoiMjAxNi0xMi0wMVQwMDowMDowMFoiLCJFbmREYXRlIjoiMjAxNi0xMi0zMVQyMzo1OTo1OS45OTlaIiwiUGVyY2VudGFnZUNvbXBsZXRlIjpudWxsLCJTdHlsZSI6eyIkaWQiOiIzNjkiLCJTaGFwZSI6MCwiU2hhcGVUaGlja25lc3MiOjEsIkR1cmF0aW9uRm9ybWF0IjowLCJJbmNsdWRlTm9uV29ya2luZ0RheXNJbkR1cmF0aW9uIjp0cnVlLCJQZXJjZW50YWdlQ29tcGxldGVTdHlsZSI6eyIkaWQiOiIzNzAiLCJGb250U2V0dGluZ3MiOnsiJGlkIjoiMzcx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MzcyIiwiTGluZUNvbG9yIjpudWxsLCJMaW5lV2VpZ2h0IjowLjAsIkxpbmVUeXBlIjowLCJQYXJlbnRTdHlsZSI6bnVsbH0sIlBhcmVudFN0eWxlIjp7IiRyZWYiOiI4MSJ9fSwiRHVyYXRpb25TdHlsZSI6eyIkaWQiOiIzNzMiLCJGb250U2V0dGluZ3MiOnsiJGlkIjoiMzc0IiwiRm9udFNpemUiOjEwLCJGb250TmFtZSI6IkNhbGlicmkiLCJJc0JvbGQiOmZhbHNlLCJJc0l0YWxpYyI6ZmFsc2UsIklzVW5kZXJsaW5lZCI6ZmFsc2UsIlBhcmVudFN0eWxlIjp7IiRyZWYiOiI4OSJ9fSwiQXV0b1NpemUiOjAsIkZvcmVncm91bmQiOnsiJHJlZiI6IjkwIn0sIk1heFdpZHRoIjoyMDAuMCwiTWF4SGVpZ2h0IjoiSW5maW5pdHkiLCJTbWFydEZvcmVncm91bmRJc0FjdGl2ZSI6ZmFsc2UsIkhvcml6b250YWxBbGlnbm1lbnQiOjAsIlZlcnRpY2FsQWxpZ25tZW50IjowLCJTbWFydEZvcmVncm91bmQiOm51bGwsIk1hcmdpbiI6eyIkcmVmIjoiOTIifSwiUGFkZGluZyI6eyIkcmVmIjoiOTMifSwiQmFja2dyb3VuZCI6eyIkcmVmIjoiOTQifSwiSXNWaXNpYmxlIjp0cnVlLCJXaWR0aCI6MC4wLCJIZWlnaHQiOjAuMCwiQm9yZGVyU3R5bGUiOnsiJGlkIjoiMzc1IiwiTGluZUNvbG9yIjpudWxsLCJMaW5lV2VpZ2h0IjowLjAsIkxpbmVUeXBlIjowLCJQYXJlbnRTdHlsZSI6bnVsbH0sIlBhcmVudFN0eWxlIjp7IiRyZWYiOiI4OCJ9fSwiSG9yaXpvbnRhbENvbm5lY3RvclN0eWxlIjp7IiRpZCI6IjM3NiIsIkxpbmVDb2xvciI6eyIkcmVmIjoiOTYifSwiTGluZVdlaWdodCI6MS4wLCJMaW5lVHlwZSI6MCwiUGFyZW50U3R5bGUiOnsiJHJlZiI6Ijk1In19LCJWZXJ0aWNhbENvbm5lY3RvclN0eWxlIjp7IiRpZCI6IjM3NyIsIkxpbmVDb2xvciI6eyIkcmVmIjoiOTkifSwiTGluZVdlaWdodCI6MC4wLCJMaW5lVHlwZSI6MCwiUGFyZW50U3R5bGUiOnsiJHJlZiI6Ijk4In19LCJNYXJnaW4iOm51bGwsIlN0YXJ0RGF0ZVBvc2l0aW9uIjo0LCJFbmREYXRlUG9zaXRpb24iOjQsIlRpdGxlUG9zaXRpb24iOjUsIkR1cmF0aW9uUG9zaXRpb24iOjYsIlBlcmNlbnRhZ2VDb21wbGV0ZWRQb3NpdGlvbiI6NiwiU3BhY2luZyI6NSwiSXNCZWxvd1RpbWViYW5kIjp0cnVlLCJQZXJjZW50YWdlQ29tcGxldGVTaGFwZU9wYWNpdHkiOjM1LCJTaGFwZVN0eWxlIjp7IiRpZCI6IjM3OCIsIk1hcmdpbiI6eyIkcmVmIjoiMTAyIn0sIlBhZGRpbmciOnsiJHJlZiI6IjEwMyJ9LCJCYWNrZ3JvdW5kIjp7IiRpZCI6IjM3OSIsIkNvbG9yIjp7IiRpZCI6IjM4MCIsIkEiOjI1NSwiUiI6MjM1LCJHIjo5MSwiQiI6OTl9fSwiSXNWaXNpYmxlIjp0cnVlLCJXaWR0aCI6MC4wLCJIZWlnaHQiOjE2LjAsIkJvcmRlclN0eWxlIjp7IiRpZCI6IjM4MSIsIkxpbmVDb2xvciI6eyIkcmVmIjoiMTA1In0sIkxpbmVXZWlnaHQiOjAuMCwiTGluZVR5cGUiOjAsIlBhcmVudFN0eWxlIjp7IiRyZWYiOiIxMDQifX0sIlBhcmVudFN0eWxlIjp7IiRyZWYiOiIxMDEifX0sIlRpdGxlU3R5bGUiOnsiJGlkIjoiMzgyIiwiRm9udFNldHRpbmdzIjp7IiRpZCI6IjM4MyIsIkZvbnRTaXplIjoxMSwiRm9udE5hbWUiOiJDYWxpYnJpIiwiSXNCb2xkIjp0cnVlLCJJc0l0YWxpYyI6ZmFsc2UsIklzVW5kZXJsaW5lZCI6ZmFsc2UsIlBhcmVudFN0eWxlIjp7IiRyZWYiOiIxMDgifX0sIkF1dG9TaXplIjowLCJGb3JlZ3JvdW5kIjp7IiRyZWYiOiIxMDkifSwiTWF4V2lkdGgiOjcyMC4wLCJNYXhIZWlnaHQiOiJJbmZpbml0eSIsIlNtYXJ0Rm9yZWdyb3VuZElzQWN0aXZlIjpmYWxzZSwiSG9yaXpvbnRhbEFsaWdubWVudCI6MCwiVmVydGljYWxBbGlnbm1lbnQiOjAsIlNtYXJ0Rm9yZWdyb3VuZCI6bnVsbCwiTWFyZ2luIjp7IiRyZWYiOiIxMTEifSwiUGFkZGluZyI6eyIkcmVmIjoiMTEyIn0sIkJhY2tncm91bmQiOnsiJHJlZiI6IjExMyJ9LCJJc1Zpc2libGUiOnRydWUsIldpZHRoIjowLjAsIkhlaWdodCI6MC4wLCJCb3JkZXJTdHlsZSI6eyIkaWQiOiIzODQiLCJMaW5lQ29sb3IiOm51bGwsIkxpbmVXZWlnaHQiOjAuMCwiTGluZVR5cGUiOjAsIlBhcmVudFN0eWxlIjpudWxsfSwiUGFyZW50U3R5bGUiOnsiJHJlZiI6IjEwNyJ9fSwiRGF0ZVN0eWxlIjp7IiRpZCI6IjM4NSIsIkZvbnRTZXR0aW5ncyI6eyIkaWQiOiIzODYiLCJGb250U2l6ZSI6MTAsIkZvbnROYW1lIjoiQ2FsaWJyaSIsIklzQm9sZCI6ZmFsc2UsIklzSXRhbGljIjpmYWxzZSwiSXNVbmRlcmxpbmVkIjpmYWxzZSwiUGFyZW50U3R5bGUiOnsiJHJlZiI6IjExNSJ9fSwiQXV0b1NpemUiOjAsIkZvcmVncm91bmQiOnsiJHJlZiI6IjExNiJ9LCJNYXhXaWR0aCI6MjAwLjAsIk1heEhlaWdodCI6IkluZmluaXR5IiwiU21hcnRGb3JlZ3JvdW5kSXNBY3RpdmUiOmZhbHNlLCJIb3Jpem9udGFsQWxpZ25tZW50IjowLCJWZXJ0aWNhbEFsaWdubWVudCI6MCwiU21hcnRGb3JlZ3JvdW5kIjpudWxsLCJNYXJnaW4iOnsiJHJlZiI6IjExOCJ9LCJQYWRkaW5nIjp7IiRyZWYiOiIxMTkifSwiQmFja2dyb3VuZCI6eyIkcmVmIjoiMTIwIn0sIklzVmlzaWJsZSI6dHJ1ZSwiV2lkdGgiOjAuMCwiSGVpZ2h0IjowLjAsIkJvcmRlclN0eWxlIjp7IiRpZCI6IjM4NyIsIkxpbmVDb2xvciI6bnVsbCwiTGluZVdlaWdodCI6MC4wLCJMaW5lVHlwZSI6MCwiUGFyZW50U3R5bGUiOm51bGx9LCJQYXJlbnRTdHlsZSI6eyIkcmVmIjoiMTE0In19LCJEYXRlRm9ybWF0Ijp7IiRyZWYiOiIxMjEifSwiSXNWaXNpYmxlIjp0cnVlLCJQYXJlbnRTdHlsZSI6eyIkcmVmIjoiODAifX0sIkluZGV4Ijo2LCJJZCI6IjI0YTIzMmMxLTZiZmItNDEzNS1iNTkyLTEwZDBjNzJlNmU3YSIsIkltcG9ydElkIjpudWxsLCJUaXRsZSI6IkYxOiBDb250cmFjdHMgaXNzdWVkIiwiTm90ZSI6bnVsbCwiSHlwZXJsaW5rIjpudWxsLCJJc0NoYW5nZWQiOmZhbHNlLCJJc05ldyI6ZmFsc2V9LHsiJGlkIjoiMzg4IiwiR3JvdXBOYW1lIjpudWxsLCJTdGFydERhdGUiOiIyMDE3LTAyLTAxVDAwOjAwOjAwWiIsIkVuZERhdGUiOiIyMDE3LTAyLTI4VDIzOjU5OjU5Ljk5OVoiLCJQZXJjZW50YWdlQ29tcGxldGUiOm51bGwsIlN0eWxlIjp7IiRpZCI6IjM4OSIsIlNoYXBlIjowLCJTaGFwZVRoaWNrbmVzcyI6MSwiRHVyYXRpb25Gb3JtYXQiOjAsIkluY2x1ZGVOb25Xb3JraW5nRGF5c0luRHVyYXRpb24iOnRydWUsIlBlcmNlbnRhZ2VDb21wbGV0ZVN0eWxlIjp7IiRpZCI6IjM5MCIsIkZvbnRTZXR0aW5ncyI6eyIkaWQiOiIzOTE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zOTIiLCJMaW5lQ29sb3IiOm51bGwsIkxpbmVXZWlnaHQiOjAuMCwiTGluZVR5cGUiOjAsIlBhcmVudFN0eWxlIjpudWxsfSwiUGFyZW50U3R5bGUiOnsiJHJlZiI6IjgxIn19LCJEdXJhdGlvblN0eWxlIjp7IiRpZCI6IjM5MyIsIkZvbnRTZXR0aW5ncyI6eyIkaWQiOiIzOTQiLCJGb250U2l6ZSI6MTAsIkZvbnROYW1lIjoiQ2FsaWJyaSIsIklzQm9sZCI6ZmFsc2UsIklzSXRhbGljIjpmYWxzZSwiSXNVbmRlcmxpbmVkIjpmYWxzZSwiUGFyZW50U3R5bGUiOnsiJHJlZiI6Ijg5In19LCJBdXRvU2l6ZSI6MCwiRm9yZWdyb3VuZCI6eyIkcmVmIjoiOTAi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zOTUiLCJMaW5lQ29sb3IiOm51bGwsIkxpbmVXZWlnaHQiOjAuMCwiTGluZVR5cGUiOjAsIlBhcmVudFN0eWxlIjpudWxsfSwiUGFyZW50U3R5bGUiOnsiJHJlZiI6Ijg4In19LCJIb3Jpem9udGFsQ29ubmVjdG9yU3R5bGUiOnsiJGlkIjoiMzk2IiwiTGluZUNvbG9yIjp7IiRyZWYiOiI5NiJ9LCJMaW5lV2VpZ2h0IjoxLjAsIkxpbmVUeXBlIjowLCJQYXJlbnRTdHlsZSI6eyIkcmVmIjoiOTUifX0sIlZlcnRpY2FsQ29ubmVjdG9yU3R5bGUiOnsiJGlkIjoiMzk3IiwiTGluZUNvbG9yIjp7IiRyZWYiOiI5OSJ9LCJMaW5lV2VpZ2h0IjowLjAsIkxpbmVUeXBlIjowLCJQYXJlbnRTdHlsZSI6eyIkcmVmIjoiOTgifX0sIk1hcmdpbiI6bnVsbCwiU3RhcnREYXRlUG9zaXRpb24iOjQsIkVuZERhdGVQb3NpdGlvbiI6NCwiVGl0bGVQb3NpdGlvbiI6NSwiRHVyYXRpb25Qb3NpdGlvbiI6NiwiUGVyY2VudGFnZUNvbXBsZXRlZFBvc2l0aW9uIjo2LCJTcGFjaW5nIjo1LCJJc0JlbG93VGltZWJhbmQiOnRydWUsIlBlcmNlbnRhZ2VDb21wbGV0ZVNoYXBlT3BhY2l0eSI6MzUsIlNoYXBlU3R5bGUiOnsiJGlkIjoiMzk4IiwiTWFyZ2luIjp7IiRyZWYiOiIxMDIifSwiUGFkZGluZyI6eyIkcmVmIjoiMTAzIn0sIkJhY2tncm91bmQiOnsiJGlkIjoiMzk5IiwiQ29sb3IiOnsiJGlkIjoiNDAwIiwiQSI6MjU1LCJSIjoyNTIsIkciOjEzNCwiQiI6MjAyfX0sIklzVmlzaWJsZSI6dHJ1ZSwiV2lkdGgiOjAuMCwiSGVpZ2h0IjoxNi4wLCJCb3JkZXJTdHlsZSI6eyIkaWQiOiI0MDEiLCJMaW5lQ29sb3IiOnsiJHJlZiI6IjEwNSJ9LCJMaW5lV2VpZ2h0IjowLjAsIkxpbmVUeXBlIjowLCJQYXJlbnRTdHlsZSI6eyIkcmVmIjoiMTA0In19LCJQYXJlbnRTdHlsZSI6eyIkcmVmIjoiMTAxIn19LCJUaXRsZVN0eWxlIjp7IiRpZCI6IjQwMiIsIkZvbnRTZXR0aW5ncyI6eyIkaWQiOiI0MDMiLCJGb250U2l6ZSI6MTEsIkZvbnROYW1lIjoiQ2FsaWJyaSIsIklzQm9sZCI6dHJ1ZSwiSXNJdGFsaWMiOmZhbHNlLCJJc1VuZGVybGluZWQiOmZhbHNlLCJQYXJlbnRTdHlsZSI6eyIkcmVmIjoiMTA4In19LCJBdXRvU2l6ZSI6MCwiRm9yZWdyb3VuZCI6eyIkcmVmIjoiMTA5In0sIk1heFdpZHRoIjo3MjAuMCwiTWF4SGVpZ2h0IjoiSW5maW5pdHkiLCJTbWFydEZvcmVncm91bmRJc0FjdGl2ZSI6ZmFsc2UsIkhvcml6b250YWxBbGlnbm1lbnQiOjAsIlZlcnRpY2FsQWxpZ25tZW50IjowLCJTbWFydEZvcmVncm91bmQiOm51bGwsIk1hcmdpbiI6eyIkcmVmIjoiMTExIn0sIlBhZGRpbmciOnsiJHJlZiI6IjExMiJ9LCJCYWNrZ3JvdW5kIjp7IiRyZWYiOiIxMTMifSwiSXNWaXNpYmxlIjp0cnVlLCJXaWR0aCI6MC4wLCJIZWlnaHQiOjAuMCwiQm9yZGVyU3R5bGUiOnsiJGlkIjoiNDA0IiwiTGluZUNvbG9yIjpudWxsLCJMaW5lV2VpZ2h0IjowLjAsIkxpbmVUeXBlIjowLCJQYXJlbnRTdHlsZSI6bnVsbH0sIlBhcmVudFN0eWxlIjp7IiRyZWYiOiIxMDcifX0sIkRhdGVTdHlsZSI6eyIkaWQiOiI0MDUiLCJGb250U2V0dGluZ3MiOnsiJGlkIjoiNDA2IiwiRm9udFNpemUiOjEwLCJGb250TmFtZSI6IkNhbGlicmkiLCJJc0JvbGQiOmZhbHNlLCJJc0l0YWxpYyI6ZmFsc2UsIklzVW5kZXJsaW5lZCI6ZmFsc2UsIlBhcmVudFN0eWxlIjp7IiRyZWYiOiIxMTUifX0sIkF1dG9TaXplIjowLCJGb3JlZ3JvdW5kIjp7IiRyZWYiOiIxMTYifSwiTWF4V2lkdGgiOjIwMC4wLCJNYXhIZWlnaHQiOiJJbmZpbml0eSIsIlNtYXJ0Rm9yZWdyb3VuZElzQWN0aXZlIjpmYWxzZSwiSG9yaXpvbnRhbEFsaWdubWVudCI6MCwiVmVydGljYWxBbGlnbm1lbnQiOjAsIlNtYXJ0Rm9yZWdyb3VuZCI6bnVsbCwiTWFyZ2luIjp7IiRyZWYiOiIxMTgifSwiUGFkZGluZyI6eyIkcmVmIjoiMTE5In0sIkJhY2tncm91bmQiOnsiJHJlZiI6IjEyMCJ9LCJJc1Zpc2libGUiOnRydWUsIldpZHRoIjowLjAsIkhlaWdodCI6MC4wLCJCb3JkZXJTdHlsZSI6eyIkaWQiOiI0MDciLCJMaW5lQ29sb3IiOm51bGwsIkxpbmVXZWlnaHQiOjAuMCwiTGluZVR5cGUiOjAsIlBhcmVudFN0eWxlIjpudWxsfSwiUGFyZW50U3R5bGUiOnsiJHJlZiI6IjExNCJ9fSwiRGF0ZUZvcm1hdCI6eyIkcmVmIjoiMTIxIn0sIklzVmlzaWJsZSI6dHJ1ZSwiUGFyZW50U3R5bGUiOnsiJHJlZiI6IjgwIn19LCJJbmRleCI6NywiSWQiOiJlNDQyNmQ2YS1kZTUwLTQzYWMtOTI5YS1iZDFkNTk1NDEyZTAiLCJJbXBvcnRJZCI6bnVsbCwiVGl0bGUiOiJGZXN0aXZhbCAxIChIYWxmIHRlcm0pIiwiTm90ZSI6bnVsbCwiSHlwZXJsaW5rIjpudWxsLCJJc0NoYW5nZWQiOmZhbHNlLCJJc05ldyI6ZmFsc2V9LHsiJGlkIjoiNDA4IiwiR3JvdXBOYW1lIjpudWxsLCJTdGFydERhdGUiOiIyMDE3LTAxLTAxVDAwOjAwOjAwWiIsIkVuZERhdGUiOiIyMDE3LTAxLTMxVDIzOjU5OjU5Ljk5OVoiLCJQZXJjZW50YWdlQ29tcGxldGUiOm51bGwsIlN0eWxlIjp7IiRpZCI6IjQwOSIsIlNoYXBlIjowLCJTaGFwZVRoaWNrbmVzcyI6MSwiRHVyYXRpb25Gb3JtYXQiOjAsIkluY2x1ZGVOb25Xb3JraW5nRGF5c0luRHVyYXRpb24iOnRydWUsIlBlcmNlbnRhZ2VDb21wbGV0ZVN0eWxlIjp7IiRpZCI6IjQxMCIsIkZvbnRTZXR0aW5ncyI6eyIkaWQiOiI0MTE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0MTIiLCJMaW5lQ29sb3IiOm51bGwsIkxpbmVXZWlnaHQiOjAuMCwiTGluZVR5cGUiOjAsIlBhcmVudFN0eWxlIjpudWxsfSwiUGFyZW50U3R5bGUiOnsiJHJlZiI6IjgxIn19LCJEdXJhdGlvblN0eWxlIjp7IiRpZCI6IjQxMyIsIkZvbnRTZXR0aW5ncyI6eyIkaWQiOiI0MTQiLCJGb250U2l6ZSI6MTAsIkZvbnROYW1lIjoiQ2FsaWJyaSIsIklzQm9sZCI6ZmFsc2UsIklzSXRhbGljIjpmYWxzZSwiSXNVbmRlcmxpbmVkIjpmYWxzZSwiUGFyZW50U3R5bGUiOnsiJHJlZiI6Ijg5In19LCJBdXRvU2l6ZSI6MCwiRm9yZWdyb3VuZCI6eyIkcmVmIjoiOTAi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0MTUiLCJMaW5lQ29sb3IiOm51bGwsIkxpbmVXZWlnaHQiOjAuMCwiTGluZVR5cGUiOjAsIlBhcmVudFN0eWxlIjpudWxsfSwiUGFyZW50U3R5bGUiOnsiJHJlZiI6Ijg4In19LCJIb3Jpem9udGFsQ29ubmVjdG9yU3R5bGUiOnsiJGlkIjoiNDE2IiwiTGluZUNvbG9yIjp7IiRyZWYiOiI5NiJ9LCJMaW5lV2VpZ2h0IjoxLjAsIkxpbmVUeXBlIjowLCJQYXJlbnRTdHlsZSI6eyIkcmVmIjoiOTUifX0sIlZlcnRpY2FsQ29ubmVjdG9yU3R5bGUiOnsiJGlkIjoiNDE3IiwiTGluZUNvbG9yIjp7IiRyZWYiOiI5OSJ9LCJMaW5lV2VpZ2h0IjowLjAsIkxpbmVUeXBlIjowLCJQYXJlbnRTdHlsZSI6eyIkcmVmIjoiOTgifX0sIk1hcmdpbiI6bnVsbCwiU3RhcnREYXRlUG9zaXRpb24iOjQsIkVuZERhdGVQb3NpdGlvbiI6NCwiVGl0bGVQb3NpdGlvbiI6NSwiRHVyYXRpb25Qb3NpdGlvbiI6NiwiUGVyY2VudGFnZUNvbXBsZXRlZFBvc2l0aW9uIjo2LCJTcGFjaW5nIjo1LCJJc0JlbG93VGltZWJhbmQiOnRydWUsIlBlcmNlbnRhZ2VDb21wbGV0ZVNoYXBlT3BhY2l0eSI6MzUsIlNoYXBlU3R5bGUiOnsiJGlkIjoiNDE4IiwiTWFyZ2luIjp7IiRyZWYiOiIxMDIifSwiUGFkZGluZyI6eyIkcmVmIjoiMTAzIn0sIkJhY2tncm91bmQiOnsiJGlkIjoiNDE5IiwiQ29sb3IiOnsiJGlkIjoiNDIwIiwiQSI6MjU1LCJSIjoyMzUsIkciOjkxLCJCIjo5OX19LCJJc1Zpc2libGUiOnRydWUsIldpZHRoIjowLjAsIkhlaWdodCI6MTYuMCwiQm9yZGVyU3R5bGUiOnsiJGlkIjoiNDIxIiwiTGluZUNvbG9yIjp7IiRyZWYiOiIxMDUifSwiTGluZVdlaWdodCI6MC4wLCJMaW5lVHlwZSI6MCwiUGFyZW50U3R5bGUiOnsiJHJlZiI6IjEwNCJ9fSwiUGFyZW50U3R5bGUiOnsiJHJlZiI6IjEwMSJ9fSwiVGl0bGVTdHlsZSI6eyIkaWQiOiI0MjIiLCJGb250U2V0dGluZ3MiOnsiJGlkIjoiNDIzIiwiRm9udFNpemUiOjExLCJGb250TmFtZSI6IkNhbGlicmkiLCJJc0JvbGQiOnRydWUsIklzSXRhbGljIjpmYWxzZSwiSXNVbmRlcmxpbmVkIjpmYWxzZSwiUGFyZW50U3R5bGUiOnsiJHJlZiI6IjEwOCJ9fSwiQXV0b1NpemUiOjAsIkZvcmVncm91bmQiOnsiJHJlZiI6IjEwOSJ9LCJNYXhXaWR0aCI6NzIwLjAsIk1heEhlaWdodCI6IkluZmluaXR5IiwiU21hcnRGb3JlZ3JvdW5kSXNBY3RpdmUiOmZhbHNlLCJIb3Jpem9udGFsQWxpZ25tZW50IjowLCJWZXJ0aWNhbEFsaWdubWVudCI6MCwiU21hcnRGb3JlZ3JvdW5kIjpudWxsLCJNYXJnaW4iOnsiJHJlZiI6IjExMSJ9LCJQYWRkaW5nIjp7IiRyZWYiOiIxMTIifSwiQmFja2dyb3VuZCI6eyIkcmVmIjoiMTEzIn0sIklzVmlzaWJsZSI6dHJ1ZSwiV2lkdGgiOjAuMCwiSGVpZ2h0IjowLjAsIkJvcmRlclN0eWxlIjp7IiRpZCI6IjQyNCIsIkxpbmVDb2xvciI6bnVsbCwiTGluZVdlaWdodCI6MC4wLCJMaW5lVHlwZSI6MCwiUGFyZW50U3R5bGUiOm51bGx9LCJQYXJlbnRTdHlsZSI6eyIkcmVmIjoiMTA3In19LCJEYXRlU3R5bGUiOnsiJGlkIjoiNDI1IiwiRm9udFNldHRpbmdzIjp7IiRpZCI6IjQyNiIsIkZvbnRTaXplIjoxMCwiRm9udE5hbWUiOiJDYWxpYnJpIiwiSXNCb2xkIjpmYWxzZSwiSXNJdGFsaWMiOmZhbHNlLCJJc1VuZGVybGluZWQiOmZhbHNlLCJQYXJlbnRTdHlsZSI6eyIkcmVmIjoiMTE1In19LCJBdXRvU2l6ZSI6MCwiRm9yZWdyb3VuZCI6eyIkcmVmIjoiMTE2In0sIk1heFdpZHRoIjoyMDAuMCwiTWF4SGVpZ2h0IjoiSW5maW5pdHkiLCJTbWFydEZvcmVncm91bmRJc0FjdGl2ZSI6ZmFsc2UsIkhvcml6b250YWxBbGlnbm1lbnQiOjAsIlZlcnRpY2FsQWxpZ25tZW50IjowLCJTbWFydEZvcmVncm91bmQiOm51bGwsIk1hcmdpbiI6eyIkcmVmIjoiMTE4In0sIlBhZGRpbmciOnsiJHJlZiI6IjExOSJ9LCJCYWNrZ3JvdW5kIjp7IiRyZWYiOiIxMjAifSwiSXNWaXNpYmxlIjp0cnVlLCJXaWR0aCI6MC4wLCJIZWlnaHQiOjAuMCwiQm9yZGVyU3R5bGUiOnsiJGlkIjoiNDI3IiwiTGluZUNvbG9yIjpudWxsLCJMaW5lV2VpZ2h0IjowLjAsIkxpbmVUeXBlIjowLCJQYXJlbnRTdHlsZSI6bnVsbH0sIlBhcmVudFN0eWxlIjp7IiRyZWYiOiIxMTQifX0sIkRhdGVGb3JtYXQiOnsiJHJlZiI6IjEyMSJ9LCJJc1Zpc2libGUiOnRydWUsIlBhcmVudFN0eWxlIjp7IiRyZWYiOiI4MCJ9fSwiSW5kZXgiOjgsIklkIjoiZDEwOWUwOGItODU3ZS00NTdlLTlkNzItMTk5MjNhNTRlZWYzIiwiSW1wb3J0SWQiOm51bGwsIlRpdGxlIjoiRjI6IFByb2dyYW1tZSBjb25maXJtYXRpb24iLCJOb3RlIjpudWxsLCJIeXBlcmxpbmsiOm51bGwsIklzQ2hhbmdlZCI6ZmFsc2UsIklzTmV3IjpmYWxzZX0seyIkaWQiOiI0MjgiLCJHcm91cE5hbWUiOm51bGwsIlN0YXJ0RGF0ZSI6IjIwMTctMDItMDFUMDA6MDA6MDBaIiwiRW5kRGF0ZSI6IjIwMTctMDItMjhUMjM6NTk6NTkuOTk5WiIsIlBlcmNlbnRhZ2VDb21wbGV0ZSI6bnVsbCwiU3R5bGUiOnsiJGlkIjoiNDI5IiwiU2hhcGUiOjAsIlNoYXBlVGhpY2tuZXNzIjoxLCJEdXJhdGlvbkZvcm1hdCI6MCwiSW5jbHVkZU5vbldvcmtpbmdEYXlzSW5EdXJhdGlvbiI6dHJ1ZSwiUGVyY2VudGFnZUNvbXBsZXRlU3R5bGUiOnsiJGlkIjoiNDMwIiwiRm9udFNldHRpbmdzIjp7IiRpZCI6IjQzMSIsIkZvbnRTaXplIjoxMCwiRm9udE5hbWUiOiJDYWxpYnJpIiwiSXNCb2xkIjpmYWxzZSwiSXNJdGFsaWMiOmZhbHNlLCJJc1VuZGVybGluZWQiOmZhbHNlLCJQYXJlbnRTdHlsZSI6eyIkcmVmIjoiODIifX0sIkF1dG9TaXplIjowLCJGb3JlZ3JvdW5kIjp7IiRyZWYiOiI4MyJ9LCJNYXhXaWR0aCI6MjAwLjAsIk1heEhlaWdodCI6IkluZmluaXR5IiwiU21hcnRGb3JlZ3JvdW5kSXNBY3RpdmUiOmZhbHNlLCJIb3Jpem9udGFsQWxpZ25tZW50IjowLCJWZXJ0aWNhbEFsaWdubWVudCI6MCwiU21hcnRGb3JlZ3JvdW5kIjpudWxsLCJNYXJnaW4iOnsiJHJlZiI6Ijg1In0sIlBhZGRpbmciOnsiJHJlZiI6Ijg2In0sIkJhY2tncm91bmQiOnsiJHJlZiI6Ijg3In0sIklzVmlzaWJsZSI6dHJ1ZSwiV2lkdGgiOjAuMCwiSGVpZ2h0IjowLjAsIkJvcmRlclN0eWxlIjp7IiRpZCI6IjQzMiIsIkxpbmVDb2xvciI6bnVsbCwiTGluZVdlaWdodCI6MC4wLCJMaW5lVHlwZSI6MCwiUGFyZW50U3R5bGUiOm51bGx9LCJQYXJlbnRTdHlsZSI6eyIkcmVmIjoiODEifX0sIkR1cmF0aW9uU3R5bGUiOnsiJGlkIjoiNDMzIiwiRm9udFNldHRpbmdzIjp7IiRpZCI6IjQzNCIsIkZvbnRTaXplIjoxMCwiRm9udE5hbWUiOiJDYWxpYnJpIiwiSXNCb2xkIjpmYWxzZSwiSXNJdGFsaWMiOmZhbHNlLCJJc1VuZGVybGluZWQiOmZhbHNlLCJQYXJlbnRTdHlsZSI6eyIkcmVmIjoiODkifX0sIkF1dG9TaXplIjowLCJGb3JlZ3JvdW5kIjp7IiRyZWYiOiI5MCJ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QzNSIsIkxpbmVDb2xvciI6bnVsbCwiTGluZVdlaWdodCI6MC4wLCJMaW5lVHlwZSI6MCwiUGFyZW50U3R5bGUiOm51bGx9LCJQYXJlbnRTdHlsZSI6eyIkcmVmIjoiODgifX0sIkhvcml6b250YWxDb25uZWN0b3JTdHlsZSI6eyIkaWQiOiI0MzYiLCJMaW5lQ29sb3IiOnsiJHJlZiI6Ijk2In0sIkxpbmVXZWlnaHQiOjEuMCwiTGluZVR5cGUiOjAsIlBhcmVudFN0eWxlIjp7IiRyZWYiOiI5NSJ9fSwiVmVydGljYWxDb25uZWN0b3JTdHlsZSI6eyIkaWQiOiI0MzciLCJMaW5lQ29sb3IiOnsiJHJlZiI6Ijk5In0sIkxpbmVXZWlnaHQiOjAuMCwiTGluZVR5cGUiOjAsIlBhcmVudFN0eWxlIjp7IiRyZWYiOiI5OCJ9fSwiTWFyZ2luIjpudWxsLCJTdGFydERhdGVQb3NpdGlvbiI6NCwiRW5kRGF0ZVBvc2l0aW9uIjo0LCJUaXRsZVBvc2l0aW9uIjo1LCJEdXJhdGlvblBvc2l0aW9uIjo2LCJQZXJjZW50YWdlQ29tcGxldGVkUG9zaXRpb24iOjYsIlNwYWNpbmciOjUsIklzQmVsb3dUaW1lYmFuZCI6dHJ1ZSwiUGVyY2VudGFnZUNvbXBsZXRlU2hhcGVPcGFjaXR5IjozNSwiU2hhcGVTdHlsZSI6eyIkaWQiOiI0MzgiLCJNYXJnaW4iOnsiJHJlZiI6IjEwMiJ9LCJQYWRkaW5nIjp7IiRyZWYiOiIxMDMifSwiQmFja2dyb3VuZCI6eyIkaWQiOiI0MzkiLCJDb2xvciI6eyIkaWQiOiI0NDAiLCJBIjoyNTUsIlIiOjIzNSwiRyI6OTEsIkIiOjk5fX0sIklzVmlzaWJsZSI6dHJ1ZSwiV2lkdGgiOjAuMCwiSGVpZ2h0IjoxNi4wLCJCb3JkZXJTdHlsZSI6eyIkaWQiOiI0NDEiLCJMaW5lQ29sb3IiOnsiJHJlZiI6IjEwNSJ9LCJMaW5lV2VpZ2h0IjowLjAsIkxpbmVUeXBlIjowLCJQYXJlbnRTdHlsZSI6eyIkcmVmIjoiMTA0In19LCJQYXJlbnRTdHlsZSI6eyIkcmVmIjoiMTAxIn19LCJUaXRsZVN0eWxlIjp7IiRpZCI6IjQ0MiIsIkZvbnRTZXR0aW5ncyI6eyIkaWQiOiI0NDMiLCJGb250U2l6ZSI6MTEsIkZvbnROYW1lIjoiQ2FsaWJyaSIsIklzQm9sZCI6dHJ1ZSwiSXNJdGFsaWMiOmZhbHNlLCJJc1VuZGVybGluZWQiOmZhbHNlLCJQYXJlbnRTdHlsZSI6eyIkcmVmIjoiMTA4In19LCJBdXRvU2l6ZSI6MCwiRm9yZWdyb3VuZCI6eyIkcmVmIjoiMTA5In0sIk1heFdpZHRoIjo3MjAuMCwiTWF4SGVpZ2h0IjoiSW5maW5pdHkiLCJTbWFydEZvcmVncm91bmRJc0FjdGl2ZSI6ZmFsc2UsIkhvcml6b250YWxBbGlnbm1lbnQiOjAsIlZlcnRpY2FsQWxpZ25tZW50IjowLCJTbWFydEZvcmVncm91bmQiOm51bGwsIk1hcmdpbiI6eyIkcmVmIjoiMTExIn0sIlBhZGRpbmciOnsiJHJlZiI6IjExMiJ9LCJCYWNrZ3JvdW5kIjp7IiRyZWYiOiIxMTMifSwiSXNWaXNpYmxlIjp0cnVlLCJXaWR0aCI6MC4wLCJIZWlnaHQiOjAuMCwiQm9yZGVyU3R5bGUiOnsiJGlkIjoiNDQ0IiwiTGluZUNvbG9yIjpudWxsLCJMaW5lV2VpZ2h0IjowLjAsIkxpbmVUeXBlIjowLCJQYXJlbnRTdHlsZSI6bnVsbH0sIlBhcmVudFN0eWxlIjp7IiRyZWYiOiIxMDcifX0sIkRhdGVTdHlsZSI6eyIkaWQiOiI0NDUiLCJGb250U2V0dGluZ3MiOnsiJGlkIjoiNDQ2IiwiRm9udFNpemUiOjEwLCJGb250TmFtZSI6IkNhbGlicmkiLCJJc0JvbGQiOmZhbHNlLCJJc0l0YWxpYyI6ZmFsc2UsIklzVW5kZXJsaW5lZCI6ZmFsc2UsIlBhcmVudFN0eWxlIjp7IiRyZWYiOiIxMTUifX0sIkF1dG9TaXplIjowLCJGb3JlZ3JvdW5kIjp7IiRyZWYiOiIxMTYifSwiTWF4V2lkdGgiOjIwMC4wLCJNYXhIZWlnaHQiOiJJbmZpbml0eSIsIlNtYXJ0Rm9yZWdyb3VuZElzQWN0aXZlIjpmYWxzZSwiSG9yaXpvbnRhbEFsaWdubWVudCI6MCwiVmVydGljYWxBbGlnbm1lbnQiOjAsIlNtYXJ0Rm9yZWdyb3VuZCI6bnVsbCwiTWFyZ2luIjp7IiRyZWYiOiIxMTgifSwiUGFkZGluZyI6eyIkcmVmIjoiMTE5In0sIkJhY2tncm91bmQiOnsiJHJlZiI6IjEyMCJ9LCJJc1Zpc2libGUiOnRydWUsIldpZHRoIjowLjAsIkhlaWdodCI6MC4wLCJCb3JkZXJTdHlsZSI6eyIkaWQiOiI0NDciLCJMaW5lQ29sb3IiOm51bGwsIkxpbmVXZWlnaHQiOjAuMCwiTGluZVR5cGUiOjAsIlBhcmVudFN0eWxlIjpudWxsfSwiUGFyZW50U3R5bGUiOnsiJHJlZiI6IjExNCJ9fSwiRGF0ZUZvcm1hdCI6eyIkcmVmIjoiMTIxIn0sIklzVmlzaWJsZSI6dHJ1ZSwiUGFyZW50U3R5bGUiOnsiJHJlZiI6IjgwIn19LCJJbmRleCI6OSwiSWQiOiJkMzk3ZDcxYS05MzQxLTQ5Y2QtOTEyOC1jNzA3YTQyZTQzNTYiLCJJbXBvcnRJZCI6bnVsbCwiVGl0bGUiOiJGMjogQ29udHJhY3RzIGlzc3VlZCIsIk5vdGUiOm51bGwsIkh5cGVybGluayI6bnVsbCwiSXNDaGFuZ2VkIjpmYWxzZSwiSXNOZXciOmZhbHNlfSx7IiRpZCI6IjQ0OCIsIkdyb3VwTmFtZSI6bnVsbCwiU3RhcnREYXRlIjoiMjAxNy0wNS0wMVQwMDowMDowMFoiLCJFbmREYXRlIjoiMjAxNy0wNS0zMVQyMzo1OTo1OS45OTlaIiwiUGVyY2VudGFnZUNvbXBsZXRlIjpudWxsLCJTdHlsZSI6eyIkaWQiOiI0NDkiLCJTaGFwZSI6MCwiU2hhcGVUaGlja25lc3MiOjEsIkR1cmF0aW9uRm9ybWF0IjowLCJJbmNsdWRlTm9uV29ya2luZ0RheXNJbkR1cmF0aW9uIjp0cnVlLCJQZXJjZW50YWdlQ29tcGxldGVTdHlsZSI6eyIkaWQiOiI0NTAiLCJGb250U2V0dGluZ3MiOnsiJGlkIjoiNDUx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NDUyIiwiTGluZUNvbG9yIjpudWxsLCJMaW5lV2VpZ2h0IjowLjAsIkxpbmVUeXBlIjowLCJQYXJlbnRTdHlsZSI6bnVsbH0sIlBhcmVudFN0eWxlIjp7IiRyZWYiOiI4MSJ9fSwiRHVyYXRpb25TdHlsZSI6eyIkaWQiOiI0NTMiLCJGb250U2V0dGluZ3MiOnsiJGlkIjoiNDU0IiwiRm9udFNpemUiOjEwLCJGb250TmFtZSI6IkNhbGlicmkiLCJJc0JvbGQiOmZhbHNlLCJJc0l0YWxpYyI6ZmFsc2UsIklzVW5kZXJsaW5lZCI6ZmFsc2UsIlBhcmVudFN0eWxlIjp7IiRyZWYiOiI4OSJ9fSwiQXV0b1NpemUiOjAsIkZvcmVncm91bmQiOnsiJHJlZiI6IjkwIn0sIk1heFdpZHRoIjoyMDAuMCwiTWF4SGVpZ2h0IjoiSW5maW5pdHkiLCJTbWFydEZvcmVncm91bmRJc0FjdGl2ZSI6ZmFsc2UsIkhvcml6b250YWxBbGlnbm1lbnQiOjAsIlZlcnRpY2FsQWxpZ25tZW50IjowLCJTbWFydEZvcmVncm91bmQiOm51bGwsIk1hcmdpbiI6eyIkcmVmIjoiOTIifSwiUGFkZGluZyI6eyIkcmVmIjoiOTMifSwiQmFja2dyb3VuZCI6eyIkcmVmIjoiOTQifSwiSXNWaXNpYmxlIjp0cnVlLCJXaWR0aCI6MC4wLCJIZWlnaHQiOjAuMCwiQm9yZGVyU3R5bGUiOnsiJGlkIjoiNDU1IiwiTGluZUNvbG9yIjpudWxsLCJMaW5lV2VpZ2h0IjowLjAsIkxpbmVUeXBlIjowLCJQYXJlbnRTdHlsZSI6bnVsbH0sIlBhcmVudFN0eWxlIjp7IiRyZWYiOiI4OCJ9fSwiSG9yaXpvbnRhbENvbm5lY3RvclN0eWxlIjp7IiRpZCI6IjQ1NiIsIkxpbmVDb2xvciI6eyIkcmVmIjoiOTYifSwiTGluZVdlaWdodCI6MS4wLCJMaW5lVHlwZSI6MCwiUGFyZW50U3R5bGUiOnsiJHJlZiI6Ijk1In19LCJWZXJ0aWNhbENvbm5lY3RvclN0eWxlIjp7IiRpZCI6IjQ1NyIsIkxpbmVDb2xvciI6eyIkcmVmIjoiOTkifSwiTGluZVdlaWdodCI6MC4wLCJMaW5lVHlwZSI6MCwiUGFyZW50U3R5bGUiOnsiJHJlZiI6Ijk4In19LCJNYXJnaW4iOm51bGwsIlN0YXJ0RGF0ZVBvc2l0aW9uIjo0LCJFbmREYXRlUG9zaXRpb24iOjQsIlRpdGxlUG9zaXRpb24iOjUsIkR1cmF0aW9uUG9zaXRpb24iOjYsIlBlcmNlbnRhZ2VDb21wbGV0ZWRQb3NpdGlvbiI6NiwiU3BhY2luZyI6NSwiSXNCZWxvd1RpbWViYW5kIjp0cnVlLCJQZXJjZW50YWdlQ29tcGxldGVTaGFwZU9wYWNpdHkiOjM1LCJTaGFwZVN0eWxlIjp7IiRpZCI6IjQ1OCIsIk1hcmdpbiI6eyIkcmVmIjoiMTAyIn0sIlBhZGRpbmciOnsiJHJlZiI6IjEwMyJ9LCJCYWNrZ3JvdW5kIjp7IiRpZCI6IjQ1OSIsIkNvbG9yIjp7IiRpZCI6IjQ2MCIsIkEiOjI1NSwiUiI6MjUyLCJHIjoxMzQsIkIiOjIwMn19LCJJc1Zpc2libGUiOnRydWUsIldpZHRoIjowLjAsIkhlaWdodCI6MTYuMCwiQm9yZGVyU3R5bGUiOnsiJGlkIjoiNDYxIiwiTGluZUNvbG9yIjp7IiRyZWYiOiIxMDUifSwiTGluZVdlaWdodCI6MC4wLCJMaW5lVHlwZSI6MCwiUGFyZW50U3R5bGUiOnsiJHJlZiI6IjEwNCJ9fSwiUGFyZW50U3R5bGUiOnsiJHJlZiI6IjEwMSJ9fSwiVGl0bGVTdHlsZSI6eyIkaWQiOiI0NjIiLCJGb250U2V0dGluZ3MiOnsiJGlkIjoiNDYzIiwiRm9udFNpemUiOjExLCJGb250TmFtZSI6IkNhbGlicmkiLCJJc0JvbGQiOnRydWUsIklzSXRhbGljIjpmYWxzZSwiSXNVbmRlcmxpbmVkIjpmYWxzZSwiUGFyZW50U3R5bGUiOnsiJHJlZiI6IjEwOCJ9fSwiQXV0b1NpemUiOjAsIkZvcmVncm91bmQiOnsiJHJlZiI6IjEwOSJ9LCJNYXhXaWR0aCI6NzIwLjAsIk1heEhlaWdodCI6IkluZmluaXR5IiwiU21hcnRGb3JlZ3JvdW5kSXNBY3RpdmUiOmZhbHNlLCJIb3Jpem9udGFsQWxpZ25tZW50IjowLCJWZXJ0aWNhbEFsaWdubWVudCI6MCwiU21hcnRGb3JlZ3JvdW5kIjpudWxsLCJNYXJnaW4iOnsiJHJlZiI6IjExMSJ9LCJQYWRkaW5nIjp7IiRyZWYiOiIxMTIifSwiQmFja2dyb3VuZCI6eyIkcmVmIjoiMTEzIn0sIklzVmlzaWJsZSI6dHJ1ZSwiV2lkdGgiOjAuMCwiSGVpZ2h0IjowLjAsIkJvcmRlclN0eWxlIjp7IiRpZCI6IjQ2NCIsIkxpbmVDb2xvciI6bnVsbCwiTGluZVdlaWdodCI6MC4wLCJMaW5lVHlwZSI6MCwiUGFyZW50U3R5bGUiOm51bGx9LCJQYXJlbnRTdHlsZSI6eyIkcmVmIjoiMTA3In19LCJEYXRlU3R5bGUiOnsiJGlkIjoiNDY1IiwiRm9udFNldHRpbmdzIjp7IiRpZCI6IjQ2NiIsIkZvbnRTaXplIjoxMCwiRm9udE5hbWUiOiJDYWxpYnJpIiwiSXNCb2xkIjpmYWxzZSwiSXNJdGFsaWMiOmZhbHNlLCJJc1VuZGVybGluZWQiOmZhbHNlLCJQYXJlbnRTdHlsZSI6eyIkcmVmIjoiMTE1In19LCJBdXRvU2l6ZSI6MCwiRm9yZWdyb3VuZCI6eyIkcmVmIjoiMTE2In0sIk1heFdpZHRoIjoyMDAuMCwiTWF4SGVpZ2h0IjoiSW5maW5pdHkiLCJTbWFydEZvcmVncm91bmRJc0FjdGl2ZSI6ZmFsc2UsIkhvcml6b250YWxBbGlnbm1lbnQiOjAsIlZlcnRpY2FsQWxpZ25tZW50IjowLCJTbWFydEZvcmVncm91bmQiOm51bGwsIk1hcmdpbiI6eyIkcmVmIjoiMTE4In0sIlBhZGRpbmciOnsiJHJlZiI6IjExOSJ9LCJCYWNrZ3JvdW5kIjp7IiRyZWYiOiIxMjAifSwiSXNWaXNpYmxlIjp0cnVlLCJXaWR0aCI6MC4wLCJIZWlnaHQiOjAuMCwiQm9yZGVyU3R5bGUiOnsiJGlkIjoiNDY3IiwiTGluZUNvbG9yIjpudWxsLCJMaW5lV2VpZ2h0IjowLjAsIkxpbmVUeXBlIjowLCJQYXJlbnRTdHlsZSI6bnVsbH0sIlBhcmVudFN0eWxlIjp7IiRyZWYiOiIxMTQifX0sIkRhdGVGb3JtYXQiOnsiJHJlZiI6IjEyMSJ9LCJJc1Zpc2libGUiOnRydWUsIlBhcmVudFN0eWxlIjp7IiRyZWYiOiI4MCJ9fSwiSW5kZXgiOjEwLCJJZCI6IjY1Njg5MmRmLTdlZGEtNGI2NC05MjgwLWZhMDdkNGIyMjkxNyIsIkltcG9ydElkIjpudWxsLCJUaXRsZSI6IkZlc3RpdmFsIDIgKEhhbGYgdGVybSkiLCJOb3RlIjpudWxsLCJIeXBlcmxpbmsiOm51bGwsIklzQ2hhbmdlZCI6ZmFsc2UsIklzTmV3IjpmYWxzZX0seyIkaWQiOiI0NjgiLCJHcm91cE5hbWUiOm51bGwsIlN0YXJ0RGF0ZSI6IjIwMTctMDYtMDFUMDA6MDA6MDBaIiwiRW5kRGF0ZSI6IjIwMTctMDYtMzBUMjM6NTk6NTkuOTk5WiIsIlBlcmNlbnRhZ2VDb21wbGV0ZSI6bnVsbCwiU3R5bGUiOnsiJGlkIjoiNDY5IiwiU2hhcGUiOjAsIlNoYXBlVGhpY2tuZXNzIjoxLCJEdXJhdGlvbkZvcm1hdCI6MCwiSW5jbHVkZU5vbldvcmtpbmdEYXlzSW5EdXJhdGlvbiI6dHJ1ZSwiUGVyY2VudGFnZUNvbXBsZXRlU3R5bGUiOnsiJGlkIjoiNDcwIiwiRm9udFNldHRpbmdzIjp7IiRpZCI6IjQ3MSIsIkZvbnRTaXplIjoxMCwiRm9udE5hbWUiOiJDYWxpYnJpIiwiSXNCb2xkIjpmYWxzZSwiSXNJdGFsaWMiOmZhbHNlLCJJc1VuZGVybGluZWQiOmZhbHNlLCJQYXJlbnRTdHlsZSI6eyIkcmVmIjoiODIifX0sIkF1dG9TaXplIjowLCJGb3JlZ3JvdW5kIjp7IiRyZWYiOiI4MyJ9LCJNYXhXaWR0aCI6MjAwLjAsIk1heEhlaWdodCI6IkluZmluaXR5IiwiU21hcnRGb3JlZ3JvdW5kSXNBY3RpdmUiOmZhbHNlLCJIb3Jpem9udGFsQWxpZ25tZW50IjowLCJWZXJ0aWNhbEFsaWdubWVudCI6MCwiU21hcnRGb3JlZ3JvdW5kIjpudWxsLCJNYXJnaW4iOnsiJHJlZiI6Ijg1In0sIlBhZGRpbmciOnsiJHJlZiI6Ijg2In0sIkJhY2tncm91bmQiOnsiJHJlZiI6Ijg3In0sIklzVmlzaWJsZSI6dHJ1ZSwiV2lkdGgiOjAuMCwiSGVpZ2h0IjowLjAsIkJvcmRlclN0eWxlIjp7IiRpZCI6IjQ3MiIsIkxpbmVDb2xvciI6bnVsbCwiTGluZVdlaWdodCI6MC4wLCJMaW5lVHlwZSI6MCwiUGFyZW50U3R5bGUiOm51bGx9LCJQYXJlbnRTdHlsZSI6eyIkcmVmIjoiODEifX0sIkR1cmF0aW9uU3R5bGUiOnsiJGlkIjoiNDczIiwiRm9udFNldHRpbmdzIjp7IiRpZCI6IjQ3NCIsIkZvbnRTaXplIjoxMCwiRm9udE5hbWUiOiJDYWxpYnJpIiwiSXNCb2xkIjpmYWxzZSwiSXNJdGFsaWMiOmZhbHNlLCJJc1VuZGVybGluZWQiOmZhbHNlLCJQYXJlbnRTdHlsZSI6eyIkcmVmIjoiODkifX0sIkF1dG9TaXplIjowLCJGb3JlZ3JvdW5kIjp7IiRyZWYiOiI5MCJ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Q3NSIsIkxpbmVDb2xvciI6bnVsbCwiTGluZVdlaWdodCI6MC4wLCJMaW5lVHlwZSI6MCwiUGFyZW50U3R5bGUiOm51bGx9LCJQYXJlbnRTdHlsZSI6eyIkcmVmIjoiODgifX0sIkhvcml6b250YWxDb25uZWN0b3JTdHlsZSI6eyIkaWQiOiI0NzYiLCJMaW5lQ29sb3IiOnsiJHJlZiI6Ijk2In0sIkxpbmVXZWlnaHQiOjEuMCwiTGluZVR5cGUiOjAsIlBhcmVudFN0eWxlIjp7IiRyZWYiOiI5NSJ9fSwiVmVydGljYWxDb25uZWN0b3JTdHlsZSI6eyIkaWQiOiI0NzciLCJMaW5lQ29sb3IiOnsiJHJlZiI6Ijk5In0sIkxpbmVXZWlnaHQiOjAuMCwiTGluZVR5cGUiOjAsIlBhcmVudFN0eWxlIjp7IiRyZWYiOiI5OCJ9fSwiTWFyZ2luIjpudWxsLCJTdGFydERhdGVQb3NpdGlvbiI6NCwiRW5kRGF0ZVBvc2l0aW9uIjo0LCJUaXRsZVBvc2l0aW9uIjo1LCJEdXJhdGlvblBvc2l0aW9uIjo2LCJQZXJjZW50YWdlQ29tcGxldGVkUG9zaXRpb24iOjYsIlNwYWNpbmciOjUsIklzQmVsb3dUaW1lYmFuZCI6dHJ1ZSwiUGVyY2VudGFnZUNvbXBsZXRlU2hhcGVPcGFjaXR5IjozNSwiU2hhcGVTdHlsZSI6eyIkaWQiOiI0NzgiLCJNYXJnaW4iOnsiJHJlZiI6IjEwMiJ9LCJQYWRkaW5nIjp7IiRyZWYiOiIxMDMifSwiQmFja2dyb3VuZCI6eyIkaWQiOiI0NzkiLCJDb2xvciI6eyIkaWQiOiI0ODAiLCJBIjoyNTUsIlIiOjIzNSwiRyI6OTEsIkIiOjk5fX0sIklzVmlzaWJsZSI6dHJ1ZSwiV2lkdGgiOjAuMCwiSGVpZ2h0IjoxNi4wLCJCb3JkZXJTdHlsZSI6eyIkaWQiOiI0ODEiLCJMaW5lQ29sb3IiOnsiJHJlZiI6IjEwNSJ9LCJMaW5lV2VpZ2h0IjowLjAsIkxpbmVUeXBlIjowLCJQYXJlbnRTdHlsZSI6eyIkcmVmIjoiMTA0In19LCJQYXJlbnRTdHlsZSI6eyIkcmVmIjoiMTAxIn19LCJUaXRsZVN0eWxlIjp7IiRpZCI6IjQ4MiIsIkZvbnRTZXR0aW5ncyI6eyIkaWQiOiI0ODMiLCJGb250U2l6ZSI6MTEsIkZvbnROYW1lIjoiQ2FsaWJyaSIsIklzQm9sZCI6dHJ1ZSwiSXNJdGFsaWMiOmZhbHNlLCJJc1VuZGVybGluZWQiOmZhbHNlLCJQYXJlbnRTdHlsZSI6eyIkcmVmIjoiMTA4In19LCJBdXRvU2l6ZSI6MCwiRm9yZWdyb3VuZCI6eyIkcmVmIjoiMTA5In0sIk1heFdpZHRoIjo3MjAuMCwiTWF4SGVpZ2h0IjoiSW5maW5pdHkiLCJTbWFydEZvcmVncm91bmRJc0FjdGl2ZSI6ZmFsc2UsIkhvcml6b250YWxBbGlnbm1lbnQiOjAsIlZlcnRpY2FsQWxpZ25tZW50IjowLCJTbWFydEZvcmVncm91bmQiOm51bGwsIk1hcmdpbiI6eyIkcmVmIjoiMTExIn0sIlBhZGRpbmciOnsiJHJlZiI6IjExMiJ9LCJCYWNrZ3JvdW5kIjp7IiRyZWYiOiIxMTMifSwiSXNWaXNpYmxlIjp0cnVlLCJXaWR0aCI6MC4wLCJIZWlnaHQiOjAuMCwiQm9yZGVyU3R5bGUiOnsiJGlkIjoiNDg0IiwiTGluZUNvbG9yIjpudWxsLCJMaW5lV2VpZ2h0IjowLjAsIkxpbmVUeXBlIjowLCJQYXJlbnRTdHlsZSI6bnVsbH0sIlBhcmVudFN0eWxlIjp7IiRyZWYiOiIxMDcifX0sIkRhdGVTdHlsZSI6eyIkaWQiOiI0ODUiLCJGb250U2V0dGluZ3MiOnsiJGlkIjoiNDg2IiwiRm9udFNpemUiOjEwLCJGb250TmFtZSI6IkNhbGlicmkiLCJJc0JvbGQiOmZhbHNlLCJJc0l0YWxpYyI6ZmFsc2UsIklzVW5kZXJsaW5lZCI6ZmFsc2UsIlBhcmVudFN0eWxlIjp7IiRyZWYiOiIxMTUifX0sIkF1dG9TaXplIjowLCJGb3JlZ3JvdW5kIjp7IiRyZWYiOiIxMTYifSwiTWF4V2lkdGgiOjIwMC4wLCJNYXhIZWlnaHQiOiJJbmZpbml0eSIsIlNtYXJ0Rm9yZWdyb3VuZElzQWN0aXZlIjpmYWxzZSwiSG9yaXpvbnRhbEFsaWdubWVudCI6MCwiVmVydGljYWxBbGlnbm1lbnQiOjAsIlNtYXJ0Rm9yZWdyb3VuZCI6bnVsbCwiTWFyZ2luIjp7IiRyZWYiOiIxMTgifSwiUGFkZGluZyI6eyIkcmVmIjoiMTE5In0sIkJhY2tncm91bmQiOnsiJHJlZiI6IjEyMCJ9LCJJc1Zpc2libGUiOnRydWUsIldpZHRoIjowLjAsIkhlaWdodCI6MC4wLCJCb3JkZXJTdHlsZSI6eyIkaWQiOiI0ODciLCJMaW5lQ29sb3IiOm51bGwsIkxpbmVXZWlnaHQiOjAuMCwiTGluZVR5cGUiOjAsIlBhcmVudFN0eWxlIjpudWxsfSwiUGFyZW50U3R5bGUiOnsiJHJlZiI6IjExNCJ9fSwiRGF0ZUZvcm1hdCI6eyIkcmVmIjoiMTIxIn0sIklzVmlzaWJsZSI6dHJ1ZSwiUGFyZW50U3R5bGUiOnsiJHJlZiI6IjgwIn19LCJJbmRleCI6MTEsIklkIjoiYWVlNDJjN2MtYTVlOS00N2UzLTlkMDUtOWU2ZGY5YTIwOWU4IiwiSW1wb3J0SWQiOm51bGwsIlRpdGxlIjoiRjM6IFByb2dyYW1tZSBjb25maXJtYXRpb24iLCJOb3RlIjpudWxsLCJIeXBlcmxpbmsiOm51bGwsIklzQ2hhbmdlZCI6ZmFsc2UsIklzTmV3IjpmYWxzZX0seyIkaWQiOiI0ODgiLCJHcm91cE5hbWUiOm51bGwsIlN0YXJ0RGF0ZSI6IjIwMTctMDctMDFUMDA6MDA6MDBaIiwiRW5kRGF0ZSI6IjIwMTctMDctMzFUMjM6NTk6NTkuOTk5WiIsIlBlcmNlbnRhZ2VDb21wbGV0ZSI6bnVsbCwiU3R5bGUiOnsiJGlkIjoiNDg5IiwiU2hhcGUiOjAsIlNoYXBlVGhpY2tuZXNzIjoxLCJEdXJhdGlvbkZvcm1hdCI6MCwiSW5jbHVkZU5vbldvcmtpbmdEYXlzSW5EdXJhdGlvbiI6dHJ1ZSwiUGVyY2VudGFnZUNvbXBsZXRlU3R5bGUiOnsiJGlkIjoiNDkwIiwiRm9udFNldHRpbmdzIjp7IiRpZCI6IjQ5MSIsIkZvbnRTaXplIjoxMCwiRm9udE5hbWUiOiJDYWxpYnJpIiwiSXNCb2xkIjpmYWxzZSwiSXNJdGFsaWMiOmZhbHNlLCJJc1VuZGVybGluZWQiOmZhbHNlLCJQYXJlbnRTdHlsZSI6eyIkcmVmIjoiODIifX0sIkF1dG9TaXplIjowLCJGb3JlZ3JvdW5kIjp7IiRyZWYiOiI4MyJ9LCJNYXhXaWR0aCI6MjAwLjAsIk1heEhlaWdodCI6IkluZmluaXR5IiwiU21hcnRGb3JlZ3JvdW5kSXNBY3RpdmUiOmZhbHNlLCJIb3Jpem9udGFsQWxpZ25tZW50IjowLCJWZXJ0aWNhbEFsaWdubWVudCI6MCwiU21hcnRGb3JlZ3JvdW5kIjpudWxsLCJNYXJnaW4iOnsiJHJlZiI6Ijg1In0sIlBhZGRpbmciOnsiJHJlZiI6Ijg2In0sIkJhY2tncm91bmQiOnsiJHJlZiI6Ijg3In0sIklzVmlzaWJsZSI6dHJ1ZSwiV2lkdGgiOjAuMCwiSGVpZ2h0IjowLjAsIkJvcmRlclN0eWxlIjp7IiRpZCI6IjQ5MiIsIkxpbmVDb2xvciI6bnVsbCwiTGluZVdlaWdodCI6MC4wLCJMaW5lVHlwZSI6MCwiUGFyZW50U3R5bGUiOm51bGx9LCJQYXJlbnRTdHlsZSI6eyIkcmVmIjoiODEifX0sIkR1cmF0aW9uU3R5bGUiOnsiJGlkIjoiNDkzIiwiRm9udFNldHRpbmdzIjp7IiRpZCI6IjQ5NCIsIkZvbnRTaXplIjoxMCwiRm9udE5hbWUiOiJDYWxpYnJpIiwiSXNCb2xkIjpmYWxzZSwiSXNJdGFsaWMiOmZhbHNlLCJJc1VuZGVybGluZWQiOmZhbHNlLCJQYXJlbnRTdHlsZSI6eyIkcmVmIjoiODkifX0sIkF1dG9TaXplIjowLCJGb3JlZ3JvdW5kIjp7IiRyZWYiOiI5MCJ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Q5NSIsIkxpbmVDb2xvciI6bnVsbCwiTGluZVdlaWdodCI6MC4wLCJMaW5lVHlwZSI6MCwiUGFyZW50U3R5bGUiOm51bGx9LCJQYXJlbnRTdHlsZSI6eyIkcmVmIjoiODgifX0sIkhvcml6b250YWxDb25uZWN0b3JTdHlsZSI6eyIkaWQiOiI0OTYiLCJMaW5lQ29sb3IiOnsiJHJlZiI6Ijk2In0sIkxpbmVXZWlnaHQiOjEuMCwiTGluZVR5cGUiOjAsIlBhcmVudFN0eWxlIjp7IiRyZWYiOiI5NSJ9fSwiVmVydGljYWxDb25uZWN0b3JTdHlsZSI6eyIkaWQiOiI0OTciLCJMaW5lQ29sb3IiOnsiJHJlZiI6Ijk5In0sIkxpbmVXZWlnaHQiOjAuMCwiTGluZVR5cGUiOjAsIlBhcmVudFN0eWxlIjp7IiRyZWYiOiI5OCJ9fSwiTWFyZ2luIjpudWxsLCJTdGFydERhdGVQb3NpdGlvbiI6NCwiRW5kRGF0ZVBvc2l0aW9uIjo0LCJUaXRsZVBvc2l0aW9uIjo1LCJEdXJhdGlvblBvc2l0aW9uIjo2LCJQZXJjZW50YWdlQ29tcGxldGVkUG9zaXRpb24iOjYsIlNwYWNpbmciOjUsIklzQmVsb3dUaW1lYmFuZCI6dHJ1ZSwiUGVyY2VudGFnZUNvbXBsZXRlU2hhcGVPcGFjaXR5IjozNSwiU2hhcGVTdHlsZSI6eyIkaWQiOiI0OTgiLCJNYXJnaW4iOnsiJHJlZiI6IjEwMiJ9LCJQYWRkaW5nIjp7IiRyZWYiOiIxMDMifSwiQmFja2dyb3VuZCI6eyIkaWQiOiI0OTkiLCJDb2xvciI6eyIkaWQiOiI1MDAiLCJBIjoyNTUsIlIiOjIzNSwiRyI6OTEsIkIiOjk5fX0sIklzVmlzaWJsZSI6dHJ1ZSwiV2lkdGgiOjAuMCwiSGVpZ2h0IjoxNi4wLCJCb3JkZXJTdHlsZSI6eyIkaWQiOiI1MDEiLCJMaW5lQ29sb3IiOnsiJHJlZiI6IjEwNSJ9LCJMaW5lV2VpZ2h0IjowLjAsIkxpbmVUeXBlIjowLCJQYXJlbnRTdHlsZSI6eyIkcmVmIjoiMTA0In19LCJQYXJlbnRTdHlsZSI6eyIkcmVmIjoiMTAxIn19LCJUaXRsZVN0eWxlIjp7IiRpZCI6IjUwMiIsIkZvbnRTZXR0aW5ncyI6eyIkaWQiOiI1MDMiLCJGb250U2l6ZSI6MTEsIkZvbnROYW1lIjoiQ2FsaWJyaSIsIklzQm9sZCI6dHJ1ZSwiSXNJdGFsaWMiOmZhbHNlLCJJc1VuZGVybGluZWQiOmZhbHNlLCJQYXJlbnRTdHlsZSI6eyIkcmVmIjoiMTA4In19LCJBdXRvU2l6ZSI6MCwiRm9yZWdyb3VuZCI6eyIkcmVmIjoiMTA5In0sIk1heFdpZHRoIjo3MjAuMCwiTWF4SGVpZ2h0IjoiSW5maW5pdHkiLCJTbWFydEZvcmVncm91bmRJc0FjdGl2ZSI6ZmFsc2UsIkhvcml6b250YWxBbGlnbm1lbnQiOjAsIlZlcnRpY2FsQWxpZ25tZW50IjowLCJTbWFydEZvcmVncm91bmQiOm51bGwsIk1hcmdpbiI6eyIkcmVmIjoiMTExIn0sIlBhZGRpbmciOnsiJHJlZiI6IjExMiJ9LCJCYWNrZ3JvdW5kIjp7IiRyZWYiOiIxMTMifSwiSXNWaXNpYmxlIjp0cnVlLCJXaWR0aCI6MC4wLCJIZWlnaHQiOjAuMCwiQm9yZGVyU3R5bGUiOnsiJGlkIjoiNTA0IiwiTGluZUNvbG9yIjpudWxsLCJMaW5lV2VpZ2h0IjowLjAsIkxpbmVUeXBlIjowLCJQYXJlbnRTdHlsZSI6bnVsbH0sIlBhcmVudFN0eWxlIjp7IiRyZWYiOiIxMDcifX0sIkRhdGVTdHlsZSI6eyIkaWQiOiI1MDUiLCJGb250U2V0dGluZ3MiOnsiJGlkIjoiNTA2IiwiRm9udFNpemUiOjEwLCJGb250TmFtZSI6IkNhbGlicmkiLCJJc0JvbGQiOmZhbHNlLCJJc0l0YWxpYyI6ZmFsc2UsIklzVW5kZXJsaW5lZCI6ZmFsc2UsIlBhcmVudFN0eWxlIjp7IiRyZWYiOiIxMTUifX0sIkF1dG9TaXplIjowLCJGb3JlZ3JvdW5kIjp7IiRyZWYiOiIxMTYifSwiTWF4V2lkdGgiOjIwMC4wLCJNYXhIZWlnaHQiOiJJbmZpbml0eSIsIlNtYXJ0Rm9yZWdyb3VuZElzQWN0aXZlIjpmYWxzZSwiSG9yaXpvbnRhbEFsaWdubWVudCI6MCwiVmVydGljYWxBbGlnbm1lbnQiOjAsIlNtYXJ0Rm9yZWdyb3VuZCI6bnVsbCwiTWFyZ2luIjp7IiRyZWYiOiIxMTgifSwiUGFkZGluZyI6eyIkcmVmIjoiMTE5In0sIkJhY2tncm91bmQiOnsiJHJlZiI6IjEyMCJ9LCJJc1Zpc2libGUiOnRydWUsIldpZHRoIjowLjAsIkhlaWdodCI6MC4wLCJCb3JkZXJTdHlsZSI6eyIkaWQiOiI1MDciLCJMaW5lQ29sb3IiOm51bGwsIkxpbmVXZWlnaHQiOjAuMCwiTGluZVR5cGUiOjAsIlBhcmVudFN0eWxlIjpudWxsfSwiUGFyZW50U3R5bGUiOnsiJHJlZiI6IjExNCJ9fSwiRGF0ZUZvcm1hdCI6eyIkcmVmIjoiMTIxIn0sIklzVmlzaWJsZSI6dHJ1ZSwiUGFyZW50U3R5bGUiOnsiJHJlZiI6IjgwIn19LCJJbmRleCI6MTIsIklkIjoiNjBjNzkyOGEtZmJmMC00OTQ5LWI0YzgtZmFlMTQyNTdhNWIwIiwiSW1wb3J0SWQiOm51bGwsIlRpdGxlIjoiRjM6IENvbnRyYWN0cyBpc3N1ZWQiLCJOb3RlIjpudWxsLCJIeXBlcmxpbmsiOm51bGwsIklzQ2hhbmdlZCI6ZmFsc2UsIklzTmV3IjpmYWxzZX0seyIkaWQiOiI1MDgiLCJHcm91cE5hbWUiOm51bGwsIlN0YXJ0RGF0ZSI6IjIwMTctMTAtMDFUMDA6MDA6MDBaIiwiRW5kRGF0ZSI6IjIwMTctMTAtMzFUMjM6NTk6NTkuOTk5WiIsIlBlcmNlbnRhZ2VDb21wbGV0ZSI6bnVsbCwiU3R5bGUiOnsiJGlkIjoiNTA5IiwiU2hhcGUiOjAsIlNoYXBlVGhpY2tuZXNzIjoxLCJEdXJhdGlvbkZvcm1hdCI6MCwiSW5jbHVkZU5vbldvcmtpbmdEYXlzSW5EdXJhdGlvbiI6dHJ1ZSwiUGVyY2VudGFnZUNvbXBsZXRlU3R5bGUiOnsiJGlkIjoiNTEwIiwiRm9udFNldHRpbmdzIjp7IiRpZCI6IjUxMSIsIkZvbnRTaXplIjoxMCwiRm9udE5hbWUiOiJDYWxpYnJpIiwiSXNCb2xkIjpmYWxzZSwiSXNJdGFsaWMiOmZhbHNlLCJJc1VuZGVybGluZWQiOmZhbHNlLCJQYXJlbnRTdHlsZSI6eyIkcmVmIjoiODIifX0sIkF1dG9TaXplIjowLCJGb3JlZ3JvdW5kIjp7IiRyZWYiOiI4MyJ9LCJNYXhXaWR0aCI6MjAwLjAsIk1heEhlaWdodCI6IkluZmluaXR5IiwiU21hcnRGb3JlZ3JvdW5kSXNBY3RpdmUiOmZhbHNlLCJIb3Jpem9udGFsQWxpZ25tZW50IjowLCJWZXJ0aWNhbEFsaWdubWVudCI6MCwiU21hcnRGb3JlZ3JvdW5kIjpudWxsLCJNYXJnaW4iOnsiJHJlZiI6Ijg1In0sIlBhZGRpbmciOnsiJHJlZiI6Ijg2In0sIkJhY2tncm91bmQiOnsiJHJlZiI6Ijg3In0sIklzVmlzaWJsZSI6dHJ1ZSwiV2lkdGgiOjAuMCwiSGVpZ2h0IjowLjAsIkJvcmRlclN0eWxlIjp7IiRpZCI6IjUxMiIsIkxpbmVDb2xvciI6bnVsbCwiTGluZVdlaWdodCI6MC4wLCJMaW5lVHlwZSI6MCwiUGFyZW50U3R5bGUiOm51bGx9LCJQYXJlbnRTdHlsZSI6eyIkcmVmIjoiODEifX0sIkR1cmF0aW9uU3R5bGUiOnsiJGlkIjoiNTEzIiwiRm9udFNldHRpbmdzIjp7IiRpZCI6IjUxNCIsIkZvbnRTaXplIjoxMCwiRm9udE5hbWUiOiJDYWxpYnJpIiwiSXNCb2xkIjpmYWxzZSwiSXNJdGFsaWMiOmZhbHNlLCJJc1VuZGVybGluZWQiOmZhbHNlLCJQYXJlbnRTdHlsZSI6eyIkcmVmIjoiODkifX0sIkF1dG9TaXplIjowLCJGb3JlZ3JvdW5kIjp7IiRyZWYiOiI5MCJ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UxNSIsIkxpbmVDb2xvciI6bnVsbCwiTGluZVdlaWdodCI6MC4wLCJMaW5lVHlwZSI6MCwiUGFyZW50U3R5bGUiOm51bGx9LCJQYXJlbnRTdHlsZSI6eyIkcmVmIjoiODgifX0sIkhvcml6b250YWxDb25uZWN0b3JTdHlsZSI6eyIkaWQiOiI1MTYiLCJMaW5lQ29sb3IiOnsiJHJlZiI6Ijk2In0sIkxpbmVXZWlnaHQiOjEuMCwiTGluZVR5cGUiOjAsIlBhcmVudFN0eWxlIjp7IiRyZWYiOiI5NSJ9fSwiVmVydGljYWxDb25uZWN0b3JTdHlsZSI6eyIkaWQiOiI1MTciLCJMaW5lQ29sb3IiOnsiJHJlZiI6Ijk5In0sIkxpbmVXZWlnaHQiOjAuMCwiTGluZVR5cGUiOjAsIlBhcmVudFN0eWxlIjp7IiRyZWYiOiI5OCJ9fSwiTWFyZ2luIjpudWxsLCJTdGFydERhdGVQb3NpdGlvbiI6NCwiRW5kRGF0ZVBvc2l0aW9uIjo0LCJUaXRsZVBvc2l0aW9uIjo1LCJEdXJhdGlvblBvc2l0aW9uIjo2LCJQZXJjZW50YWdlQ29tcGxldGVkUG9zaXRpb24iOjYsIlNwYWNpbmciOjUsIklzQmVsb3dUaW1lYmFuZCI6dHJ1ZSwiUGVyY2VudGFnZUNvbXBsZXRlU2hhcGVPcGFjaXR5IjozNSwiU2hhcGVTdHlsZSI6eyIkaWQiOiI1MTgiLCJNYXJnaW4iOnsiJHJlZiI6IjEwMiJ9LCJQYWRkaW5nIjp7IiRyZWYiOiIxMDMifSwiQmFja2dyb3VuZCI6eyIkaWQiOiI1MTkiLCJDb2xvciI6eyIkaWQiOiI1MjAiLCJBIjoyNTUsIlIiOjI1MiwiRyI6MTM0LCJCIjoyMDJ9fSwiSXNWaXNpYmxlIjp0cnVlLCJXaWR0aCI6MC4wLCJIZWlnaHQiOjE2LjAsIkJvcmRlclN0eWxlIjp7IiRpZCI6IjUyMSIsIkxpbmVDb2xvciI6eyIkcmVmIjoiMTA1In0sIkxpbmVXZWlnaHQiOjAuMCwiTGluZVR5cGUiOjAsIlBhcmVudFN0eWxlIjp7IiRyZWYiOiIxMDQifX0sIlBhcmVudFN0eWxlIjp7IiRyZWYiOiIxMDEifX0sIlRpdGxlU3R5bGUiOnsiJGlkIjoiNTIyIiwiRm9udFNldHRpbmdzIjp7IiRpZCI6IjUyMyIsIkZvbnRTaXplIjoxMSwiRm9udE5hbWUiOiJDYWxpYnJpIiwiSXNCb2xkIjp0cnVlLCJJc0l0YWxpYyI6ZmFsc2UsIklzVW5kZXJsaW5lZCI6ZmFsc2UsIlBhcmVudFN0eWxlIjp7IiRyZWYiOiIxMDgifX0sIkF1dG9TaXplIjowLCJGb3JlZ3JvdW5kIjp7IiRyZWYiOiIxMDkifSwiTWF4V2lkdGgiOjcyMC4wLCJNYXhIZWlnaHQiOiJJbmZpbml0eSIsIlNtYXJ0Rm9yZWdyb3VuZElzQWN0aXZlIjpmYWxzZSwiSG9yaXpvbnRhbEFsaWdubWVudCI6MCwiVmVydGljYWxBbGlnbm1lbnQiOjAsIlNtYXJ0Rm9yZWdyb3VuZCI6bnVsbCwiTWFyZ2luIjp7IiRyZWYiOiIxMTEifSwiUGFkZGluZyI6eyIkcmVmIjoiMTEyIn0sIkJhY2tncm91bmQiOnsiJHJlZiI6IjExMyJ9LCJJc1Zpc2libGUiOnRydWUsIldpZHRoIjowLjAsIkhlaWdodCI6MC4wLCJCb3JkZXJTdHlsZSI6eyIkaWQiOiI1MjQiLCJMaW5lQ29sb3IiOm51bGwsIkxpbmVXZWlnaHQiOjAuMCwiTGluZVR5cGUiOjAsIlBhcmVudFN0eWxlIjpudWxsfSwiUGFyZW50U3R5bGUiOnsiJHJlZiI6IjEwNyJ9fSwiRGF0ZVN0eWxlIjp7IiRpZCI6IjUyNSIsIkZvbnRTZXR0aW5ncyI6eyIkaWQiOiI1MjYiLCJGb250U2l6ZSI6MTAsIkZvbnROYW1lIjoiQ2FsaWJyaSIsIklzQm9sZCI6ZmFsc2UsIklzSXRhbGljIjpmYWxzZSwiSXNVbmRlcmxpbmVkIjpmYWxzZSwiUGFyZW50U3R5bGUiOnsiJHJlZiI6IjExNSJ9fSwiQXV0b1NpemUiOjAsIkZvcmVncm91bmQiOnsiJHJlZiI6IjExNiJ9LCJNYXhXaWR0aCI6MjAwLjAsIk1heEhlaWdodCI6IkluZmluaXR5IiwiU21hcnRGb3JlZ3JvdW5kSXNBY3RpdmUiOmZhbHNlLCJIb3Jpem9udGFsQWxpZ25tZW50IjowLCJWZXJ0aWNhbEFsaWdubWVudCI6MCwiU21hcnRGb3JlZ3JvdW5kIjpudWxsLCJNYXJnaW4iOnsiJHJlZiI6IjExOCJ9LCJQYWRkaW5nIjp7IiRyZWYiOiIxMTkifSwiQmFja2dyb3VuZCI6eyIkcmVmIjoiMTIwIn0sIklzVmlzaWJsZSI6dHJ1ZSwiV2lkdGgiOjAuMCwiSGVpZ2h0IjowLjAsIkJvcmRlclN0eWxlIjp7IiRpZCI6IjUyNyIsIkxpbmVDb2xvciI6bnVsbCwiTGluZVdlaWdodCI6MC4wLCJMaW5lVHlwZSI6MCwiUGFyZW50U3R5bGUiOm51bGx9LCJQYXJlbnRTdHlsZSI6eyIkcmVmIjoiMTE0In19LCJEYXRlRm9ybWF0Ijp7IiRyZWYiOiIxMjEifSwiSXNWaXNpYmxlIjp0cnVlLCJQYXJlbnRTdHlsZSI6eyIkcmVmIjoiODAifX0sIkluZGV4IjoxMywiSWQiOiJhNGNmMzJiMS01ZTU5LTQ2NDMtYTI5Yy05NjQ5YTNkMjQxMTIiLCJJbXBvcnRJZCI6bnVsbCwiVGl0bGUiOiJGZXN0aXZhbCAzIChIYWxmIHRlcm0pIiwiTm90ZSI6bnVsbCwiSHlwZXJsaW5rIjpudWxsLCJJc0NoYW5nZWQiOmZhbHNlLCJJc05ldyI6ZmFsc2V9LHsiJGlkIjoiNTI4IiwiR3JvdXBOYW1lIjpudWxsLCJTdGFydERhdGUiOiIyMDE3LTExLTAxVDAwOjAwOjAwWiIsIkVuZERhdGUiOiIyMDE3LTExLTMwVDIzOjU5OjU5Ljk5OVoiLCJQZXJjZW50YWdlQ29tcGxldGUiOm51bGwsIlN0eWxlIjp7IiRpZCI6IjUyOSIsIlNoYXBlIjowLCJTaGFwZVRoaWNrbmVzcyI6MSwiRHVyYXRpb25Gb3JtYXQiOjAsIkluY2x1ZGVOb25Xb3JraW5nRGF5c0luRHVyYXRpb24iOnRydWUsIlBlcmNlbnRhZ2VDb21wbGV0ZVN0eWxlIjp7IiRpZCI6IjUzMCIsIkZvbnRTZXR0aW5ncyI6eyIkaWQiOiI1MzE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1MzIiLCJMaW5lQ29sb3IiOm51bGwsIkxpbmVXZWlnaHQiOjAuMCwiTGluZVR5cGUiOjAsIlBhcmVudFN0eWxlIjpudWxsfSwiUGFyZW50U3R5bGUiOnsiJHJlZiI6IjgxIn19LCJEdXJhdGlvblN0eWxlIjp7IiRpZCI6IjUzMyIsIkZvbnRTZXR0aW5ncyI6eyIkaWQiOiI1MzQiLCJGb250U2l6ZSI6MTAsIkZvbnROYW1lIjoiQ2FsaWJyaSIsIklzQm9sZCI6ZmFsc2UsIklzSXRhbGljIjpmYWxzZSwiSXNVbmRlcmxpbmVkIjpmYWxzZSwiUGFyZW50U3R5bGUiOnsiJHJlZiI6Ijg5In19LCJBdXRvU2l6ZSI6MCwiRm9yZWdyb3VuZCI6eyIkcmVmIjoiOTAi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1MzUiLCJMaW5lQ29sb3IiOm51bGwsIkxpbmVXZWlnaHQiOjAuMCwiTGluZVR5cGUiOjAsIlBhcmVudFN0eWxlIjpudWxsfSwiUGFyZW50U3R5bGUiOnsiJHJlZiI6Ijg4In19LCJIb3Jpem9udGFsQ29ubmVjdG9yU3R5bGUiOnsiJGlkIjoiNTM2IiwiTGluZUNvbG9yIjp7IiRyZWYiOiI5NiJ9LCJMaW5lV2VpZ2h0IjoxLjAsIkxpbmVUeXBlIjowLCJQYXJlbnRTdHlsZSI6eyIkcmVmIjoiOTUifX0sIlZlcnRpY2FsQ29ubmVjdG9yU3R5bGUiOnsiJGlkIjoiNTM3IiwiTGluZUNvbG9yIjp7IiRyZWYiOiI5OSJ9LCJMaW5lV2VpZ2h0IjowLjAsIkxpbmVUeXBlIjowLCJQYXJlbnRTdHlsZSI6eyIkcmVmIjoiOTgifX0sIk1hcmdpbiI6bnVsbCwiU3RhcnREYXRlUG9zaXRpb24iOjQsIkVuZERhdGVQb3NpdGlvbiI6NCwiVGl0bGVQb3NpdGlvbiI6NSwiRHVyYXRpb25Qb3NpdGlvbiI6NiwiUGVyY2VudGFnZUNvbXBsZXRlZFBvc2l0aW9uIjo2LCJTcGFjaW5nIjo1LCJJc0JlbG93VGltZWJhbmQiOnRydWUsIlBlcmNlbnRhZ2VDb21wbGV0ZVNoYXBlT3BhY2l0eSI6MzUsIlNoYXBlU3R5bGUiOnsiJGlkIjoiNTM4IiwiTWFyZ2luIjp7IiRyZWYiOiIxMDIifSwiUGFkZGluZyI6eyIkcmVmIjoiMTAzIn0sIkJhY2tncm91bmQiOnsiJGlkIjoiNTM5IiwiQ29sb3IiOnsiJGlkIjoiNTQwIiwiQSI6MjU1LCJSIjoyMzUsIkciOjkxLCJCIjo5OX19LCJJc1Zpc2libGUiOnRydWUsIldpZHRoIjowLjAsIkhlaWdodCI6MTYuMCwiQm9yZGVyU3R5bGUiOnsiJGlkIjoiNTQxIiwiTGluZUNvbG9yIjp7IiRyZWYiOiIxMDUifSwiTGluZVdlaWdodCI6MC4wLCJMaW5lVHlwZSI6MCwiUGFyZW50U3R5bGUiOnsiJHJlZiI6IjEwNCJ9fSwiUGFyZW50U3R5bGUiOnsiJHJlZiI6IjEwMSJ9fSwiVGl0bGVTdHlsZSI6eyIkaWQiOiI1NDIiLCJGb250U2V0dGluZ3MiOnsiJGlkIjoiNTQzIiwiRm9udFNpemUiOjExLCJGb250TmFtZSI6IkNhbGlicmkiLCJJc0JvbGQiOnRydWUsIklzSXRhbGljIjpmYWxzZSwiSXNVbmRlcmxpbmVkIjpmYWxzZSwiUGFyZW50U3R5bGUiOnsiJHJlZiI6IjEwOCJ9fSwiQXV0b1NpemUiOjAsIkZvcmVncm91bmQiOnsiJHJlZiI6IjEwOSJ9LCJNYXhXaWR0aCI6NzIwLjAsIk1heEhlaWdodCI6IkluZmluaXR5IiwiU21hcnRGb3JlZ3JvdW5kSXNBY3RpdmUiOmZhbHNlLCJIb3Jpem9udGFsQWxpZ25tZW50IjowLCJWZXJ0aWNhbEFsaWdubWVudCI6MCwiU21hcnRGb3JlZ3JvdW5kIjpudWxsLCJNYXJnaW4iOnsiJHJlZiI6IjExMSJ9LCJQYWRkaW5nIjp7IiRyZWYiOiIxMTIifSwiQmFja2dyb3VuZCI6eyIkcmVmIjoiMTEzIn0sIklzVmlzaWJsZSI6dHJ1ZSwiV2lkdGgiOjAuMCwiSGVpZ2h0IjowLjAsIkJvcmRlclN0eWxlIjp7IiRpZCI6IjU0NCIsIkxpbmVDb2xvciI6bnVsbCwiTGluZVdlaWdodCI6MC4wLCJMaW5lVHlwZSI6MCwiUGFyZW50U3R5bGUiOm51bGx9LCJQYXJlbnRTdHlsZSI6eyIkcmVmIjoiMTA3In19LCJEYXRlU3R5bGUiOnsiJGlkIjoiNTQ1IiwiRm9udFNldHRpbmdzIjp7IiRpZCI6IjU0NiIsIkZvbnRTaXplIjoxMCwiRm9udE5hbWUiOiJDYWxpYnJpIiwiSXNCb2xkIjpmYWxzZSwiSXNJdGFsaWMiOmZhbHNlLCJJc1VuZGVybGluZWQiOmZhbHNlLCJQYXJlbnRTdHlsZSI6eyIkcmVmIjoiMTE1In19LCJBdXRvU2l6ZSI6MCwiRm9yZWdyb3VuZCI6eyIkcmVmIjoiMTE2In0sIk1heFdpZHRoIjoyMDAuMCwiTWF4SGVpZ2h0IjoiSW5maW5pdHkiLCJTbWFydEZvcmVncm91bmRJc0FjdGl2ZSI6ZmFsc2UsIkhvcml6b250YWxBbGlnbm1lbnQiOjAsIlZlcnRpY2FsQWxpZ25tZW50IjowLCJTbWFydEZvcmVncm91bmQiOm51bGwsIk1hcmdpbiI6eyIkcmVmIjoiMTE4In0sIlBhZGRpbmciOnsiJHJlZiI6IjExOSJ9LCJCYWNrZ3JvdW5kIjp7IiRyZWYiOiIxMjAifSwiSXNWaXNpYmxlIjp0cnVlLCJXaWR0aCI6MC4wLCJIZWlnaHQiOjAuMCwiQm9yZGVyU3R5bGUiOnsiJGlkIjoiNTQ3IiwiTGluZUNvbG9yIjpudWxsLCJMaW5lV2VpZ2h0IjowLjAsIkxpbmVUeXBlIjowLCJQYXJlbnRTdHlsZSI6bnVsbH0sIlBhcmVudFN0eWxlIjp7IiRyZWYiOiIxMTQifX0sIkRhdGVGb3JtYXQiOnsiJHJlZiI6IjEyMSJ9LCJJc1Zpc2libGUiOnRydWUsIlBhcmVudFN0eWxlIjp7IiRyZWYiOiI4MCJ9fSwiSW5kZXgiOjE0LCJJZCI6ImNjMDQ3Nzk3LTI1YjAtNDlhNi1hYjVhLTY3MTU1YWM5Nzk2ZiIsIkltcG9ydElkIjpudWxsLCJUaXRsZSI6IkY0OiBQcm9ncmFtbWUgY29uZmlybWF0aW9uIiwiTm90ZSI6bnVsbCwiSHlwZXJsaW5rIjpudWxsLCJJc0NoYW5nZWQiOmZhbHNlLCJJc05ldyI6ZmFsc2V9LHsiJGlkIjoiNTQ4IiwiR3JvdXBOYW1lIjpudWxsLCJTdGFydERhdGUiOiIyMDE3LTEyLTAxVDAwOjAwOjAwWiIsIkVuZERhdGUiOiIyMDE3LTEyLTMxVDIzOjU5OjU5Ljk5OVoiLCJQZXJjZW50YWdlQ29tcGxldGUiOm51bGwsIlN0eWxlIjp7IiRpZCI6IjU0OSIsIlNoYXBlIjowLCJTaGFwZVRoaWNrbmVzcyI6MSwiRHVyYXRpb25Gb3JtYXQiOjAsIkluY2x1ZGVOb25Xb3JraW5nRGF5c0luRHVyYXRpb24iOnRydWUsIlBlcmNlbnRhZ2VDb21wbGV0ZVN0eWxlIjp7IiRpZCI6IjU1MCIsIkZvbnRTZXR0aW5ncyI6eyIkaWQiOiI1NTE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1NTIiLCJMaW5lQ29sb3IiOm51bGwsIkxpbmVXZWlnaHQiOjAuMCwiTGluZVR5cGUiOjAsIlBhcmVudFN0eWxlIjpudWxsfSwiUGFyZW50U3R5bGUiOnsiJHJlZiI6IjgxIn19LCJEdXJhdGlvblN0eWxlIjp7IiRpZCI6IjU1MyIsIkZvbnRTZXR0aW5ncyI6eyIkaWQiOiI1NTQiLCJGb250U2l6ZSI6MTAsIkZvbnROYW1lIjoiQ2FsaWJyaSIsIklzQm9sZCI6ZmFsc2UsIklzSXRhbGljIjpmYWxzZSwiSXNVbmRlcmxpbmVkIjpmYWxzZSwiUGFyZW50U3R5bGUiOnsiJHJlZiI6Ijg5In19LCJBdXRvU2l6ZSI6MCwiRm9yZWdyb3VuZCI6eyIkcmVmIjoiOTAi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1NTUiLCJMaW5lQ29sb3IiOm51bGwsIkxpbmVXZWlnaHQiOjAuMCwiTGluZVR5cGUiOjAsIlBhcmVudFN0eWxlIjpudWxsfSwiUGFyZW50U3R5bGUiOnsiJHJlZiI6Ijg4In19LCJIb3Jpem9udGFsQ29ubmVjdG9yU3R5bGUiOnsiJGlkIjoiNTU2IiwiTGluZUNvbG9yIjp7IiRyZWYiOiI5NiJ9LCJMaW5lV2VpZ2h0IjoxLjAsIkxpbmVUeXBlIjowLCJQYXJlbnRTdHlsZSI6eyIkcmVmIjoiOTUifX0sIlZlcnRpY2FsQ29ubmVjdG9yU3R5bGUiOnsiJGlkIjoiNTU3IiwiTGluZUNvbG9yIjp7IiRyZWYiOiI5OSJ9LCJMaW5lV2VpZ2h0IjowLjAsIkxpbmVUeXBlIjowLCJQYXJlbnRTdHlsZSI6eyIkcmVmIjoiOTgifX0sIk1hcmdpbiI6bnVsbCwiU3RhcnREYXRlUG9zaXRpb24iOjQsIkVuZERhdGVQb3NpdGlvbiI6NCwiVGl0bGVQb3NpdGlvbiI6NSwiRHVyYXRpb25Qb3NpdGlvbiI6NiwiUGVyY2VudGFnZUNvbXBsZXRlZFBvc2l0aW9uIjo2LCJTcGFjaW5nIjo1LCJJc0JlbG93VGltZWJhbmQiOnRydWUsIlBlcmNlbnRhZ2VDb21wbGV0ZVNoYXBlT3BhY2l0eSI6MzUsIlNoYXBlU3R5bGUiOnsiJGlkIjoiNTU4IiwiTWFyZ2luIjp7IiRyZWYiOiIxMDIifSwiUGFkZGluZyI6eyIkcmVmIjoiMTAzIn0sIkJhY2tncm91bmQiOnsiJGlkIjoiNTU5IiwiQ29sb3IiOnsiJGlkIjoiNTYwIiwiQSI6MjU1LCJSIjoyMzUsIkciOjkxLCJCIjo5OX19LCJJc1Zpc2libGUiOnRydWUsIldpZHRoIjowLjAsIkhlaWdodCI6MTYuMCwiQm9yZGVyU3R5bGUiOnsiJGlkIjoiNTYxIiwiTGluZUNvbG9yIjp7IiRyZWYiOiIxMDUifSwiTGluZVdlaWdodCI6MC4wLCJMaW5lVHlwZSI6MCwiUGFyZW50U3R5bGUiOnsiJHJlZiI6IjEwNCJ9fSwiUGFyZW50U3R5bGUiOnsiJHJlZiI6IjEwMSJ9fSwiVGl0bGVTdHlsZSI6eyIkaWQiOiI1NjIiLCJGb250U2V0dGluZ3MiOnsiJGlkIjoiNTYzIiwiRm9udFNpemUiOjExLCJGb250TmFtZSI6IkNhbGlicmkiLCJJc0JvbGQiOnRydWUsIklzSXRhbGljIjpmYWxzZSwiSXNVbmRlcmxpbmVkIjpmYWxzZSwiUGFyZW50U3R5bGUiOnsiJHJlZiI6IjEwOCJ9fSwiQXV0b1NpemUiOjAsIkZvcmVncm91bmQiOnsiJHJlZiI6IjEwOSJ9LCJNYXhXaWR0aCI6NzIwLjAsIk1heEhlaWdodCI6IkluZmluaXR5IiwiU21hcnRGb3JlZ3JvdW5kSXNBY3RpdmUiOmZhbHNlLCJIb3Jpem9udGFsQWxpZ25tZW50IjowLCJWZXJ0aWNhbEFsaWdubWVudCI6MCwiU21hcnRGb3JlZ3JvdW5kIjpudWxsLCJNYXJnaW4iOnsiJHJlZiI6IjExMSJ9LCJQYWRkaW5nIjp7IiRyZWYiOiIxMTIifSwiQmFja2dyb3VuZCI6eyIkcmVmIjoiMTEzIn0sIklzVmlzaWJsZSI6dHJ1ZSwiV2lkdGgiOjAuMCwiSGVpZ2h0IjowLjAsIkJvcmRlclN0eWxlIjp7IiRpZCI6IjU2NCIsIkxpbmVDb2xvciI6bnVsbCwiTGluZVdlaWdodCI6MC4wLCJMaW5lVHlwZSI6MCwiUGFyZW50U3R5bGUiOm51bGx9LCJQYXJlbnRTdHlsZSI6eyIkcmVmIjoiMTA3In19LCJEYXRlU3R5bGUiOnsiJGlkIjoiNTY1IiwiRm9udFNldHRpbmdzIjp7IiRpZCI6IjU2NiIsIkZvbnRTaXplIjoxMCwiRm9udE5hbWUiOiJDYWxpYnJpIiwiSXNCb2xkIjpmYWxzZSwiSXNJdGFsaWMiOmZhbHNlLCJJc1VuZGVybGluZWQiOmZhbHNlLCJQYXJlbnRTdHlsZSI6eyIkcmVmIjoiMTE1In19LCJBdXRvU2l6ZSI6MCwiRm9yZWdyb3VuZCI6eyIkcmVmIjoiMTE2In0sIk1heFdpZHRoIjoyMDAuMCwiTWF4SGVpZ2h0IjoiSW5maW5pdHkiLCJTbWFydEZvcmVncm91bmRJc0FjdGl2ZSI6ZmFsc2UsIkhvcml6b250YWxBbGlnbm1lbnQiOjAsIlZlcnRpY2FsQWxpZ25tZW50IjowLCJTbWFydEZvcmVncm91bmQiOm51bGwsIk1hcmdpbiI6eyIkcmVmIjoiMTE4In0sIlBhZGRpbmciOnsiJHJlZiI6IjExOSJ9LCJCYWNrZ3JvdW5kIjp7IiRyZWYiOiIxMjAifSwiSXNWaXNpYmxlIjp0cnVlLCJXaWR0aCI6MC4wLCJIZWlnaHQiOjAuMCwiQm9yZGVyU3R5bGUiOnsiJGlkIjoiNTY3IiwiTGluZUNvbG9yIjpudWxsLCJMaW5lV2VpZ2h0IjowLjAsIkxpbmVUeXBlIjowLCJQYXJlbnRTdHlsZSI6bnVsbH0sIlBhcmVudFN0eWxlIjp7IiRyZWYiOiIxMTQifX0sIkRhdGVGb3JtYXQiOnsiJHJlZiI6IjEyMSJ9LCJJc1Zpc2libGUiOnRydWUsIlBhcmVudFN0eWxlIjp7IiRyZWYiOiI4MCJ9fSwiSW5kZXgiOjE1LCJJZCI6IjdiMzdhN2QxLWZkZGEtNGMxMS05ZDA3LTgwOWU5Y2IyOWM3MCIsIkltcG9ydElkIjpudWxsLCJUaXRsZSI6IkY0OiBDb250cmFjdHMgaXNzdWVkIiwiTm90ZSI6bnVsbCwiSHlwZXJsaW5rIjpudWxsLCJJc0NoYW5nZWQiOmZhbHNlLCJJc05ldyI6ZmFsc2V9LHsiJGlkIjoiNTY4IiwiR3JvdXBOYW1lIjpudWxsLCJTdGFydERhdGUiOiIyMDE4LTAxLTAxVDAwOjAwOjAwWiIsIkVuZERhdGUiOiIyMDE4LTAxLTMxVDIzOjU5OjU5Ljk5OVoiLCJQZXJjZW50YWdlQ29tcGxldGUiOm51bGwsIlN0eWxlIjp7IiRpZCI6IjU2OSIsIlNoYXBlIjowLCJTaGFwZVRoaWNrbmVzcyI6MSwiRHVyYXRpb25Gb3JtYXQiOjAsIkluY2x1ZGVOb25Xb3JraW5nRGF5c0luRHVyYXRpb24iOnRydWUsIlBlcmNlbnRhZ2VDb21wbGV0ZVN0eWxlIjp7IiRpZCI6IjU3MCIsIkZvbnRTZXR0aW5ncyI6eyIkaWQiOiI1NzE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1NzIiLCJMaW5lQ29sb3IiOm51bGwsIkxpbmVXZWlnaHQiOjAuMCwiTGluZVR5cGUiOjAsIlBhcmVudFN0eWxlIjpudWxsfSwiUGFyZW50U3R5bGUiOnsiJHJlZiI6IjgxIn19LCJEdXJhdGlvblN0eWxlIjp7IiRpZCI6IjU3MyIsIkZvbnRTZXR0aW5ncyI6eyIkaWQiOiI1NzQiLCJGb250U2l6ZSI6MTAsIkZvbnROYW1lIjoiQ2FsaWJyaSIsIklzQm9sZCI6ZmFsc2UsIklzSXRhbGljIjpmYWxzZSwiSXNVbmRlcmxpbmVkIjpmYWxzZSwiUGFyZW50U3R5bGUiOnsiJHJlZiI6Ijg5In19LCJBdXRvU2l6ZSI6MCwiRm9yZWdyb3VuZCI6eyIkcmVmIjoiOTAi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1NzUiLCJMaW5lQ29sb3IiOm51bGwsIkxpbmVXZWlnaHQiOjAuMCwiTGluZVR5cGUiOjAsIlBhcmVudFN0eWxlIjpudWxsfSwiUGFyZW50U3R5bGUiOnsiJHJlZiI6Ijg4In19LCJIb3Jpem9udGFsQ29ubmVjdG9yU3R5bGUiOnsiJGlkIjoiNTc2IiwiTGluZUNvbG9yIjp7IiRyZWYiOiI5NiJ9LCJMaW5lV2VpZ2h0IjoxLjAsIkxpbmVUeXBlIjowLCJQYXJlbnRTdHlsZSI6eyIkcmVmIjoiOTUifX0sIlZlcnRpY2FsQ29ubmVjdG9yU3R5bGUiOnsiJGlkIjoiNTc3IiwiTGluZUNvbG9yIjp7IiRyZWYiOiI5OSJ9LCJMaW5lV2VpZ2h0IjowLjAsIkxpbmVUeXBlIjowLCJQYXJlbnRTdHlsZSI6eyIkcmVmIjoiOTgifX0sIk1hcmdpbiI6bnVsbCwiU3RhcnREYXRlUG9zaXRpb24iOjQsIkVuZERhdGVQb3NpdGlvbiI6NCwiVGl0bGVQb3NpdGlvbiI6NSwiRHVyYXRpb25Qb3NpdGlvbiI6NiwiUGVyY2VudGFnZUNvbXBsZXRlZFBvc2l0aW9uIjo2LCJTcGFjaW5nIjo1LCJJc0JlbG93VGltZWJhbmQiOnRydWUsIlBlcmNlbnRhZ2VDb21wbGV0ZVNoYXBlT3BhY2l0eSI6MzUsIlNoYXBlU3R5bGUiOnsiJGlkIjoiNTc4IiwiTWFyZ2luIjp7IiRyZWYiOiIxMDIifSwiUGFkZGluZyI6eyIkcmVmIjoiMTAzIn0sIkJhY2tncm91bmQiOnsiJGlkIjoiNTc5IiwiQ29sb3IiOnsiJGlkIjoiNTgwIiwiQSI6MjU1LCJSIjoxNTMsIkciOjUyLCJCIjoyMDJ9fSwiSXNWaXNpYmxlIjp0cnVlLCJXaWR0aCI6MC4wLCJIZWlnaHQiOjE2LjAsIkJvcmRlclN0eWxlIjp7IiRpZCI6IjU4MSIsIkxpbmVDb2xvciI6eyIkcmVmIjoiMTA1In0sIkxpbmVXZWlnaHQiOjAuMCwiTGluZVR5cGUiOjAsIlBhcmVudFN0eWxlIjp7IiRyZWYiOiIxMDQifX0sIlBhcmVudFN0eWxlIjp7IiRyZWYiOiIxMDEifX0sIlRpdGxlU3R5bGUiOnsiJGlkIjoiNTgyIiwiRm9udFNldHRpbmdzIjp7IiRpZCI6IjU4MyIsIkZvbnRTaXplIjoxMSwiRm9udE5hbWUiOiJDYWxpYnJpIiwiSXNCb2xkIjp0cnVlLCJJc0l0YWxpYyI6ZmFsc2UsIklzVW5kZXJsaW5lZCI6ZmFsc2UsIlBhcmVudFN0eWxlIjp7IiRyZWYiOiIxMDgifX0sIkF1dG9TaXplIjowLCJGb3JlZ3JvdW5kIjp7IiRyZWYiOiIxMDkifSwiTWF4V2lkdGgiOjcyMC4wLCJNYXhIZWlnaHQiOiJJbmZpbml0eSIsIlNtYXJ0Rm9yZWdyb3VuZElzQWN0aXZlIjpmYWxzZSwiSG9yaXpvbnRhbEFsaWdubWVudCI6MCwiVmVydGljYWxBbGlnbm1lbnQiOjAsIlNtYXJ0Rm9yZWdyb3VuZCI6bnVsbCwiTWFyZ2luIjp7IiRyZWYiOiIxMTEifSwiUGFkZGluZyI6eyIkcmVmIjoiMTEyIn0sIkJhY2tncm91bmQiOnsiJHJlZiI6IjExMyJ9LCJJc1Zpc2libGUiOnRydWUsIldpZHRoIjowLjAsIkhlaWdodCI6MC4wLCJCb3JkZXJTdHlsZSI6eyIkaWQiOiI1ODQiLCJMaW5lQ29sb3IiOm51bGwsIkxpbmVXZWlnaHQiOjAuMCwiTGluZVR5cGUiOjAsIlBhcmVudFN0eWxlIjpudWxsfSwiUGFyZW50U3R5bGUiOnsiJHJlZiI6IjEwNyJ9fSwiRGF0ZVN0eWxlIjp7IiRpZCI6IjU4NSIsIkZvbnRTZXR0aW5ncyI6eyIkaWQiOiI1ODYiLCJGb250U2l6ZSI6MTAsIkZvbnROYW1lIjoiQ2FsaWJyaSIsIklzQm9sZCI6ZmFsc2UsIklzSXRhbGljIjpmYWxzZSwiSXNVbmRlcmxpbmVkIjpmYWxzZSwiUGFyZW50U3R5bGUiOnsiJHJlZiI6IjExNSJ9fSwiQXV0b1NpemUiOjAsIkZvcmVncm91bmQiOnsiJHJlZiI6IjExNiJ9LCJNYXhXaWR0aCI6MjAwLjAsIk1heEhlaWdodCI6IkluZmluaXR5IiwiU21hcnRGb3JlZ3JvdW5kSXNBY3RpdmUiOmZhbHNlLCJIb3Jpem9udGFsQWxpZ25tZW50IjowLCJWZXJ0aWNhbEFsaWdubWVudCI6MCwiU21hcnRGb3JlZ3JvdW5kIjpudWxsLCJNYXJnaW4iOnsiJHJlZiI6IjExOCJ9LCJQYWRkaW5nIjp7IiRyZWYiOiIxMTkifSwiQmFja2dyb3VuZCI6eyIkcmVmIjoiMTIwIn0sIklzVmlzaWJsZSI6dHJ1ZSwiV2lkdGgiOjAuMCwiSGVpZ2h0IjowLjAsIkJvcmRlclN0eWxlIjp7IiRpZCI6IjU4NyIsIkxpbmVDb2xvciI6bnVsbCwiTGluZVdlaWdodCI6MC4wLCJMaW5lVHlwZSI6MCwiUGFyZW50U3R5bGUiOm51bGx9LCJQYXJlbnRTdHlsZSI6eyIkcmVmIjoiMTE0In19LCJEYXRlRm9ybWF0Ijp7IiRyZWYiOiIxMjEifSwiSXNWaXNpYmxlIjp0cnVlLCJQYXJlbnRTdHlsZSI6eyIkcmVmIjoiODAifX0sIkluZGV4IjoxNiwiSWQiOiIzNTllMzY5OC03MTFiLTRkMmYtYTUwZi02ZjAwMWY3NDZmZDAiLCJJbXBvcnRJZCI6bnVsbCwiVGl0bGUiOiJFdmFsdWF0aW9uIG9mIEZlc3RpdmFscyAxLTMiLCJOb3RlIjpudWxsLCJIeXBlcmxpbmsiOm51bGwsIklzQ2hhbmdlZCI6ZmFsc2UsIklzTmV3IjpmYWxzZX0seyIkaWQiOiI1ODgiLCJHcm91cE5hbWUiOm51bGwsIlN0YXJ0RGF0ZSI6IjIwMTgtMDItMDFUMDA6MDA6MDBaIiwiRW5kRGF0ZSI6IjIwMTgtMDItMjhUMjM6NTk6NTkuOTk5WiIsIlBlcmNlbnRhZ2VDb21wbGV0ZSI6bnVsbCwiU3R5bGUiOnsiJGlkIjoiNTg5IiwiU2hhcGUiOjAsIlNoYXBlVGhpY2tuZXNzIjoxLCJEdXJhdGlvbkZvcm1hdCI6MCwiSW5jbHVkZU5vbldvcmtpbmdEYXlzSW5EdXJhdGlvbiI6dHJ1ZSwiUGVyY2VudGFnZUNvbXBsZXRlU3R5bGUiOnsiJGlkIjoiNTkwIiwiRm9udFNldHRpbmdzIjp7IiRpZCI6IjU5MSIsIkZvbnRTaXplIjoxMCwiRm9udE5hbWUiOiJDYWxpYnJpIiwiSXNCb2xkIjpmYWxzZSwiSXNJdGFsaWMiOmZhbHNlLCJJc1VuZGVybGluZWQiOmZhbHNlLCJQYXJlbnRTdHlsZSI6eyIkcmVmIjoiODIifX0sIkF1dG9TaXplIjowLCJGb3JlZ3JvdW5kIjp7IiRyZWYiOiI4MyJ9LCJNYXhXaWR0aCI6MjAwLjAsIk1heEhlaWdodCI6IkluZmluaXR5IiwiU21hcnRGb3JlZ3JvdW5kSXNBY3RpdmUiOmZhbHNlLCJIb3Jpem9udGFsQWxpZ25tZW50IjowLCJWZXJ0aWNhbEFsaWdubWVudCI6MCwiU21hcnRGb3JlZ3JvdW5kIjpudWxsLCJNYXJnaW4iOnsiJHJlZiI6Ijg1In0sIlBhZGRpbmciOnsiJHJlZiI6Ijg2In0sIkJhY2tncm91bmQiOnsiJHJlZiI6Ijg3In0sIklzVmlzaWJsZSI6dHJ1ZSwiV2lkdGgiOjAuMCwiSGVpZ2h0IjowLjAsIkJvcmRlclN0eWxlIjp7IiRpZCI6IjU5MiIsIkxpbmVDb2xvciI6bnVsbCwiTGluZVdlaWdodCI6MC4wLCJMaW5lVHlwZSI6MCwiUGFyZW50U3R5bGUiOm51bGx9LCJQYXJlbnRTdHlsZSI6eyIkcmVmIjoiODEifX0sIkR1cmF0aW9uU3R5bGUiOnsiJGlkIjoiNTkzIiwiRm9udFNldHRpbmdzIjp7IiRpZCI6IjU5NCIsIkZvbnRTaXplIjoxMCwiRm9udE5hbWUiOiJDYWxpYnJpIiwiSXNCb2xkIjpmYWxzZSwiSXNJdGFsaWMiOmZhbHNlLCJJc1VuZGVybGluZWQiOmZhbHNlLCJQYXJlbnRTdHlsZSI6eyIkcmVmIjoiODkifX0sIkF1dG9TaXplIjowLCJGb3JlZ3JvdW5kIjp7IiRyZWYiOiI5MCJ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U5NSIsIkxpbmVDb2xvciI6bnVsbCwiTGluZVdlaWdodCI6MC4wLCJMaW5lVHlwZSI6MCwiUGFyZW50U3R5bGUiOm51bGx9LCJQYXJlbnRTdHlsZSI6eyIkcmVmIjoiODgifX0sIkhvcml6b250YWxDb25uZWN0b3JTdHlsZSI6eyIkaWQiOiI1OTYiLCJMaW5lQ29sb3IiOnsiJHJlZiI6Ijk2In0sIkxpbmVXZWlnaHQiOjEuMCwiTGluZVR5cGUiOjAsIlBhcmVudFN0eWxlIjp7IiRyZWYiOiI5NSJ9fSwiVmVydGljYWxDb25uZWN0b3JTdHlsZSI6eyIkaWQiOiI1OTciLCJMaW5lQ29sb3IiOnsiJHJlZiI6Ijk5In0sIkxpbmVXZWlnaHQiOjAuMCwiTGluZVR5cGUiOjAsIlBhcmVudFN0eWxlIjp7IiRyZWYiOiI5OCJ9fSwiTWFyZ2luIjpudWxsLCJTdGFydERhdGVQb3NpdGlvbiI6NCwiRW5kRGF0ZVBvc2l0aW9uIjo0LCJUaXRsZVBvc2l0aW9uIjo1LCJEdXJhdGlvblBvc2l0aW9uIjo2LCJQZXJjZW50YWdlQ29tcGxldGVkUG9zaXRpb24iOjYsIlNwYWNpbmciOjUsIklzQmVsb3dUaW1lYmFuZCI6dHJ1ZSwiUGVyY2VudGFnZUNvbXBsZXRlU2hhcGVPcGFjaXR5IjozNSwiU2hhcGVTdHlsZSI6eyIkaWQiOiI1OTgiLCJNYXJnaW4iOnsiJHJlZiI6IjEwMiJ9LCJQYWRkaW5nIjp7IiRyZWYiOiIxMDMifSwiQmFja2dyb3VuZCI6eyIkaWQiOiI1OTkiLCJDb2xvciI6eyIkaWQiOiI2MDAiLCJBIjoyNTUsIlIiOjI1MiwiRyI6MTM0LCJCIjoyMDJ9fSwiSXNWaXNpYmxlIjp0cnVlLCJXaWR0aCI6MC4wLCJIZWlnaHQiOjE2LjAsIkJvcmRlclN0eWxlIjp7IiRpZCI6IjYwMSIsIkxpbmVDb2xvciI6eyIkcmVmIjoiMTA1In0sIkxpbmVXZWlnaHQiOjAuMCwiTGluZVR5cGUiOjAsIlBhcmVudFN0eWxlIjp7IiRyZWYiOiIxMDQifX0sIlBhcmVudFN0eWxlIjp7IiRyZWYiOiIxMDEifX0sIlRpdGxlU3R5bGUiOnsiJGlkIjoiNjAyIiwiRm9udFNldHRpbmdzIjp7IiRpZCI6IjYwMyIsIkZvbnRTaXplIjoxMSwiRm9udE5hbWUiOiJDYWxpYnJpIiwiSXNCb2xkIjp0cnVlLCJJc0l0YWxpYyI6ZmFsc2UsIklzVW5kZXJsaW5lZCI6ZmFsc2UsIlBhcmVudFN0eWxlIjp7IiRyZWYiOiIxMDgifX0sIkF1dG9TaXplIjowLCJGb3JlZ3JvdW5kIjp7IiRyZWYiOiIxMDkifSwiTWF4V2lkdGgiOjcyMC4wLCJNYXhIZWlnaHQiOiJJbmZpbml0eSIsIlNtYXJ0Rm9yZWdyb3VuZElzQWN0aXZlIjpmYWxzZSwiSG9yaXpvbnRhbEFsaWdubWVudCI6MCwiVmVydGljYWxBbGlnbm1lbnQiOjAsIlNtYXJ0Rm9yZWdyb3VuZCI6bnVsbCwiTWFyZ2luIjp7IiRyZWYiOiIxMTEifSwiUGFkZGluZyI6eyIkcmVmIjoiMTEyIn0sIkJhY2tncm91bmQiOnsiJHJlZiI6IjExMyJ9LCJJc1Zpc2libGUiOnRydWUsIldpZHRoIjowLjAsIkhlaWdodCI6MC4wLCJCb3JkZXJTdHlsZSI6eyIkaWQiOiI2MDQiLCJMaW5lQ29sb3IiOm51bGwsIkxpbmVXZWlnaHQiOjAuMCwiTGluZVR5cGUiOjAsIlBhcmVudFN0eWxlIjpudWxsfSwiUGFyZW50U3R5bGUiOnsiJHJlZiI6IjEwNyJ9fSwiRGF0ZVN0eWxlIjp7IiRpZCI6IjYwNSIsIkZvbnRTZXR0aW5ncyI6eyIkaWQiOiI2MDYiLCJGb250U2l6ZSI6MTAsIkZvbnROYW1lIjoiQ2FsaWJyaSIsIklzQm9sZCI6ZmFsc2UsIklzSXRhbGljIjpmYWxzZSwiSXNVbmRlcmxpbmVkIjpmYWxzZSwiUGFyZW50U3R5bGUiOnsiJHJlZiI6IjExNSJ9fSwiQXV0b1NpemUiOjAsIkZvcmVncm91bmQiOnsiJHJlZiI6IjExNiJ9LCJNYXhXaWR0aCI6MjAwLjAsIk1heEhlaWdodCI6IkluZmluaXR5IiwiU21hcnRGb3JlZ3JvdW5kSXNBY3RpdmUiOmZhbHNlLCJIb3Jpem9udGFsQWxpZ25tZW50IjowLCJWZXJ0aWNhbEFsaWdubWVudCI6MCwiU21hcnRGb3JlZ3JvdW5kIjpudWxsLCJNYXJnaW4iOnsiJHJlZiI6IjExOCJ9LCJQYWRkaW5nIjp7IiRyZWYiOiIxMTkifSwiQmFja2dyb3VuZCI6eyIkcmVmIjoiMTIwIn0sIklzVmlzaWJsZSI6dHJ1ZSwiV2lkdGgiOjAuMCwiSGVpZ2h0IjowLjAsIkJvcmRlclN0eWxlIjp7IiRpZCI6IjYwNyIsIkxpbmVDb2xvciI6bnVsbCwiTGluZVdlaWdodCI6MC4wLCJMaW5lVHlwZSI6MCwiUGFyZW50U3R5bGUiOm51bGx9LCJQYXJlbnRTdHlsZSI6eyIkcmVmIjoiMTE0In19LCJEYXRlRm9ybWF0Ijp7IiRyZWYiOiIxMjEifSwiSXNWaXNpYmxlIjp0cnVlLCJQYXJlbnRTdHlsZSI6eyIkcmVmIjoiODAifX0sIkluZGV4IjoxNywiSWQiOiJhOTBmZjFiMi00ZmJhLTRkYzQtOGY5ZS03ZWQ0MjYwMGJlNzYiLCJJbXBvcnRJZCI6bnVsbCwiVGl0bGUiOiJGZXN0aXZhbCA0IChIYWxmIHRlcm0pIiwiTm90ZSI6bnVsbCwiSHlwZXJsaW5rIjpudWxsLCJJc0NoYW5nZWQiOmZhbHNlLCJJc05ldyI6ZmFsc2V9XSwiTXNQcm9qZWN0SXRlbXNUcmVlIjp7IiRpZCI6IjYwOCIsIlJvb3QiOnsiJGlkIjoiNjA5IiwiSW1wb3J0SWQiOm51bGwsIklzSW1wb3J0ZWQiOmZhbHNlLCJDaGlsZHJlbiI6W119fSwiTWV0YWRhdGEiOnsiJGlkIjoiNjEwIn0sIlNldHRpbmdzIjp7IiRpZCI6IjYxMSIsIkltcGFPcHRpb25zIjp7IiRpZCI6IjYxMiIsIkxlZnRUb1JpZ2h0IjpmYWxzZSwiUGF5bG9hZE9wdGlvbnMiOjJ9LCJVc2VDb21wcmVzc2lvbiI6ZmFsc2UsIkNvbXByZXNpb25QZXJjZW50YWdlIjowLjAsIkluYWN0aXZlSW50ZXJ2YWxXaWR0aFRocmVzaG9sZCI6MC4wLCJJbmFjdGl2ZUludGVydmFsV2lkdGgiOjAuMCwiU3BsaXRUYXNrcyI6ZmFsc2UsIlVzZUNsdXN0ZXIiOmZhbHNlLCJFcHNpbG9uIjowLjAsIk1pblBvaW50c1RvRm9ybUFDbHVzdGVyIjowLCJHZW5lcmF0ZUludmlzaWJsZVNoYXBlcyI6ZmFsc2UsIlNtYXJ0VGltZWxpbmVUYXNrUGVyY2VudGFnZUZpdCI6ZmFsc2V9LCJJc05ldyI6dHJ1ZSwiSW1wb3J0VHlwZSI6MCwiRmlsZVBhdGgiOm51bGwsIlRpbWVsaW5lSW1wb3J0ZWQiOmZhbHNl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Hull 2017">
      <a:dk1>
        <a:srgbClr val="000000"/>
      </a:dk1>
      <a:lt1>
        <a:sysClr val="window" lastClr="FFFFFF"/>
      </a:lt1>
      <a:dk2>
        <a:srgbClr val="9934CA"/>
      </a:dk2>
      <a:lt2>
        <a:srgbClr val="BBB8B8"/>
      </a:lt2>
      <a:accent1>
        <a:srgbClr val="9934CA"/>
      </a:accent1>
      <a:accent2>
        <a:srgbClr val="EB5B63"/>
      </a:accent2>
      <a:accent3>
        <a:srgbClr val="FC86CA"/>
      </a:accent3>
      <a:accent4>
        <a:srgbClr val="A6EA4E"/>
      </a:accent4>
      <a:accent5>
        <a:srgbClr val="FFDF24"/>
      </a:accent5>
      <a:accent6>
        <a:srgbClr val="00D7F4"/>
      </a:accent6>
      <a:hlink>
        <a:srgbClr val="9934CA"/>
      </a:hlink>
      <a:folHlink>
        <a:srgbClr val="EB5B63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C42307EFC073438B4FFFF77ECBCF68" ma:contentTypeVersion="12" ma:contentTypeDescription="Create a new document." ma:contentTypeScope="" ma:versionID="034189de01be7df593913df764eac2ba">
  <xsd:schema xmlns:xsd="http://www.w3.org/2001/XMLSchema" xmlns:xs="http://www.w3.org/2001/XMLSchema" xmlns:p="http://schemas.microsoft.com/office/2006/metadata/properties" xmlns:ns2="80129174-c05c-43cc-8e32-21fcbdfe51bb" xmlns:ns3="958b15ed-c521-4290-b073-2e98d4cc1d7f" xmlns:ns4="http://schemas.microsoft.com/sharepoint/v3/fields" targetNamespace="http://schemas.microsoft.com/office/2006/metadata/properties" ma:root="true" ma:fieldsID="df0f5f7795057d951e7ae7a806083bab" ns2:_="" ns3:_="" ns4:_="">
    <xsd:import namespace="80129174-c05c-43cc-8e32-21fcbdfe51bb"/>
    <xsd:import namespace="958b15ed-c521-4290-b073-2e98d4cc1d7f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wic_System_Copyright" minOccurs="0"/>
                <xsd:element ref="ns2:Sensi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129174-c05c-43cc-8e32-21fcbdfe51b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  <xsd:element name="Sensitivity" ma:index="19" nillable="true" ma:displayName="Sensitivity" ma:description="Contains personal or commercially sensitive data?" ma:format="Dropdown" ma:internalName="Sensitivity">
      <xsd:simpleType>
        <xsd:restriction base="dms:Choice">
          <xsd:enumeration value="Sensitive personal data"/>
          <xsd:enumeration value="Commercially sensitive data"/>
          <xsd:enumeration value="Both"/>
          <xsd:enumeration value="Neither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8b15ed-c521-4290-b073-2e98d4cc1d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18" nillable="true" ma:displayName="Copyright" ma:internalName="wic_System_Copyrigh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ensitivity xmlns="80129174-c05c-43cc-8e32-21fcbdfe51bb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00EBDFB0-DE5F-4E4A-9F8A-03ED4B4FDC41}"/>
</file>

<file path=customXml/itemProps2.xml><?xml version="1.0" encoding="utf-8"?>
<ds:datastoreItem xmlns:ds="http://schemas.openxmlformats.org/officeDocument/2006/customXml" ds:itemID="{466F90B2-7EB6-423A-976E-02EFFE263348}"/>
</file>

<file path=customXml/itemProps3.xml><?xml version="1.0" encoding="utf-8"?>
<ds:datastoreItem xmlns:ds="http://schemas.openxmlformats.org/officeDocument/2006/customXml" ds:itemID="{1B9987CA-0689-4484-B1B1-FA0366219B0E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237</Words>
  <Application>Microsoft Office PowerPoint</Application>
  <PresentationFormat>Custom</PresentationFormat>
  <Paragraphs>80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2014-11-18T23:21:56Z</dcterms:created>
  <dcterms:modified xsi:type="dcterms:W3CDTF">2016-03-17T12:06:58Z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0x010100F8C42307EFC073438B4FFFF77ECBCF68</vt:lpwstr>
  </property>
</Properties>
</file>