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5.xml" ContentType="application/vnd.openxmlformats-officedocument.presentationml.tags+xml"/>
  <Override PartName="/ppt/tags/tag155.xml" ContentType="application/vnd.openxmlformats-officedocument.presentationml.tags+xml"/>
  <Override PartName="/ppt/tags/tag158.xml" ContentType="application/vnd.openxmlformats-officedocument.presentationml.tags+xml"/>
  <Override PartName="/ppt/tags/tag157.xml" ContentType="application/vnd.openxmlformats-officedocument.presentationml.tags+xml"/>
  <Override PartName="/ppt/tags/tag156.xml" ContentType="application/vnd.openxmlformats-officedocument.presentationml.tags+xml"/>
  <Override PartName="/ppt/tags/tag153.xml" ContentType="application/vnd.openxmlformats-officedocument.presentationml.tags+xml"/>
  <Override PartName="/ppt/tags/tag152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4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66.xml" ContentType="application/vnd.openxmlformats-officedocument.presentationml.tags+xml"/>
  <Override PartName="/ppt/tags/tag165.xml" ContentType="application/vnd.openxmlformats-officedocument.presentationml.tags+xml"/>
  <Override PartName="/ppt/tags/tag164.xml" ContentType="application/vnd.openxmlformats-officedocument.presentationml.tags+xml"/>
  <Override PartName="/ppt/tags/tag163.xml" ContentType="application/vnd.openxmlformats-officedocument.presentationml.tags+xml"/>
  <Override PartName="/ppt/tags/tag162.xml" ContentType="application/vnd.openxmlformats-officedocument.presentationml.tags+xml"/>
  <Override PartName="/ppt/tags/tag161.xml" ContentType="application/vnd.openxmlformats-officedocument.presentationml.tags+xml"/>
  <Override PartName="/ppt/tags/tag147.xml" ContentType="application/vnd.openxmlformats-officedocument.presentationml.tags+xml"/>
  <Override PartName="/ppt/tags/tag145.xml" ContentType="application/vnd.openxmlformats-officedocument.presentationml.tags+xml"/>
  <Override PartName="/ppt/tags/tag171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27.xml" ContentType="application/vnd.openxmlformats-officedocument.presentationml.tags+xml"/>
  <Override PartName="/ppt/tags/tag126.xml" ContentType="application/vnd.openxmlformats-officedocument.presentationml.tags+xml"/>
  <Override PartName="/ppt/tags/tag125.xml" ContentType="application/vnd.openxmlformats-officedocument.presentationml.tags+xml"/>
  <Override PartName="/ppt/tags/tag124.xml" ContentType="application/vnd.openxmlformats-officedocument.presentationml.tags+xml"/>
  <Override PartName="/ppt/tags/tag123.xml" ContentType="application/vnd.openxmlformats-officedocument.presentationml.tags+xml"/>
  <Override PartName="/ppt/tags/tag122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0.xml" ContentType="application/vnd.openxmlformats-officedocument.presentationml.tags+xml"/>
  <Override PartName="/ppt/tags/tag139.xml" ContentType="application/vnd.openxmlformats-officedocument.presentationml.tags+xml"/>
  <Override PartName="/ppt/tags/tag138.xml" ContentType="application/vnd.openxmlformats-officedocument.presentationml.tags+xml"/>
  <Override PartName="/ppt/tags/tag137.xml" ContentType="application/vnd.openxmlformats-officedocument.presentationml.tags+xml"/>
  <Override PartName="/ppt/tags/tag136.xml" ContentType="application/vnd.openxmlformats-officedocument.presentationml.tags+xml"/>
  <Override PartName="/ppt/tags/tag135.xml" ContentType="application/vnd.openxmlformats-officedocument.presentationml.tags+xml"/>
  <Override PartName="/ppt/tags/tag146.xml" ContentType="application/vnd.openxmlformats-officedocument.presentationml.tags+xml"/>
  <Override PartName="/ppt/tags/tag174.xml" ContentType="application/vnd.openxmlformats-officedocument.presentationml.tags+xml"/>
  <Override PartName="/ppt/tags/tag173.xml" ContentType="application/vnd.openxmlformats-officedocument.presentationml.tags+xml"/>
  <Override PartName="/ppt/tags/tag207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06.xml" ContentType="application/vnd.openxmlformats-officedocument.presentationml.tags+xml"/>
  <Override PartName="/ppt/tags/tag205.xml" ContentType="application/vnd.openxmlformats-officedocument.presentationml.tags+xml"/>
  <Override PartName="/ppt/tags/tag204.xml" ContentType="application/vnd.openxmlformats-officedocument.presentationml.tags+xml"/>
  <Override PartName="/ppt/tags/tag203.xml" ContentType="application/vnd.openxmlformats-officedocument.presentationml.tags+xml"/>
  <Override PartName="/ppt/tags/tag202.xml" ContentType="application/vnd.openxmlformats-officedocument.presentationml.tags+xml"/>
  <Override PartName="/ppt/tags/tag201.xml" ContentType="application/vnd.openxmlformats-officedocument.presentationml.tag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11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00.xml" ContentType="application/vnd.openxmlformats-officedocument.presentationml.tags+xml"/>
  <Override PartName="/ppt/tags/tag199.xml" ContentType="application/vnd.openxmlformats-officedocument.presentationml.tags+xml"/>
  <Override PartName="/ppt/tags/tag198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0.xml" ContentType="application/vnd.openxmlformats-officedocument.presentationml.tags+xml"/>
  <Override PartName="/ppt/tags/tag179.xml" ContentType="application/vnd.openxmlformats-officedocument.presentationml.tags+xml"/>
  <Override PartName="/ppt/tags/tag178.xml" ContentType="application/vnd.openxmlformats-officedocument.presentationml.tags+xml"/>
  <Override PartName="/ppt/tags/tag177.xml" ContentType="application/vnd.openxmlformats-officedocument.presentationml.tags+xml"/>
  <Override PartName="/ppt/tags/tag176.xml" ContentType="application/vnd.openxmlformats-officedocument.presentationml.tags+xml"/>
  <Override PartName="/ppt/tags/tag175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3.xml" ContentType="application/vnd.openxmlformats-officedocument.presentationml.tags+xml"/>
  <Override PartName="/ppt/tags/tag192.xml" ContentType="application/vnd.openxmlformats-officedocument.presentationml.tags+xml"/>
  <Override PartName="/ppt/tags/tag191.xml" ContentType="application/vnd.openxmlformats-officedocument.presentationml.tags+xml"/>
  <Override PartName="/ppt/tags/tag190.xml" ContentType="application/vnd.openxmlformats-officedocument.presentationml.tags+xml"/>
  <Override PartName="/ppt/tags/tag189.xml" ContentType="application/vnd.openxmlformats-officedocument.presentationml.tags+xml"/>
  <Override PartName="/ppt/tags/tag188.xml" ContentType="application/vnd.openxmlformats-officedocument.presentationml.tags+xml"/>
  <Override PartName="/ppt/tags/tag172.xml" ContentType="application/vnd.openxmlformats-officedocument.presentationml.tags+xml"/>
  <Override PartName="/ppt/tags/tag120.xml" ContentType="application/vnd.openxmlformats-officedocument.presentationml.tags+xml"/>
  <Override PartName="/ppt/tags/tag119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48.xml" ContentType="application/vnd.openxmlformats-officedocument.presentationml.tags+xml"/>
  <Override PartName="/ppt/tags/tag47.xml" ContentType="application/vnd.openxmlformats-officedocument.presentationml.tags+xml"/>
  <Override PartName="/ppt/tags/tag46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1.xml" ContentType="application/vnd.openxmlformats-officedocument.presentationml.tags+xml"/>
  <Override PartName="/ppt/tags/tag60.xml" ContentType="application/vnd.openxmlformats-officedocument.presentationml.tags+xml"/>
  <Override PartName="/ppt/tags/tag59.xml" ContentType="application/vnd.openxmlformats-officedocument.presentationml.tags+xml"/>
  <Override PartName="/ppt/tags/tag58.xml" ContentType="application/vnd.openxmlformats-officedocument.presentationml.tags+xml"/>
  <Override PartName="/ppt/tags/tag57.xml" ContentType="application/vnd.openxmlformats-officedocument.presentationml.tags+xml"/>
  <Override PartName="/ppt/tags/tag56.xml" ContentType="application/vnd.openxmlformats-officedocument.presentationml.tags+xml"/>
  <Override PartName="/ppt/tags/tag41.xml" ContentType="application/vnd.openxmlformats-officedocument.presentationml.tags+xml"/>
  <Override PartName="/ppt/tags/tag40.xml" ContentType="application/vnd.openxmlformats-officedocument.presentationml.tags+xml"/>
  <Override PartName="/ppt/tags/tag39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1.xml" ContentType="application/vnd.openxmlformats-officedocument.presentationml.tags+xml"/>
  <Override PartName="/ppt/tags/tag20.xml" ContentType="application/vnd.openxmlformats-officedocument.presentationml.tags+xml"/>
  <Override PartName="/ppt/tags/tag19.xml" ContentType="application/vnd.openxmlformats-officedocument.presentationml.tags+xml"/>
  <Override PartName="/ppt/tags/tag18.xml" ContentType="application/vnd.openxmlformats-officedocument.presentationml.tags+xml"/>
  <Override PartName="/ppt/tags/tag17.xml" ContentType="application/vnd.openxmlformats-officedocument.presentationml.tags+xml"/>
  <Override PartName="/ppt/tags/tag16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4.xml" ContentType="application/vnd.openxmlformats-officedocument.presentationml.tags+xml"/>
  <Override PartName="/ppt/tags/tag33.xml" ContentType="application/vnd.openxmlformats-officedocument.presentationml.tags+xml"/>
  <Override PartName="/ppt/tags/tag32.xml" ContentType="application/vnd.openxmlformats-officedocument.presentationml.tags+xml"/>
  <Override PartName="/ppt/tags/tag31.xml" ContentType="application/vnd.openxmlformats-officedocument.presentationml.tags+xml"/>
  <Override PartName="/ppt/tags/tag30.xml" ContentType="application/vnd.openxmlformats-officedocument.presentationml.tags+xml"/>
  <Override PartName="/ppt/tags/tag29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1.xml" ContentType="application/vnd.openxmlformats-officedocument.presentationml.tags+xml"/>
  <Override PartName="/ppt/tags/tag100.xml" ContentType="application/vnd.openxmlformats-officedocument.presentationml.tags+xml"/>
  <Override PartName="/ppt/tags/tag99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4.xml" ContentType="application/vnd.openxmlformats-officedocument.presentationml.tags+xml"/>
  <Override PartName="/ppt/tags/tag113.xml" ContentType="application/vnd.openxmlformats-officedocument.presentationml.tags+xml"/>
  <Override PartName="/ppt/tags/tag112.xml" ContentType="application/vnd.openxmlformats-officedocument.presentationml.tags+xml"/>
  <Override PartName="/ppt/tags/tag111.xml" ContentType="application/vnd.openxmlformats-officedocument.presentationml.tags+xml"/>
  <Override PartName="/ppt/tags/tag110.xml" ContentType="application/vnd.openxmlformats-officedocument.presentationml.tags+xml"/>
  <Override PartName="/ppt/tags/tag109.xml" ContentType="application/vnd.openxmlformats-officedocument.presentationml.tags+xml"/>
  <Override PartName="/ppt/tags/tag94.xml" ContentType="application/vnd.openxmlformats-officedocument.presentationml.tags+xml"/>
  <Override PartName="/ppt/tags/tag93.xml" ContentType="application/vnd.openxmlformats-officedocument.presentationml.tags+xml"/>
  <Override PartName="/ppt/tags/tag92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4.xml" ContentType="application/vnd.openxmlformats-officedocument.presentationml.tags+xml"/>
  <Override PartName="/ppt/tags/tag73.xml" ContentType="application/vnd.openxmlformats-officedocument.presentationml.tags+xml"/>
  <Override PartName="/ppt/tags/tag72.xml" ContentType="application/vnd.openxmlformats-officedocument.presentationml.tags+xml"/>
  <Override PartName="/ppt/tags/tag71.xml" ContentType="application/vnd.openxmlformats-officedocument.presentationml.tags+xml"/>
  <Override PartName="/ppt/tags/tag70.xml" ContentType="application/vnd.openxmlformats-officedocument.presentationml.tags+xml"/>
  <Override PartName="/ppt/tags/tag69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87.xml" ContentType="application/vnd.openxmlformats-officedocument.presentationml.tags+xml"/>
  <Override PartName="/ppt/tags/tag86.xml" ContentType="application/vnd.openxmlformats-officedocument.presentationml.tags+xml"/>
  <Override PartName="/ppt/tags/tag85.xml" ContentType="application/vnd.openxmlformats-officedocument.presentationml.tags+xml"/>
  <Override PartName="/ppt/tags/tag84.xml" ContentType="application/vnd.openxmlformats-officedocument.presentationml.tags+xml"/>
  <Override PartName="/ppt/tags/tag83.xml" ContentType="application/vnd.openxmlformats-officedocument.presentationml.tags+xml"/>
  <Override PartName="/ppt/tags/tag82.xml" ContentType="application/vnd.openxmlformats-officedocument.presentationml.tags+xml"/>
  <Override PartName="/ppt/tags/tag121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44" y="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7" indent="0" algn="ctr">
              <a:buNone/>
              <a:defRPr sz="1800"/>
            </a:lvl3pPr>
            <a:lvl4pPr marL="1371536" indent="0" algn="ctr">
              <a:buNone/>
              <a:defRPr sz="1600"/>
            </a:lvl4pPr>
            <a:lvl5pPr marL="1828714" indent="0" algn="ctr">
              <a:buNone/>
              <a:defRPr sz="1600"/>
            </a:lvl5pPr>
            <a:lvl6pPr marL="2285892" indent="0" algn="ctr">
              <a:buNone/>
              <a:defRPr sz="1600"/>
            </a:lvl6pPr>
            <a:lvl7pPr marL="2743070" indent="0" algn="ctr">
              <a:buNone/>
              <a:defRPr sz="1600"/>
            </a:lvl7pPr>
            <a:lvl8pPr marL="3200249" indent="0" algn="ctr">
              <a:buNone/>
              <a:defRPr sz="1600"/>
            </a:lvl8pPr>
            <a:lvl9pPr marL="3657428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43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0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0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9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4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70" indent="0">
              <a:buNone/>
              <a:defRPr sz="1600" b="1"/>
            </a:lvl7pPr>
            <a:lvl8pPr marL="3200249" indent="0">
              <a:buNone/>
              <a:defRPr sz="1600" b="1"/>
            </a:lvl8pPr>
            <a:lvl9pPr marL="365742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4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70" indent="0">
              <a:buNone/>
              <a:defRPr sz="1600" b="1"/>
            </a:lvl7pPr>
            <a:lvl8pPr marL="3200249" indent="0">
              <a:buNone/>
              <a:defRPr sz="1600" b="1"/>
            </a:lvl8pPr>
            <a:lvl9pPr marL="365742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14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6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2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7" indent="0">
              <a:buNone/>
              <a:defRPr sz="1200"/>
            </a:lvl3pPr>
            <a:lvl4pPr marL="1371536" indent="0">
              <a:buNone/>
              <a:defRPr sz="1000"/>
            </a:lvl4pPr>
            <a:lvl5pPr marL="1828714" indent="0">
              <a:buNone/>
              <a:defRPr sz="1000"/>
            </a:lvl5pPr>
            <a:lvl6pPr marL="2285892" indent="0">
              <a:buNone/>
              <a:defRPr sz="1000"/>
            </a:lvl6pPr>
            <a:lvl7pPr marL="2743070" indent="0">
              <a:buNone/>
              <a:defRPr sz="1000"/>
            </a:lvl7pPr>
            <a:lvl8pPr marL="3200249" indent="0">
              <a:buNone/>
              <a:defRPr sz="1000"/>
            </a:lvl8pPr>
            <a:lvl9pPr marL="365742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0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7" indent="0">
              <a:buNone/>
              <a:defRPr sz="2400"/>
            </a:lvl3pPr>
            <a:lvl4pPr marL="1371536" indent="0">
              <a:buNone/>
              <a:defRPr sz="2000"/>
            </a:lvl4pPr>
            <a:lvl5pPr marL="1828714" indent="0">
              <a:buNone/>
              <a:defRPr sz="2000"/>
            </a:lvl5pPr>
            <a:lvl6pPr marL="2285892" indent="0">
              <a:buNone/>
              <a:defRPr sz="2000"/>
            </a:lvl6pPr>
            <a:lvl7pPr marL="2743070" indent="0">
              <a:buNone/>
              <a:defRPr sz="2000"/>
            </a:lvl7pPr>
            <a:lvl8pPr marL="3200249" indent="0">
              <a:buNone/>
              <a:defRPr sz="2000"/>
            </a:lvl8pPr>
            <a:lvl9pPr marL="365742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7" indent="0">
              <a:buNone/>
              <a:defRPr sz="1200"/>
            </a:lvl3pPr>
            <a:lvl4pPr marL="1371536" indent="0">
              <a:buNone/>
              <a:defRPr sz="1000"/>
            </a:lvl4pPr>
            <a:lvl5pPr marL="1828714" indent="0">
              <a:buNone/>
              <a:defRPr sz="1000"/>
            </a:lvl5pPr>
            <a:lvl6pPr marL="2285892" indent="0">
              <a:buNone/>
              <a:defRPr sz="1000"/>
            </a:lvl6pPr>
            <a:lvl7pPr marL="2743070" indent="0">
              <a:buNone/>
              <a:defRPr sz="1000"/>
            </a:lvl7pPr>
            <a:lvl8pPr marL="3200249" indent="0">
              <a:buNone/>
              <a:defRPr sz="1000"/>
            </a:lvl8pPr>
            <a:lvl9pPr marL="365742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44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13C49-45AE-4926-BFC9-EBF79FA12E5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8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0" indent="-228590" algn="l" defTabSz="91435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8" indent="-228590" algn="l" defTabSz="91435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6" indent="-228590" algn="l" defTabSz="91435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4" indent="-228590" algn="l" defTabSz="91435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03" indent="-228590" algn="l" defTabSz="91435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82" indent="-228590" algn="l" defTabSz="91435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60" indent="-228590" algn="l" defTabSz="91435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38" indent="-228590" algn="l" defTabSz="91435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16" indent="-228590" algn="l" defTabSz="91435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7" algn="l" defTabSz="914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6" algn="l" defTabSz="914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4" algn="l" defTabSz="914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2" algn="l" defTabSz="914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0" algn="l" defTabSz="914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9" algn="l" defTabSz="914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28" algn="l" defTabSz="914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181" Type="http://schemas.openxmlformats.org/officeDocument/2006/relationships/tags" Target="../tags/tag181.xml"/><Relationship Id="rId186" Type="http://schemas.openxmlformats.org/officeDocument/2006/relationships/tags" Target="../tags/tag186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92" Type="http://schemas.openxmlformats.org/officeDocument/2006/relationships/tags" Target="../tags/tag192.xml"/><Relationship Id="rId197" Type="http://schemas.openxmlformats.org/officeDocument/2006/relationships/tags" Target="../tags/tag197.xml"/><Relationship Id="rId206" Type="http://schemas.openxmlformats.org/officeDocument/2006/relationships/tags" Target="../tags/tag206.xml"/><Relationship Id="rId201" Type="http://schemas.openxmlformats.org/officeDocument/2006/relationships/tags" Target="../tags/tag201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tags" Target="../tags/tag182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2" Type="http://schemas.openxmlformats.org/officeDocument/2006/relationships/tags" Target="../tags/tag202.xml"/><Relationship Id="rId207" Type="http://schemas.openxmlformats.org/officeDocument/2006/relationships/tags" Target="../tags/tag207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208" Type="http://schemas.openxmlformats.org/officeDocument/2006/relationships/slideLayout" Target="../slideLayouts/slideLayout7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10" name="OTLSHAPE_T_a90ff1b24fba4dc48f9e7ed42600be76_HorizontalConnector1"/>
          <p:cNvCxnSpPr/>
          <p:nvPr>
            <p:custDataLst>
              <p:tags r:id="rId2"/>
            </p:custDataLst>
          </p:nvPr>
        </p:nvCxnSpPr>
        <p:spPr>
          <a:xfrm>
            <a:off x="1331130" y="8638456"/>
            <a:ext cx="9474359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8" name="OTLSHAPE_T_359e3698711b4d2fa50f6f001f746fd0_HorizontalConnector1"/>
          <p:cNvCxnSpPr/>
          <p:nvPr>
            <p:custDataLst>
              <p:tags r:id="rId3"/>
            </p:custDataLst>
          </p:nvPr>
        </p:nvCxnSpPr>
        <p:spPr>
          <a:xfrm>
            <a:off x="1623060" y="8318331"/>
            <a:ext cx="868073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7" name="OTLSHAPE_T_7b37a7d1fdda4c119d07809e9cb29c70_HorizontalConnector1"/>
          <p:cNvCxnSpPr/>
          <p:nvPr>
            <p:custDataLst>
              <p:tags r:id="rId4"/>
            </p:custDataLst>
          </p:nvPr>
        </p:nvCxnSpPr>
        <p:spPr>
          <a:xfrm>
            <a:off x="1278932" y="8051631"/>
            <a:ext cx="852316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6" name="OTLSHAPE_T_cc04779725b049a6ab5a67155ac9796f_HorizontalConnector1"/>
          <p:cNvCxnSpPr/>
          <p:nvPr>
            <p:custDataLst>
              <p:tags r:id="rId5"/>
            </p:custDataLst>
          </p:nvPr>
        </p:nvCxnSpPr>
        <p:spPr>
          <a:xfrm>
            <a:off x="1787737" y="7784931"/>
            <a:ext cx="752884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5" name="OTLSHAPE_T_a4cf32b15e594643a29c9649a3d24112_HorizontalConnector1"/>
          <p:cNvCxnSpPr/>
          <p:nvPr>
            <p:custDataLst>
              <p:tags r:id="rId6"/>
            </p:custDataLst>
          </p:nvPr>
        </p:nvCxnSpPr>
        <p:spPr>
          <a:xfrm>
            <a:off x="1331129" y="7518231"/>
            <a:ext cx="748375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4" name="OTLSHAPE_T_60c7928afbf04949b4c8fae14257a5b0_HorizontalConnector1"/>
          <p:cNvCxnSpPr/>
          <p:nvPr>
            <p:custDataLst>
              <p:tags r:id="rId7"/>
            </p:custDataLst>
          </p:nvPr>
        </p:nvCxnSpPr>
        <p:spPr>
          <a:xfrm>
            <a:off x="1278933" y="7251531"/>
            <a:ext cx="6047037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3" name="OTLSHAPE_T_aee42c7ca5e947e39d059e6df9a209e8_HorizontalConnector1"/>
          <p:cNvCxnSpPr/>
          <p:nvPr>
            <p:custDataLst>
              <p:tags r:id="rId8"/>
            </p:custDataLst>
          </p:nvPr>
        </p:nvCxnSpPr>
        <p:spPr>
          <a:xfrm>
            <a:off x="1787737" y="6984831"/>
            <a:ext cx="5052719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2" name="OTLSHAPE_T_656892df7eda4b649280fa07d4b22917_HorizontalConnector1"/>
          <p:cNvCxnSpPr/>
          <p:nvPr>
            <p:custDataLst>
              <p:tags r:id="rId9"/>
            </p:custDataLst>
          </p:nvPr>
        </p:nvCxnSpPr>
        <p:spPr>
          <a:xfrm>
            <a:off x="1331129" y="6718131"/>
            <a:ext cx="500762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1" name="OTLSHAPE_T_d397d71a934149cd9128c707a42e4356_HorizontalConnector1"/>
          <p:cNvCxnSpPr/>
          <p:nvPr>
            <p:custDataLst>
              <p:tags r:id="rId10"/>
            </p:custDataLst>
          </p:nvPr>
        </p:nvCxnSpPr>
        <p:spPr>
          <a:xfrm>
            <a:off x="1278932" y="6451431"/>
            <a:ext cx="361946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0" name="OTLSHAPE_T_d109e08b857e457e9d7219923a54eef3_HorizontalConnector1"/>
          <p:cNvCxnSpPr/>
          <p:nvPr>
            <p:custDataLst>
              <p:tags r:id="rId11"/>
            </p:custDataLst>
          </p:nvPr>
        </p:nvCxnSpPr>
        <p:spPr>
          <a:xfrm>
            <a:off x="1787736" y="6184731"/>
            <a:ext cx="260896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9" name="OTLSHAPE_T_e4426d6ade5043ac929abd1d595412e0_HorizontalConnector1"/>
          <p:cNvCxnSpPr/>
          <p:nvPr>
            <p:custDataLst>
              <p:tags r:id="rId12"/>
            </p:custDataLst>
          </p:nvPr>
        </p:nvCxnSpPr>
        <p:spPr>
          <a:xfrm>
            <a:off x="1331129" y="5918031"/>
            <a:ext cx="3567269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8" name="OTLSHAPE_T_24a232c16bfb4135b59210d0c72e6e7a_HorizontalConnector1"/>
          <p:cNvCxnSpPr/>
          <p:nvPr>
            <p:custDataLst>
              <p:tags r:id="rId13"/>
            </p:custDataLst>
          </p:nvPr>
        </p:nvCxnSpPr>
        <p:spPr>
          <a:xfrm>
            <a:off x="1278932" y="5651331"/>
            <a:ext cx="261607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" name="OTLSHAPE_T_ac460ddefc6445bdac0a438c1f47e414_HorizontalConnector1"/>
          <p:cNvCxnSpPr/>
          <p:nvPr>
            <p:custDataLst>
              <p:tags r:id="rId14"/>
            </p:custDataLst>
          </p:nvPr>
        </p:nvCxnSpPr>
        <p:spPr>
          <a:xfrm>
            <a:off x="1787737" y="5384631"/>
            <a:ext cx="162175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6" name="OTLSHAPE_T_13e94b1e6bb5495c8a83ab13b97cdd55_HorizontalConnector1"/>
          <p:cNvCxnSpPr/>
          <p:nvPr>
            <p:custDataLst>
              <p:tags r:id="rId15"/>
            </p:custDataLst>
          </p:nvPr>
        </p:nvCxnSpPr>
        <p:spPr>
          <a:xfrm>
            <a:off x="1473708" y="5117931"/>
            <a:ext cx="1434082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2189a67a3a964db6a09fd7a38d50b49c_HorizontalConnector1"/>
          <p:cNvCxnSpPr/>
          <p:nvPr>
            <p:custDataLst>
              <p:tags r:id="rId16"/>
            </p:custDataLst>
          </p:nvPr>
        </p:nvCxnSpPr>
        <p:spPr>
          <a:xfrm>
            <a:off x="1116076" y="4697053"/>
            <a:ext cx="30280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7df7bfaaacdd45e99e5c2317169d4633_Connector1"/>
          <p:cNvCxnSpPr/>
          <p:nvPr>
            <p:custDataLst>
              <p:tags r:id="rId17"/>
            </p:custDataLst>
          </p:nvPr>
        </p:nvCxnSpPr>
        <p:spPr>
          <a:xfrm>
            <a:off x="9824626" y="2520569"/>
            <a:ext cx="0" cy="527431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3163992d76f64bf08b1f2f6e82189ce3_Connector1"/>
          <p:cNvCxnSpPr/>
          <p:nvPr>
            <p:custDataLst>
              <p:tags r:id="rId18"/>
            </p:custDataLst>
          </p:nvPr>
        </p:nvCxnSpPr>
        <p:spPr>
          <a:xfrm>
            <a:off x="7850201" y="2520569"/>
            <a:ext cx="0" cy="527431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0f643f9d6aef435db3954baed3ac67a0_Connector2"/>
          <p:cNvCxnSpPr/>
          <p:nvPr>
            <p:custDataLst>
              <p:tags r:id="rId19"/>
            </p:custDataLst>
          </p:nvPr>
        </p:nvCxnSpPr>
        <p:spPr>
          <a:xfrm>
            <a:off x="5374079" y="2493857"/>
            <a:ext cx="0" cy="554143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8e5aa88d14084b4da13b17868e995f19_Connector1"/>
          <p:cNvCxnSpPr/>
          <p:nvPr>
            <p:custDataLst>
              <p:tags r:id="rId20"/>
            </p:custDataLst>
          </p:nvPr>
        </p:nvCxnSpPr>
        <p:spPr>
          <a:xfrm>
            <a:off x="4419234" y="2465536"/>
            <a:ext cx="0" cy="582464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f27af06142bb4717bec4dabc8323ba96_Connector1"/>
          <p:cNvCxnSpPr/>
          <p:nvPr>
            <p:custDataLst>
              <p:tags r:id="rId21"/>
            </p:custDataLst>
          </p:nvPr>
        </p:nvCxnSpPr>
        <p:spPr>
          <a:xfrm>
            <a:off x="2444809" y="1842474"/>
            <a:ext cx="0" cy="1205526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da14336f2eca472f869ae9070ff6ddf8_Connector1"/>
          <p:cNvCxnSpPr/>
          <p:nvPr>
            <p:custDataLst>
              <p:tags r:id="rId22"/>
            </p:custDataLst>
          </p:nvPr>
        </p:nvCxnSpPr>
        <p:spPr>
          <a:xfrm>
            <a:off x="2444809" y="2605828"/>
            <a:ext cx="0" cy="442172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a1c3ffc348154419948accdb3d950cfb_Connector1"/>
          <p:cNvCxnSpPr/>
          <p:nvPr>
            <p:custDataLst>
              <p:tags r:id="rId23"/>
            </p:custDataLst>
          </p:nvPr>
        </p:nvCxnSpPr>
        <p:spPr>
          <a:xfrm>
            <a:off x="1943111" y="937387"/>
            <a:ext cx="0" cy="2110613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50e92663ce48491cad2710c1d12dcff3_Connector1"/>
          <p:cNvCxnSpPr/>
          <p:nvPr>
            <p:custDataLst>
              <p:tags r:id="rId24"/>
            </p:custDataLst>
          </p:nvPr>
        </p:nvCxnSpPr>
        <p:spPr>
          <a:xfrm>
            <a:off x="1943111" y="1389931"/>
            <a:ext cx="0" cy="1658069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147312c296e14f61b0cf7a6e6bcb2d53_Connector1"/>
          <p:cNvCxnSpPr/>
          <p:nvPr>
            <p:custDataLst>
              <p:tags r:id="rId25"/>
            </p:custDataLst>
          </p:nvPr>
        </p:nvCxnSpPr>
        <p:spPr>
          <a:xfrm>
            <a:off x="955899" y="2605828"/>
            <a:ext cx="0" cy="442172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9" name="TextBox 4108"/>
          <p:cNvSpPr txBox="1"/>
          <p:nvPr/>
        </p:nvSpPr>
        <p:spPr>
          <a:xfrm>
            <a:off x="127001" y="154005"/>
            <a:ext cx="424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Trebuchet MS" panose="020B0603020202020204" pitchFamily="34" charset="0"/>
              </a:rPr>
              <a:t>NETWORK NEIGHBOURHOOD TOURING</a:t>
            </a:r>
            <a:endParaRPr lang="en-GB" b="1" dirty="0">
              <a:latin typeface="Trebuchet MS" panose="020B0603020202020204" pitchFamily="34" charset="0"/>
            </a:endParaRPr>
          </a:p>
        </p:txBody>
      </p:sp>
      <p:sp>
        <p:nvSpPr>
          <p:cNvPr id="2" name="OTLSHAPE_TB_00000000000000000000000000000000_LeftEndCaps"/>
          <p:cNvSpPr txBox="1"/>
          <p:nvPr>
            <p:custDataLst>
              <p:tags r:id="rId26"/>
            </p:custDataLst>
          </p:nvPr>
        </p:nvSpPr>
        <p:spPr>
          <a:xfrm>
            <a:off x="317500" y="3098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pc="-38" smtClean="0">
                <a:solidFill>
                  <a:srgbClr val="C0504D"/>
                </a:solidFill>
                <a:latin typeface="Calibri"/>
              </a:rPr>
              <a:t>2016</a:t>
            </a:r>
            <a:endParaRPr lang="en-GB" b="1" spc="-38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3" name="OTLSHAPE_TB_00000000000000000000000000000000_RightEndCaps"/>
          <p:cNvSpPr txBox="1"/>
          <p:nvPr>
            <p:custDataLst>
              <p:tags r:id="rId27"/>
            </p:custDataLst>
          </p:nvPr>
        </p:nvSpPr>
        <p:spPr>
          <a:xfrm>
            <a:off x="11411034" y="3098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pc="-38" smtClean="0">
                <a:solidFill>
                  <a:srgbClr val="C0504D"/>
                </a:solidFill>
                <a:latin typeface="Calibri"/>
              </a:rPr>
              <a:t>2018</a:t>
            </a:r>
            <a:endParaRPr lang="en-GB" b="1" spc="-38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28"/>
            </p:custDataLst>
          </p:nvPr>
        </p:nvSpPr>
        <p:spPr>
          <a:xfrm>
            <a:off x="933365" y="3048000"/>
            <a:ext cx="10337800" cy="381000"/>
          </a:xfrm>
          <a:prstGeom prst="rect">
            <a:avLst/>
          </a:prstGeom>
          <a:gradFill flip="none" rotWithShape="1">
            <a:gsLst>
              <a:gs pos="0">
                <a:srgbClr val="9934CA"/>
              </a:gs>
              <a:gs pos="0">
                <a:schemeClr val="dk2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2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30"/>
            </p:custDataLst>
          </p:nvPr>
        </p:nvSpPr>
        <p:spPr>
          <a:xfrm>
            <a:off x="878937" y="34290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31"/>
            </p:custDataLst>
          </p:nvPr>
        </p:nvSpPr>
        <p:spPr>
          <a:xfrm>
            <a:off x="933365" y="35560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smtClean="0">
                <a:solidFill>
                  <a:schemeClr val="dk1"/>
                </a:solidFill>
                <a:latin typeface="Calibri"/>
              </a:rPr>
              <a:t>Today</a:t>
            </a:r>
            <a:endParaRPr lang="en-GB" sz="120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32"/>
            </p:custDataLst>
          </p:nvPr>
        </p:nvSpPr>
        <p:spPr>
          <a:xfrm>
            <a:off x="996865" y="314547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/>
              </a:rPr>
              <a:t>Jun</a:t>
            </a:r>
            <a:endParaRPr lang="en-GB" sz="1200" spc="-18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33"/>
            </p:custDataLst>
          </p:nvPr>
        </p:nvCxnSpPr>
        <p:spPr>
          <a:xfrm>
            <a:off x="2422275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TLSHAPE_TB_00000000000000000000000000000000_TimescaleInterval2"/>
          <p:cNvSpPr txBox="1"/>
          <p:nvPr>
            <p:custDataLst>
              <p:tags r:id="rId34"/>
            </p:custDataLst>
          </p:nvPr>
        </p:nvSpPr>
        <p:spPr>
          <a:xfrm>
            <a:off x="2485776" y="314547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/>
              </a:rPr>
              <a:t>Sep</a:t>
            </a:r>
            <a:endParaRPr lang="en-GB" sz="1200" spc="-18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11" name="OTLSHAPE_TB_00000000000000000000000000000000_Separator2"/>
          <p:cNvCxnSpPr/>
          <p:nvPr>
            <p:custDataLst>
              <p:tags r:id="rId35"/>
            </p:custDataLst>
          </p:nvPr>
        </p:nvCxnSpPr>
        <p:spPr>
          <a:xfrm>
            <a:off x="3895002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TLSHAPE_TB_00000000000000000000000000000000_TimescaleInterval3"/>
          <p:cNvSpPr txBox="1"/>
          <p:nvPr>
            <p:custDataLst>
              <p:tags r:id="rId36"/>
            </p:custDataLst>
          </p:nvPr>
        </p:nvSpPr>
        <p:spPr>
          <a:xfrm>
            <a:off x="3958502" y="3145473"/>
            <a:ext cx="23185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 smtClean="0">
                <a:solidFill>
                  <a:schemeClr val="lt1"/>
                </a:solidFill>
                <a:latin typeface="Calibri"/>
              </a:rPr>
              <a:t>Dec</a:t>
            </a:r>
            <a:endParaRPr lang="en-GB" sz="1200" spc="-22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13" name="OTLSHAPE_TB_00000000000000000000000000000000_Separator3"/>
          <p:cNvCxnSpPr/>
          <p:nvPr>
            <p:custDataLst>
              <p:tags r:id="rId37"/>
            </p:custDataLst>
          </p:nvPr>
        </p:nvCxnSpPr>
        <p:spPr>
          <a:xfrm>
            <a:off x="5351545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LSHAPE_TB_00000000000000000000000000000000_TimescaleInterval4"/>
          <p:cNvSpPr txBox="1"/>
          <p:nvPr>
            <p:custDataLst>
              <p:tags r:id="rId38"/>
            </p:custDataLst>
          </p:nvPr>
        </p:nvSpPr>
        <p:spPr>
          <a:xfrm>
            <a:off x="5415045" y="31454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Calibri"/>
              </a:rPr>
              <a:t>2017</a:t>
            </a:r>
            <a:endParaRPr lang="en-GB" sz="1200" spc="-20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15" name="OTLSHAPE_TB_00000000000000000000000000000000_Separator4"/>
          <p:cNvCxnSpPr/>
          <p:nvPr>
            <p:custDataLst>
              <p:tags r:id="rId39"/>
            </p:custDataLst>
          </p:nvPr>
        </p:nvCxnSpPr>
        <p:spPr>
          <a:xfrm>
            <a:off x="6840455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TLSHAPE_TB_00000000000000000000000000000000_TimescaleInterval5"/>
          <p:cNvSpPr txBox="1"/>
          <p:nvPr>
            <p:custDataLst>
              <p:tags r:id="rId40"/>
            </p:custDataLst>
          </p:nvPr>
        </p:nvSpPr>
        <p:spPr>
          <a:xfrm>
            <a:off x="6903955" y="314547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/>
              </a:rPr>
              <a:t>Jun</a:t>
            </a:r>
            <a:endParaRPr lang="en-GB" sz="1200" spc="-18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17" name="OTLSHAPE_TB_00000000000000000000000000000000_Separator5"/>
          <p:cNvCxnSpPr/>
          <p:nvPr>
            <p:custDataLst>
              <p:tags r:id="rId41"/>
            </p:custDataLst>
          </p:nvPr>
        </p:nvCxnSpPr>
        <p:spPr>
          <a:xfrm>
            <a:off x="8329365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TimescaleInterval6"/>
          <p:cNvSpPr txBox="1"/>
          <p:nvPr>
            <p:custDataLst>
              <p:tags r:id="rId42"/>
            </p:custDataLst>
          </p:nvPr>
        </p:nvSpPr>
        <p:spPr>
          <a:xfrm>
            <a:off x="8392865" y="314547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/>
              </a:rPr>
              <a:t>Sep</a:t>
            </a:r>
            <a:endParaRPr lang="en-GB" sz="1200" spc="-18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19" name="OTLSHAPE_TB_00000000000000000000000000000000_Separator6"/>
          <p:cNvCxnSpPr/>
          <p:nvPr>
            <p:custDataLst>
              <p:tags r:id="rId43"/>
            </p:custDataLst>
          </p:nvPr>
        </p:nvCxnSpPr>
        <p:spPr>
          <a:xfrm>
            <a:off x="9802092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TLSHAPE_TB_00000000000000000000000000000000_TimescaleInterval7"/>
          <p:cNvSpPr txBox="1"/>
          <p:nvPr>
            <p:custDataLst>
              <p:tags r:id="rId44"/>
            </p:custDataLst>
          </p:nvPr>
        </p:nvSpPr>
        <p:spPr>
          <a:xfrm>
            <a:off x="9865592" y="3145473"/>
            <a:ext cx="23185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 smtClean="0">
                <a:solidFill>
                  <a:schemeClr val="lt1"/>
                </a:solidFill>
                <a:latin typeface="Calibri"/>
              </a:rPr>
              <a:t>Dec</a:t>
            </a:r>
            <a:endParaRPr lang="en-GB" sz="1200" spc="-22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111" name="OTLSHAPE_M_147312c296e14f61b0cf7a6e6bcb2d53_Title"/>
          <p:cNvSpPr txBox="1"/>
          <p:nvPr>
            <p:custDataLst>
              <p:tags r:id="rId45"/>
            </p:custDataLst>
          </p:nvPr>
        </p:nvSpPr>
        <p:spPr>
          <a:xfrm>
            <a:off x="1178149" y="2493857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10" smtClean="0">
                <a:solidFill>
                  <a:schemeClr val="dk1"/>
                </a:solidFill>
                <a:latin typeface="Calibri"/>
              </a:rPr>
              <a:t>Marker</a:t>
            </a:r>
            <a:endParaRPr lang="en-GB" sz="1100" b="1" spc="-1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12" name="OTLSHAPE_M_147312c296e14f61b0cf7a6e6bcb2d53_Date"/>
          <p:cNvSpPr txBox="1"/>
          <p:nvPr>
            <p:custDataLst>
              <p:tags r:id="rId46"/>
            </p:custDataLst>
          </p:nvPr>
        </p:nvSpPr>
        <p:spPr>
          <a:xfrm>
            <a:off x="1178149" y="267707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smtClean="0">
                <a:solidFill>
                  <a:srgbClr val="1F497E"/>
                </a:solidFill>
                <a:latin typeface="Calibri"/>
              </a:rPr>
              <a:t>1/6/2016</a:t>
            </a:r>
            <a:endParaRPr lang="en-GB" sz="1000" spc="-8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4113" name="OTLSHAPE_M_147312c296e14f61b0cf7a6e6bcb2d53_Shape"/>
          <p:cNvSpPr/>
          <p:nvPr>
            <p:custDataLst>
              <p:tags r:id="rId47"/>
            </p:custDataLst>
          </p:nvPr>
        </p:nvSpPr>
        <p:spPr>
          <a:xfrm rot="16200000">
            <a:off x="981299" y="2605828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14" name="OTLSHAPE_M_50e92663ce48491cad2710c1d12dcff3_Title"/>
          <p:cNvSpPr txBox="1"/>
          <p:nvPr>
            <p:custDataLst>
              <p:tags r:id="rId48"/>
            </p:custDataLst>
          </p:nvPr>
        </p:nvSpPr>
        <p:spPr>
          <a:xfrm>
            <a:off x="2165361" y="1277959"/>
            <a:ext cx="201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Pilot events programme confirmed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15" name="OTLSHAPE_M_50e92663ce48491cad2710c1d12dcff3_Date"/>
          <p:cNvSpPr txBox="1"/>
          <p:nvPr>
            <p:custDataLst>
              <p:tags r:id="rId49"/>
            </p:custDataLst>
          </p:nvPr>
        </p:nvSpPr>
        <p:spPr>
          <a:xfrm>
            <a:off x="2165361" y="1461178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smtClean="0">
                <a:solidFill>
                  <a:srgbClr val="1F497E"/>
                </a:solidFill>
                <a:latin typeface="Calibri"/>
              </a:rPr>
              <a:t>1/8/2016</a:t>
            </a:r>
            <a:endParaRPr lang="en-GB" sz="1000" spc="-8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4116" name="OTLSHAPE_M_50e92663ce48491cad2710c1d12dcff3_Shape"/>
          <p:cNvSpPr/>
          <p:nvPr>
            <p:custDataLst>
              <p:tags r:id="rId50"/>
            </p:custDataLst>
          </p:nvPr>
        </p:nvSpPr>
        <p:spPr>
          <a:xfrm rot="16200000">
            <a:off x="1968511" y="1389931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17" name="OTLSHAPE_M_a1c3ffc348154419948accdb3d950cfb_Title"/>
          <p:cNvSpPr txBox="1"/>
          <p:nvPr>
            <p:custDataLst>
              <p:tags r:id="rId51"/>
            </p:custDataLst>
          </p:nvPr>
        </p:nvSpPr>
        <p:spPr>
          <a:xfrm>
            <a:off x="2165361" y="825416"/>
            <a:ext cx="209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 smtClean="0">
                <a:solidFill>
                  <a:schemeClr val="dk1"/>
                </a:solidFill>
                <a:latin typeface="Calibri"/>
              </a:rPr>
              <a:t>Brand &amp; MarComms plan confirmed</a:t>
            </a:r>
            <a:endParaRPr lang="en-GB" sz="1100" b="1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18" name="OTLSHAPE_M_a1c3ffc348154419948accdb3d950cfb_Date"/>
          <p:cNvSpPr txBox="1"/>
          <p:nvPr>
            <p:custDataLst>
              <p:tags r:id="rId52"/>
            </p:custDataLst>
          </p:nvPr>
        </p:nvSpPr>
        <p:spPr>
          <a:xfrm>
            <a:off x="2165361" y="1008634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smtClean="0">
                <a:solidFill>
                  <a:srgbClr val="1F497E"/>
                </a:solidFill>
                <a:latin typeface="Calibri"/>
              </a:rPr>
              <a:t>1/8/2016</a:t>
            </a:r>
            <a:endParaRPr lang="en-GB" sz="1000" spc="-8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4119" name="OTLSHAPE_M_a1c3ffc348154419948accdb3d950cfb_Shape"/>
          <p:cNvSpPr/>
          <p:nvPr>
            <p:custDataLst>
              <p:tags r:id="rId53"/>
            </p:custDataLst>
          </p:nvPr>
        </p:nvSpPr>
        <p:spPr>
          <a:xfrm rot="16200000">
            <a:off x="1968511" y="937387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0" name="OTLSHAPE_M_da14336f2eca472f869ae9070ff6ddf8_Title"/>
          <p:cNvSpPr txBox="1"/>
          <p:nvPr>
            <p:custDataLst>
              <p:tags r:id="rId54"/>
            </p:custDataLst>
          </p:nvPr>
        </p:nvSpPr>
        <p:spPr>
          <a:xfrm>
            <a:off x="2667059" y="2493857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10" smtClean="0">
                <a:solidFill>
                  <a:schemeClr val="dk1"/>
                </a:solidFill>
                <a:latin typeface="Calibri"/>
              </a:rPr>
              <a:t>Project Team start</a:t>
            </a:r>
            <a:endParaRPr lang="en-GB" sz="1100" b="1" spc="-1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21" name="OTLSHAPE_M_da14336f2eca472f869ae9070ff6ddf8_Date"/>
          <p:cNvSpPr txBox="1"/>
          <p:nvPr>
            <p:custDataLst>
              <p:tags r:id="rId55"/>
            </p:custDataLst>
          </p:nvPr>
        </p:nvSpPr>
        <p:spPr>
          <a:xfrm>
            <a:off x="2667059" y="267707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smtClean="0">
                <a:solidFill>
                  <a:srgbClr val="1F497E"/>
                </a:solidFill>
                <a:latin typeface="Calibri"/>
              </a:rPr>
              <a:t>1/9/2016</a:t>
            </a:r>
            <a:endParaRPr lang="en-GB" sz="1000" spc="-8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4122" name="OTLSHAPE_M_da14336f2eca472f869ae9070ff6ddf8_Shape"/>
          <p:cNvSpPr/>
          <p:nvPr>
            <p:custDataLst>
              <p:tags r:id="rId56"/>
            </p:custDataLst>
          </p:nvPr>
        </p:nvSpPr>
        <p:spPr>
          <a:xfrm rot="16200000">
            <a:off x="2470209" y="2605828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3" name="OTLSHAPE_M_f27af06142bb4717bec4dabc8323ba96_Title"/>
          <p:cNvSpPr txBox="1"/>
          <p:nvPr>
            <p:custDataLst>
              <p:tags r:id="rId57"/>
            </p:custDataLst>
          </p:nvPr>
        </p:nvSpPr>
        <p:spPr>
          <a:xfrm>
            <a:off x="2667059" y="1730502"/>
            <a:ext cx="224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 smtClean="0">
                <a:solidFill>
                  <a:schemeClr val="dk1"/>
                </a:solidFill>
                <a:latin typeface="Calibri"/>
              </a:rPr>
              <a:t>Hull 2017 Programme launch (inc NNT)</a:t>
            </a:r>
            <a:endParaRPr lang="en-GB" sz="1100" b="1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24" name="OTLSHAPE_M_f27af06142bb4717bec4dabc8323ba96_Date"/>
          <p:cNvSpPr txBox="1"/>
          <p:nvPr>
            <p:custDataLst>
              <p:tags r:id="rId58"/>
            </p:custDataLst>
          </p:nvPr>
        </p:nvSpPr>
        <p:spPr>
          <a:xfrm>
            <a:off x="2667059" y="1913721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smtClean="0">
                <a:solidFill>
                  <a:srgbClr val="1F497E"/>
                </a:solidFill>
                <a:latin typeface="Calibri"/>
              </a:rPr>
              <a:t>1/9/2016</a:t>
            </a:r>
            <a:endParaRPr lang="en-GB" sz="1000" spc="-8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4125" name="OTLSHAPE_M_f27af06142bb4717bec4dabc8323ba96_Shape"/>
          <p:cNvSpPr/>
          <p:nvPr>
            <p:custDataLst>
              <p:tags r:id="rId59"/>
            </p:custDataLst>
          </p:nvPr>
        </p:nvSpPr>
        <p:spPr>
          <a:xfrm rot="16200000">
            <a:off x="2470209" y="1842474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6" name="OTLSHAPE_M_8e5aa88d14084b4da13b17868e995f19_Title"/>
          <p:cNvSpPr txBox="1"/>
          <p:nvPr>
            <p:custDataLst>
              <p:tags r:id="rId60"/>
            </p:custDataLst>
          </p:nvPr>
        </p:nvSpPr>
        <p:spPr>
          <a:xfrm>
            <a:off x="4641484" y="2183046"/>
            <a:ext cx="9144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mtClean="0">
                <a:solidFill>
                  <a:schemeClr val="dk1"/>
                </a:solidFill>
                <a:latin typeface="Calibri"/>
              </a:rPr>
              <a:t>F1: Programme launch &amp; ticket release</a:t>
            </a:r>
            <a:endParaRPr lang="en-GB" sz="1100" b="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27" name="OTLSHAPE_M_8e5aa88d14084b4da13b17868e995f19_Date"/>
          <p:cNvSpPr txBox="1"/>
          <p:nvPr>
            <p:custDataLst>
              <p:tags r:id="rId61"/>
            </p:custDataLst>
          </p:nvPr>
        </p:nvSpPr>
        <p:spPr>
          <a:xfrm>
            <a:off x="4641484" y="270730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smtClean="0">
                <a:solidFill>
                  <a:srgbClr val="1F497E"/>
                </a:solidFill>
                <a:latin typeface="Calibri"/>
              </a:rPr>
              <a:t>1/1/2017</a:t>
            </a:r>
            <a:endParaRPr lang="en-GB" sz="1000" spc="-8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282" name="OTLSHAPE_M_8e5aa88d14084b4da13b17868e995f19_Shape"/>
          <p:cNvSpPr/>
          <p:nvPr>
            <p:custDataLst>
              <p:tags r:id="rId62"/>
            </p:custDataLst>
          </p:nvPr>
        </p:nvSpPr>
        <p:spPr>
          <a:xfrm rot="16200000">
            <a:off x="4444634" y="2465536"/>
            <a:ext cx="165100" cy="1651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283" name="OTLSHAPE_M_0f643f9d6aef435db3954baed3ac67a0_Title"/>
          <p:cNvSpPr txBox="1"/>
          <p:nvPr>
            <p:custDataLst>
              <p:tags r:id="rId63"/>
            </p:custDataLst>
          </p:nvPr>
        </p:nvSpPr>
        <p:spPr>
          <a:xfrm>
            <a:off x="5596329" y="2286487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mtClean="0">
                <a:solidFill>
                  <a:schemeClr val="dk1"/>
                </a:solidFill>
                <a:latin typeface="Calibri"/>
              </a:rPr>
              <a:t>F2: Programme launch &amp; ticket release</a:t>
            </a:r>
            <a:endParaRPr lang="en-GB" sz="1100" b="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284" name="OTLSHAPE_M_0f643f9d6aef435db3954baed3ac67a0_Date"/>
          <p:cNvSpPr txBox="1"/>
          <p:nvPr>
            <p:custDataLst>
              <p:tags r:id="rId64"/>
            </p:custDataLst>
          </p:nvPr>
        </p:nvSpPr>
        <p:spPr>
          <a:xfrm>
            <a:off x="5596329" y="2640224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smtClean="0">
                <a:solidFill>
                  <a:srgbClr val="1F497E"/>
                </a:solidFill>
                <a:latin typeface="Calibri"/>
              </a:rPr>
              <a:t>1/3/2017</a:t>
            </a:r>
            <a:endParaRPr lang="en-GB" sz="1000" spc="-8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285" name="OTLSHAPE_M_0f643f9d6aef435db3954baed3ac67a0_Shape"/>
          <p:cNvSpPr/>
          <p:nvPr>
            <p:custDataLst>
              <p:tags r:id="rId65"/>
            </p:custDataLst>
          </p:nvPr>
        </p:nvSpPr>
        <p:spPr>
          <a:xfrm rot="16200000">
            <a:off x="5399479" y="2483718"/>
            <a:ext cx="165100" cy="1651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286" name="OTLSHAPE_M_3163992d76f64bf08b1f2f6e82189ce3_Title"/>
          <p:cNvSpPr txBox="1"/>
          <p:nvPr>
            <p:custDataLst>
              <p:tags r:id="rId66"/>
            </p:custDataLst>
          </p:nvPr>
        </p:nvSpPr>
        <p:spPr>
          <a:xfrm>
            <a:off x="8072451" y="2323338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mtClean="0">
                <a:solidFill>
                  <a:schemeClr val="dk1"/>
                </a:solidFill>
                <a:latin typeface="Calibri"/>
              </a:rPr>
              <a:t>F3: Programme launch &amp; ticket release</a:t>
            </a:r>
            <a:endParaRPr lang="en-GB" sz="1100" b="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287" name="OTLSHAPE_M_3163992d76f64bf08b1f2f6e82189ce3_Date"/>
          <p:cNvSpPr txBox="1"/>
          <p:nvPr>
            <p:custDataLst>
              <p:tags r:id="rId67"/>
            </p:custDataLst>
          </p:nvPr>
        </p:nvSpPr>
        <p:spPr>
          <a:xfrm>
            <a:off x="8072451" y="267707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smtClean="0">
                <a:solidFill>
                  <a:srgbClr val="1F497E"/>
                </a:solidFill>
                <a:latin typeface="Calibri"/>
              </a:rPr>
              <a:t>1/8/2017</a:t>
            </a:r>
            <a:endParaRPr lang="en-GB" sz="1000" spc="-8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288" name="OTLSHAPE_M_3163992d76f64bf08b1f2f6e82189ce3_Shape"/>
          <p:cNvSpPr/>
          <p:nvPr>
            <p:custDataLst>
              <p:tags r:id="rId68"/>
            </p:custDataLst>
          </p:nvPr>
        </p:nvSpPr>
        <p:spPr>
          <a:xfrm rot="16200000">
            <a:off x="7875601" y="2520569"/>
            <a:ext cx="165100" cy="1651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289" name="OTLSHAPE_M_7df7bfaaacdd45e99e5c2317169d4633_Title"/>
          <p:cNvSpPr txBox="1"/>
          <p:nvPr>
            <p:custDataLst>
              <p:tags r:id="rId69"/>
            </p:custDataLst>
          </p:nvPr>
        </p:nvSpPr>
        <p:spPr>
          <a:xfrm>
            <a:off x="10046876" y="2323338"/>
            <a:ext cx="1554658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dirty="0" smtClean="0">
                <a:solidFill>
                  <a:schemeClr val="dk1"/>
                </a:solidFill>
                <a:latin typeface="Calibri"/>
              </a:rPr>
              <a:t>F4: Programme launch &amp; ticket release</a:t>
            </a:r>
            <a:endParaRPr lang="en-GB" sz="1100" b="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290" name="OTLSHAPE_M_7df7bfaaacdd45e99e5c2317169d4633_Date"/>
          <p:cNvSpPr txBox="1"/>
          <p:nvPr>
            <p:custDataLst>
              <p:tags r:id="rId70"/>
            </p:custDataLst>
          </p:nvPr>
        </p:nvSpPr>
        <p:spPr>
          <a:xfrm>
            <a:off x="10046876" y="267707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smtClean="0">
                <a:solidFill>
                  <a:srgbClr val="1F497E"/>
                </a:solidFill>
                <a:latin typeface="Calibri"/>
              </a:rPr>
              <a:t>1/12/2017</a:t>
            </a:r>
            <a:endParaRPr lang="en-GB" sz="1000" spc="-8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291" name="OTLSHAPE_M_7df7bfaaacdd45e99e5c2317169d4633_Shape"/>
          <p:cNvSpPr/>
          <p:nvPr>
            <p:custDataLst>
              <p:tags r:id="rId71"/>
            </p:custDataLst>
          </p:nvPr>
        </p:nvSpPr>
        <p:spPr>
          <a:xfrm rot="16200000">
            <a:off x="9850026" y="2520569"/>
            <a:ext cx="165100" cy="1651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292" name="OTLSHAPE_T_a3849abb54c24740a407387f7593675b_Shape"/>
          <p:cNvSpPr/>
          <p:nvPr>
            <p:custDataLst>
              <p:tags r:id="rId72"/>
            </p:custDataLst>
          </p:nvPr>
        </p:nvSpPr>
        <p:spPr>
          <a:xfrm>
            <a:off x="1418880" y="3701119"/>
            <a:ext cx="98425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293" name="OTLSHAPE_T_a3849abb54c24740a407387f7593675b_ShapePercentage" hidden="1"/>
          <p:cNvSpPr/>
          <p:nvPr>
            <p:custDataLst>
              <p:tags r:id="rId73"/>
            </p:custDataLst>
          </p:nvPr>
        </p:nvSpPr>
        <p:spPr>
          <a:xfrm>
            <a:off x="1418880" y="370111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294" name="OTLSHAPE_T_a3849abb54c24740a407387f7593675b_Duration" hidden="1"/>
          <p:cNvSpPr txBox="1"/>
          <p:nvPr>
            <p:custDataLst>
              <p:tags r:id="rId74"/>
            </p:custDataLst>
          </p:nvPr>
        </p:nvSpPr>
        <p:spPr>
          <a:xfrm>
            <a:off x="0" y="363220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608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295" name="OTLSHAPE_T_a3849abb54c24740a407387f7593675b_TextPercentage" hidden="1"/>
          <p:cNvSpPr txBox="1"/>
          <p:nvPr>
            <p:custDataLst>
              <p:tags r:id="rId75"/>
            </p:custDataLst>
          </p:nvPr>
        </p:nvSpPr>
        <p:spPr>
          <a:xfrm>
            <a:off x="0" y="3787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296" name="OTLSHAPE_T_a3849abb54c24740a407387f7593675b_StartDate" hidden="1"/>
          <p:cNvSpPr txBox="1"/>
          <p:nvPr>
            <p:custDataLst>
              <p:tags r:id="rId76"/>
            </p:custDataLst>
          </p:nvPr>
        </p:nvSpPr>
        <p:spPr>
          <a:xfrm>
            <a:off x="0" y="3787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297" name="OTLSHAPE_T_a3849abb54c24740a407387f7593675b_EndDate" hidden="1"/>
          <p:cNvSpPr txBox="1"/>
          <p:nvPr>
            <p:custDataLst>
              <p:tags r:id="rId77"/>
            </p:custDataLst>
          </p:nvPr>
        </p:nvSpPr>
        <p:spPr>
          <a:xfrm>
            <a:off x="0" y="3787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298" name="OTLSHAPE_T_a3849abb54c24740a407387f7593675b_JoinedDate"/>
          <p:cNvSpPr txBox="1"/>
          <p:nvPr>
            <p:custDataLst>
              <p:tags r:id="rId78"/>
            </p:custDataLst>
          </p:nvPr>
        </p:nvSpPr>
        <p:spPr>
          <a:xfrm>
            <a:off x="11309434" y="3647694"/>
            <a:ext cx="5842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mtClean="0">
                <a:solidFill>
                  <a:srgbClr val="1F497E"/>
                </a:solidFill>
                <a:latin typeface="Calibri"/>
              </a:rPr>
              <a:t>1/7/2016 - 28/2/2018</a:t>
            </a:r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299" name="OTLSHAPE_T_a3849abb54c24740a407387f7593675b_Title"/>
          <p:cNvSpPr txBox="1"/>
          <p:nvPr>
            <p:custDataLst>
              <p:tags r:id="rId79"/>
            </p:custDataLst>
          </p:nvPr>
        </p:nvSpPr>
        <p:spPr>
          <a:xfrm>
            <a:off x="127000" y="3632200"/>
            <a:ext cx="1346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mtClean="0">
                <a:solidFill>
                  <a:schemeClr val="dk1"/>
                </a:solidFill>
                <a:latin typeface="Calibri"/>
              </a:rPr>
              <a:t>Monthly Programming Team meetings</a:t>
            </a:r>
            <a:endParaRPr lang="en-GB" sz="1100" b="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00" name="OTLSHAPE_T_45d44ca504614b11b1591a35e6df77f8_Shape"/>
          <p:cNvSpPr/>
          <p:nvPr>
            <p:custDataLst>
              <p:tags r:id="rId80"/>
            </p:custDataLst>
          </p:nvPr>
        </p:nvSpPr>
        <p:spPr>
          <a:xfrm>
            <a:off x="1418880" y="4105656"/>
            <a:ext cx="508000" cy="203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01" name="OTLSHAPE_T_45d44ca504614b11b1591a35e6df77f8_ShapePercentage" hidden="1"/>
          <p:cNvSpPr/>
          <p:nvPr>
            <p:custDataLst>
              <p:tags r:id="rId81"/>
            </p:custDataLst>
          </p:nvPr>
        </p:nvSpPr>
        <p:spPr>
          <a:xfrm>
            <a:off x="1418880" y="410565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02" name="OTLSHAPE_T_45d44ca504614b11b1591a35e6df77f8_Duration" hidden="1"/>
          <p:cNvSpPr txBox="1"/>
          <p:nvPr>
            <p:custDataLst>
              <p:tags r:id="rId82"/>
            </p:custDataLst>
          </p:nvPr>
        </p:nvSpPr>
        <p:spPr>
          <a:xfrm>
            <a:off x="0" y="403673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03" name="OTLSHAPE_T_45d44ca504614b11b1591a35e6df77f8_TextPercentage" hidden="1"/>
          <p:cNvSpPr txBox="1"/>
          <p:nvPr>
            <p:custDataLst>
              <p:tags r:id="rId83"/>
            </p:custDataLst>
          </p:nvPr>
        </p:nvSpPr>
        <p:spPr>
          <a:xfrm>
            <a:off x="0" y="419176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048" name="OTLSHAPE_T_45d44ca504614b11b1591a35e6df77f8_StartDate" hidden="1"/>
          <p:cNvSpPr txBox="1"/>
          <p:nvPr>
            <p:custDataLst>
              <p:tags r:id="rId84"/>
            </p:custDataLst>
          </p:nvPr>
        </p:nvSpPr>
        <p:spPr>
          <a:xfrm>
            <a:off x="0" y="419176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049" name="OTLSHAPE_T_45d44ca504614b11b1591a35e6df77f8_EndDate" hidden="1"/>
          <p:cNvSpPr txBox="1"/>
          <p:nvPr>
            <p:custDataLst>
              <p:tags r:id="rId85"/>
            </p:custDataLst>
          </p:nvPr>
        </p:nvSpPr>
        <p:spPr>
          <a:xfrm>
            <a:off x="0" y="419176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050" name="OTLSHAPE_T_45d44ca504614b11b1591a35e6df77f8_JoinedDate"/>
          <p:cNvSpPr txBox="1"/>
          <p:nvPr>
            <p:custDataLst>
              <p:tags r:id="rId86"/>
            </p:custDataLst>
          </p:nvPr>
        </p:nvSpPr>
        <p:spPr>
          <a:xfrm>
            <a:off x="1971378" y="4129744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1/7/2016 - 31/7/2016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051" name="OTLSHAPE_T_45d44ca504614b11b1591a35e6df77f8_Title"/>
          <p:cNvSpPr txBox="1"/>
          <p:nvPr>
            <p:custDataLst>
              <p:tags r:id="rId87"/>
            </p:custDataLst>
          </p:nvPr>
        </p:nvSpPr>
        <p:spPr>
          <a:xfrm>
            <a:off x="127000" y="4036737"/>
            <a:ext cx="1270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mtClean="0">
                <a:solidFill>
                  <a:schemeClr val="dk1"/>
                </a:solidFill>
                <a:latin typeface="Calibri"/>
              </a:rPr>
              <a:t>Local venue &amp; project team recruitment</a:t>
            </a:r>
            <a:endParaRPr lang="en-GB" sz="1100" b="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052" name="OTLSHAPE_T_2189a67a3a964db6a09fd7a38d50b49c_Shape"/>
          <p:cNvSpPr/>
          <p:nvPr>
            <p:custDataLst>
              <p:tags r:id="rId88"/>
            </p:custDataLst>
          </p:nvPr>
        </p:nvSpPr>
        <p:spPr>
          <a:xfrm>
            <a:off x="1418880" y="4595453"/>
            <a:ext cx="508000" cy="203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053" name="OTLSHAPE_T_2189a67a3a964db6a09fd7a38d50b49c_ShapePercentage" hidden="1"/>
          <p:cNvSpPr/>
          <p:nvPr>
            <p:custDataLst>
              <p:tags r:id="rId89"/>
            </p:custDataLst>
          </p:nvPr>
        </p:nvSpPr>
        <p:spPr>
          <a:xfrm>
            <a:off x="1418880" y="459545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054" name="OTLSHAPE_T_2189a67a3a964db6a09fd7a38d50b49c_Duration" hidden="1"/>
          <p:cNvSpPr txBox="1"/>
          <p:nvPr>
            <p:custDataLst>
              <p:tags r:id="rId90"/>
            </p:custDataLst>
          </p:nvPr>
        </p:nvSpPr>
        <p:spPr>
          <a:xfrm>
            <a:off x="0" y="444127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055" name="OTLSHAPE_T_2189a67a3a964db6a09fd7a38d50b49c_TextPercentage" hidden="1"/>
          <p:cNvSpPr txBox="1"/>
          <p:nvPr>
            <p:custDataLst>
              <p:tags r:id="rId91"/>
            </p:custDataLst>
          </p:nvPr>
        </p:nvSpPr>
        <p:spPr>
          <a:xfrm>
            <a:off x="0" y="45962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056" name="OTLSHAPE_T_2189a67a3a964db6a09fd7a38d50b49c_StartDate" hidden="1"/>
          <p:cNvSpPr txBox="1"/>
          <p:nvPr>
            <p:custDataLst>
              <p:tags r:id="rId92"/>
            </p:custDataLst>
          </p:nvPr>
        </p:nvSpPr>
        <p:spPr>
          <a:xfrm>
            <a:off x="0" y="45962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057" name="OTLSHAPE_T_2189a67a3a964db6a09fd7a38d50b49c_EndDate" hidden="1"/>
          <p:cNvSpPr txBox="1"/>
          <p:nvPr>
            <p:custDataLst>
              <p:tags r:id="rId93"/>
            </p:custDataLst>
          </p:nvPr>
        </p:nvSpPr>
        <p:spPr>
          <a:xfrm>
            <a:off x="0" y="45962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058" name="OTLSHAPE_T_2189a67a3a964db6a09fd7a38d50b49c_JoinedDate"/>
          <p:cNvSpPr txBox="1"/>
          <p:nvPr>
            <p:custDataLst>
              <p:tags r:id="rId94"/>
            </p:custDataLst>
          </p:nvPr>
        </p:nvSpPr>
        <p:spPr>
          <a:xfrm>
            <a:off x="1971378" y="4619541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1/7/2016 - 31/7/2016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059" name="OTLSHAPE_T_2189a67a3a964db6a09fd7a38d50b49c_Title"/>
          <p:cNvSpPr txBox="1"/>
          <p:nvPr>
            <p:custDataLst>
              <p:tags r:id="rId95"/>
            </p:custDataLst>
          </p:nvPr>
        </p:nvSpPr>
        <p:spPr>
          <a:xfrm>
            <a:off x="127000" y="4441275"/>
            <a:ext cx="9906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mtClean="0">
                <a:solidFill>
                  <a:schemeClr val="dk1"/>
                </a:solidFill>
                <a:latin typeface="Calibri"/>
              </a:rPr>
              <a:t>Brand &amp; MarComms plan development</a:t>
            </a:r>
            <a:endParaRPr lang="en-GB" sz="1100" b="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060" name="OTLSHAPE_T_13e94b1e6bb5495c8a83ab13b97cdd55_Shape"/>
          <p:cNvSpPr/>
          <p:nvPr>
            <p:custDataLst>
              <p:tags r:id="rId96"/>
            </p:custDataLst>
          </p:nvPr>
        </p:nvSpPr>
        <p:spPr>
          <a:xfrm>
            <a:off x="2907790" y="5016331"/>
            <a:ext cx="5080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061" name="OTLSHAPE_T_13e94b1e6bb5495c8a83ab13b97cdd55_ShapePercentage" hidden="1"/>
          <p:cNvSpPr/>
          <p:nvPr>
            <p:custDataLst>
              <p:tags r:id="rId97"/>
            </p:custDataLst>
          </p:nvPr>
        </p:nvSpPr>
        <p:spPr>
          <a:xfrm>
            <a:off x="2907790" y="50163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062" name="OTLSHAPE_T_13e94b1e6bb5495c8a83ab13b97cdd55_Duration" hidden="1"/>
          <p:cNvSpPr txBox="1"/>
          <p:nvPr>
            <p:custDataLst>
              <p:tags r:id="rId98"/>
            </p:custDataLst>
          </p:nvPr>
        </p:nvSpPr>
        <p:spPr>
          <a:xfrm>
            <a:off x="0" y="50163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063" name="OTLSHAPE_T_13e94b1e6bb5495c8a83ab13b97cdd55_TextPercentage" hidden="1"/>
          <p:cNvSpPr txBox="1"/>
          <p:nvPr>
            <p:custDataLst>
              <p:tags r:id="rId99"/>
            </p:custDataLst>
          </p:nvPr>
        </p:nvSpPr>
        <p:spPr>
          <a:xfrm>
            <a:off x="0" y="51713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064" name="OTLSHAPE_T_13e94b1e6bb5495c8a83ab13b97cdd55_StartDate" hidden="1"/>
          <p:cNvSpPr txBox="1"/>
          <p:nvPr>
            <p:custDataLst>
              <p:tags r:id="rId100"/>
            </p:custDataLst>
          </p:nvPr>
        </p:nvSpPr>
        <p:spPr>
          <a:xfrm>
            <a:off x="0" y="51713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065" name="OTLSHAPE_T_13e94b1e6bb5495c8a83ab13b97cdd55_EndDate" hidden="1"/>
          <p:cNvSpPr txBox="1"/>
          <p:nvPr>
            <p:custDataLst>
              <p:tags r:id="rId101"/>
            </p:custDataLst>
          </p:nvPr>
        </p:nvSpPr>
        <p:spPr>
          <a:xfrm>
            <a:off x="0" y="51713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066" name="OTLSHAPE_T_13e94b1e6bb5495c8a83ab13b97cdd55_JoinedDate"/>
          <p:cNvSpPr txBox="1"/>
          <p:nvPr>
            <p:custDataLst>
              <p:tags r:id="rId102"/>
            </p:custDataLst>
          </p:nvPr>
        </p:nvSpPr>
        <p:spPr>
          <a:xfrm>
            <a:off x="3460288" y="5040418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1/10/2016 - 31/10/2016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067" name="OTLSHAPE_T_13e94b1e6bb5495c8a83ab13b97cdd55_Title"/>
          <p:cNvSpPr txBox="1"/>
          <p:nvPr>
            <p:custDataLst>
              <p:tags r:id="rId103"/>
            </p:custDataLst>
          </p:nvPr>
        </p:nvSpPr>
        <p:spPr>
          <a:xfrm>
            <a:off x="127000" y="5032671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Pilot events (Half term)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068" name="OTLSHAPE_T_ac460ddefc6445bdac0a438c1f47e414_Shape"/>
          <p:cNvSpPr/>
          <p:nvPr>
            <p:custDataLst>
              <p:tags r:id="rId104"/>
            </p:custDataLst>
          </p:nvPr>
        </p:nvSpPr>
        <p:spPr>
          <a:xfrm>
            <a:off x="3409488" y="5283031"/>
            <a:ext cx="4953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069" name="OTLSHAPE_T_ac460ddefc6445bdac0a438c1f47e414_ShapePercentage" hidden="1"/>
          <p:cNvSpPr/>
          <p:nvPr>
            <p:custDataLst>
              <p:tags r:id="rId105"/>
            </p:custDataLst>
          </p:nvPr>
        </p:nvSpPr>
        <p:spPr>
          <a:xfrm>
            <a:off x="3409488" y="52830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070" name="OTLSHAPE_T_ac460ddefc6445bdac0a438c1f47e414_Duration" hidden="1"/>
          <p:cNvSpPr txBox="1"/>
          <p:nvPr>
            <p:custDataLst>
              <p:tags r:id="rId106"/>
            </p:custDataLst>
          </p:nvPr>
        </p:nvSpPr>
        <p:spPr>
          <a:xfrm>
            <a:off x="0" y="52830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30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071" name="OTLSHAPE_T_ac460ddefc6445bdac0a438c1f47e414_TextPercentage" hidden="1"/>
          <p:cNvSpPr txBox="1"/>
          <p:nvPr>
            <p:custDataLst>
              <p:tags r:id="rId107"/>
            </p:custDataLst>
          </p:nvPr>
        </p:nvSpPr>
        <p:spPr>
          <a:xfrm>
            <a:off x="0" y="54380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04" name="OTLSHAPE_T_ac460ddefc6445bdac0a438c1f47e414_StartDate" hidden="1"/>
          <p:cNvSpPr txBox="1"/>
          <p:nvPr>
            <p:custDataLst>
              <p:tags r:id="rId108"/>
            </p:custDataLst>
          </p:nvPr>
        </p:nvSpPr>
        <p:spPr>
          <a:xfrm>
            <a:off x="0" y="54380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05" name="OTLSHAPE_T_ac460ddefc6445bdac0a438c1f47e414_EndDate" hidden="1"/>
          <p:cNvSpPr txBox="1"/>
          <p:nvPr>
            <p:custDataLst>
              <p:tags r:id="rId109"/>
            </p:custDataLst>
          </p:nvPr>
        </p:nvSpPr>
        <p:spPr>
          <a:xfrm>
            <a:off x="0" y="54380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06" name="OTLSHAPE_T_ac460ddefc6445bdac0a438c1f47e414_JoinedDate"/>
          <p:cNvSpPr txBox="1"/>
          <p:nvPr>
            <p:custDataLst>
              <p:tags r:id="rId110"/>
            </p:custDataLst>
          </p:nvPr>
        </p:nvSpPr>
        <p:spPr>
          <a:xfrm>
            <a:off x="3945802" y="5307118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1/11/2016 - 30/11/2016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07" name="OTLSHAPE_T_ac460ddefc6445bdac0a438c1f47e414_Title"/>
          <p:cNvSpPr txBox="1"/>
          <p:nvPr>
            <p:custDataLst>
              <p:tags r:id="rId111"/>
            </p:custDataLst>
          </p:nvPr>
        </p:nvSpPr>
        <p:spPr>
          <a:xfrm>
            <a:off x="127000" y="5299371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F1: Programme confirmation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08" name="OTLSHAPE_T_24a232c16bfb4135b59210d0c72e6e7a_Shape"/>
          <p:cNvSpPr/>
          <p:nvPr>
            <p:custDataLst>
              <p:tags r:id="rId112"/>
            </p:custDataLst>
          </p:nvPr>
        </p:nvSpPr>
        <p:spPr>
          <a:xfrm>
            <a:off x="3895002" y="5549731"/>
            <a:ext cx="508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09" name="OTLSHAPE_T_24a232c16bfb4135b59210d0c72e6e7a_ShapePercentage" hidden="1"/>
          <p:cNvSpPr/>
          <p:nvPr>
            <p:custDataLst>
              <p:tags r:id="rId113"/>
            </p:custDataLst>
          </p:nvPr>
        </p:nvSpPr>
        <p:spPr>
          <a:xfrm>
            <a:off x="3895002" y="55497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10" name="OTLSHAPE_T_24a232c16bfb4135b59210d0c72e6e7a_Duration" hidden="1"/>
          <p:cNvSpPr txBox="1"/>
          <p:nvPr>
            <p:custDataLst>
              <p:tags r:id="rId114"/>
            </p:custDataLst>
          </p:nvPr>
        </p:nvSpPr>
        <p:spPr>
          <a:xfrm>
            <a:off x="0" y="55497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11" name="OTLSHAPE_T_24a232c16bfb4135b59210d0c72e6e7a_TextPercentage" hidden="1"/>
          <p:cNvSpPr txBox="1"/>
          <p:nvPr>
            <p:custDataLst>
              <p:tags r:id="rId115"/>
            </p:custDataLst>
          </p:nvPr>
        </p:nvSpPr>
        <p:spPr>
          <a:xfrm>
            <a:off x="0" y="57047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12" name="OTLSHAPE_T_24a232c16bfb4135b59210d0c72e6e7a_StartDate" hidden="1"/>
          <p:cNvSpPr txBox="1"/>
          <p:nvPr>
            <p:custDataLst>
              <p:tags r:id="rId116"/>
            </p:custDataLst>
          </p:nvPr>
        </p:nvSpPr>
        <p:spPr>
          <a:xfrm>
            <a:off x="0" y="57047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13" name="OTLSHAPE_T_24a232c16bfb4135b59210d0c72e6e7a_EndDate" hidden="1"/>
          <p:cNvSpPr txBox="1"/>
          <p:nvPr>
            <p:custDataLst>
              <p:tags r:id="rId117"/>
            </p:custDataLst>
          </p:nvPr>
        </p:nvSpPr>
        <p:spPr>
          <a:xfrm>
            <a:off x="0" y="57047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14" name="OTLSHAPE_T_24a232c16bfb4135b59210d0c72e6e7a_JoinedDate"/>
          <p:cNvSpPr txBox="1"/>
          <p:nvPr>
            <p:custDataLst>
              <p:tags r:id="rId118"/>
            </p:custDataLst>
          </p:nvPr>
        </p:nvSpPr>
        <p:spPr>
          <a:xfrm>
            <a:off x="4447500" y="5573818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1/12/2016 - 31/12/2016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15" name="OTLSHAPE_T_24a232c16bfb4135b59210d0c72e6e7a_Title"/>
          <p:cNvSpPr txBox="1"/>
          <p:nvPr>
            <p:custDataLst>
              <p:tags r:id="rId119"/>
            </p:custDataLst>
          </p:nvPr>
        </p:nvSpPr>
        <p:spPr>
          <a:xfrm>
            <a:off x="127000" y="5566071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 smtClean="0">
                <a:solidFill>
                  <a:schemeClr val="dk1"/>
                </a:solidFill>
                <a:latin typeface="Calibri"/>
              </a:rPr>
              <a:t>F1: Contracts issued</a:t>
            </a:r>
            <a:endParaRPr lang="en-GB" sz="1100" b="1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16" name="OTLSHAPE_T_e4426d6ade5043ac929abd1d595412e0_Shape"/>
          <p:cNvSpPr/>
          <p:nvPr>
            <p:custDataLst>
              <p:tags r:id="rId120"/>
            </p:custDataLst>
          </p:nvPr>
        </p:nvSpPr>
        <p:spPr>
          <a:xfrm>
            <a:off x="4898398" y="5816431"/>
            <a:ext cx="457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17" name="OTLSHAPE_T_e4426d6ade5043ac929abd1d595412e0_ShapePercentage" hidden="1"/>
          <p:cNvSpPr/>
          <p:nvPr>
            <p:custDataLst>
              <p:tags r:id="rId121"/>
            </p:custDataLst>
          </p:nvPr>
        </p:nvSpPr>
        <p:spPr>
          <a:xfrm>
            <a:off x="4898398" y="58164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18" name="OTLSHAPE_T_e4426d6ade5043ac929abd1d595412e0_Duration" hidden="1"/>
          <p:cNvSpPr txBox="1"/>
          <p:nvPr>
            <p:custDataLst>
              <p:tags r:id="rId122"/>
            </p:custDataLst>
          </p:nvPr>
        </p:nvSpPr>
        <p:spPr>
          <a:xfrm>
            <a:off x="0" y="58164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28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19" name="OTLSHAPE_T_e4426d6ade5043ac929abd1d595412e0_TextPercentage" hidden="1"/>
          <p:cNvSpPr txBox="1"/>
          <p:nvPr>
            <p:custDataLst>
              <p:tags r:id="rId123"/>
            </p:custDataLst>
          </p:nvPr>
        </p:nvSpPr>
        <p:spPr>
          <a:xfrm>
            <a:off x="0" y="59714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20" name="OTLSHAPE_T_e4426d6ade5043ac929abd1d595412e0_StartDate" hidden="1"/>
          <p:cNvSpPr txBox="1"/>
          <p:nvPr>
            <p:custDataLst>
              <p:tags r:id="rId124"/>
            </p:custDataLst>
          </p:nvPr>
        </p:nvSpPr>
        <p:spPr>
          <a:xfrm>
            <a:off x="0" y="59714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21" name="OTLSHAPE_T_e4426d6ade5043ac929abd1d595412e0_EndDate" hidden="1"/>
          <p:cNvSpPr txBox="1"/>
          <p:nvPr>
            <p:custDataLst>
              <p:tags r:id="rId125"/>
            </p:custDataLst>
          </p:nvPr>
        </p:nvSpPr>
        <p:spPr>
          <a:xfrm>
            <a:off x="0" y="59714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22" name="OTLSHAPE_T_e4426d6ade5043ac929abd1d595412e0_JoinedDate"/>
          <p:cNvSpPr txBox="1"/>
          <p:nvPr>
            <p:custDataLst>
              <p:tags r:id="rId126"/>
            </p:custDataLst>
          </p:nvPr>
        </p:nvSpPr>
        <p:spPr>
          <a:xfrm>
            <a:off x="5402345" y="5840518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1/2/2017 - 28/2/2017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23" name="OTLSHAPE_T_e4426d6ade5043ac929abd1d595412e0_Title"/>
          <p:cNvSpPr txBox="1"/>
          <p:nvPr>
            <p:custDataLst>
              <p:tags r:id="rId127"/>
            </p:custDataLst>
          </p:nvPr>
        </p:nvSpPr>
        <p:spPr>
          <a:xfrm>
            <a:off x="127000" y="5832771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Festival 1 (Half term)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24" name="OTLSHAPE_T_d109e08b857e457e9d7219923a54eef3_Shape"/>
          <p:cNvSpPr/>
          <p:nvPr>
            <p:custDataLst>
              <p:tags r:id="rId128"/>
            </p:custDataLst>
          </p:nvPr>
        </p:nvSpPr>
        <p:spPr>
          <a:xfrm>
            <a:off x="4396700" y="6083131"/>
            <a:ext cx="508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25" name="OTLSHAPE_T_d109e08b857e457e9d7219923a54eef3_ShapePercentage" hidden="1"/>
          <p:cNvSpPr/>
          <p:nvPr>
            <p:custDataLst>
              <p:tags r:id="rId129"/>
            </p:custDataLst>
          </p:nvPr>
        </p:nvSpPr>
        <p:spPr>
          <a:xfrm>
            <a:off x="4396700" y="60831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26" name="OTLSHAPE_T_d109e08b857e457e9d7219923a54eef3_Duration" hidden="1"/>
          <p:cNvSpPr txBox="1"/>
          <p:nvPr>
            <p:custDataLst>
              <p:tags r:id="rId130"/>
            </p:custDataLst>
          </p:nvPr>
        </p:nvSpPr>
        <p:spPr>
          <a:xfrm>
            <a:off x="0" y="60831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27" name="OTLSHAPE_T_d109e08b857e457e9d7219923a54eef3_TextPercentage" hidden="1"/>
          <p:cNvSpPr txBox="1"/>
          <p:nvPr>
            <p:custDataLst>
              <p:tags r:id="rId131"/>
            </p:custDataLst>
          </p:nvPr>
        </p:nvSpPr>
        <p:spPr>
          <a:xfrm>
            <a:off x="0" y="62381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28" name="OTLSHAPE_T_d109e08b857e457e9d7219923a54eef3_StartDate" hidden="1"/>
          <p:cNvSpPr txBox="1"/>
          <p:nvPr>
            <p:custDataLst>
              <p:tags r:id="rId132"/>
            </p:custDataLst>
          </p:nvPr>
        </p:nvSpPr>
        <p:spPr>
          <a:xfrm>
            <a:off x="0" y="62381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29" name="OTLSHAPE_T_d109e08b857e457e9d7219923a54eef3_EndDate" hidden="1"/>
          <p:cNvSpPr txBox="1"/>
          <p:nvPr>
            <p:custDataLst>
              <p:tags r:id="rId133"/>
            </p:custDataLst>
          </p:nvPr>
        </p:nvSpPr>
        <p:spPr>
          <a:xfrm>
            <a:off x="0" y="62381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30" name="OTLSHAPE_T_d109e08b857e457e9d7219923a54eef3_JoinedDate"/>
          <p:cNvSpPr txBox="1"/>
          <p:nvPr>
            <p:custDataLst>
              <p:tags r:id="rId134"/>
            </p:custDataLst>
          </p:nvPr>
        </p:nvSpPr>
        <p:spPr>
          <a:xfrm>
            <a:off x="4949198" y="6107218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1/1/2017 - 31/1/2017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31" name="OTLSHAPE_T_d109e08b857e457e9d7219923a54eef3_Title"/>
          <p:cNvSpPr txBox="1"/>
          <p:nvPr>
            <p:custDataLst>
              <p:tags r:id="rId135"/>
            </p:custDataLst>
          </p:nvPr>
        </p:nvSpPr>
        <p:spPr>
          <a:xfrm>
            <a:off x="127000" y="6099471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F2: Programme confirmation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32" name="OTLSHAPE_T_d397d71a934149cd9128c707a42e4356_Shape"/>
          <p:cNvSpPr/>
          <p:nvPr>
            <p:custDataLst>
              <p:tags r:id="rId136"/>
            </p:custDataLst>
          </p:nvPr>
        </p:nvSpPr>
        <p:spPr>
          <a:xfrm>
            <a:off x="4898398" y="6349831"/>
            <a:ext cx="457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33" name="OTLSHAPE_T_d397d71a934149cd9128c707a42e4356_ShapePercentage" hidden="1"/>
          <p:cNvSpPr/>
          <p:nvPr>
            <p:custDataLst>
              <p:tags r:id="rId137"/>
            </p:custDataLst>
          </p:nvPr>
        </p:nvSpPr>
        <p:spPr>
          <a:xfrm>
            <a:off x="4898398" y="63498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34" name="OTLSHAPE_T_d397d71a934149cd9128c707a42e4356_Duration" hidden="1"/>
          <p:cNvSpPr txBox="1"/>
          <p:nvPr>
            <p:custDataLst>
              <p:tags r:id="rId138"/>
            </p:custDataLst>
          </p:nvPr>
        </p:nvSpPr>
        <p:spPr>
          <a:xfrm>
            <a:off x="0" y="63498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28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35" name="OTLSHAPE_T_d397d71a934149cd9128c707a42e4356_TextPercentage" hidden="1"/>
          <p:cNvSpPr txBox="1"/>
          <p:nvPr>
            <p:custDataLst>
              <p:tags r:id="rId139"/>
            </p:custDataLst>
          </p:nvPr>
        </p:nvSpPr>
        <p:spPr>
          <a:xfrm>
            <a:off x="0" y="6504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36" name="OTLSHAPE_T_d397d71a934149cd9128c707a42e4356_StartDate" hidden="1"/>
          <p:cNvSpPr txBox="1"/>
          <p:nvPr>
            <p:custDataLst>
              <p:tags r:id="rId140"/>
            </p:custDataLst>
          </p:nvPr>
        </p:nvSpPr>
        <p:spPr>
          <a:xfrm>
            <a:off x="0" y="6504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37" name="OTLSHAPE_T_d397d71a934149cd9128c707a42e4356_EndDate" hidden="1"/>
          <p:cNvSpPr txBox="1"/>
          <p:nvPr>
            <p:custDataLst>
              <p:tags r:id="rId141"/>
            </p:custDataLst>
          </p:nvPr>
        </p:nvSpPr>
        <p:spPr>
          <a:xfrm>
            <a:off x="0" y="6504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38" name="OTLSHAPE_T_d397d71a934149cd9128c707a42e4356_JoinedDate"/>
          <p:cNvSpPr txBox="1"/>
          <p:nvPr>
            <p:custDataLst>
              <p:tags r:id="rId142"/>
            </p:custDataLst>
          </p:nvPr>
        </p:nvSpPr>
        <p:spPr>
          <a:xfrm>
            <a:off x="5402345" y="6373918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1/2/2017 - 28/2/2017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39" name="OTLSHAPE_T_d397d71a934149cd9128c707a42e4356_Title"/>
          <p:cNvSpPr txBox="1"/>
          <p:nvPr>
            <p:custDataLst>
              <p:tags r:id="rId143"/>
            </p:custDataLst>
          </p:nvPr>
        </p:nvSpPr>
        <p:spPr>
          <a:xfrm>
            <a:off x="127000" y="6366171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 smtClean="0">
                <a:solidFill>
                  <a:schemeClr val="dk1"/>
                </a:solidFill>
                <a:latin typeface="Calibri"/>
              </a:rPr>
              <a:t>F2: Contracts issued</a:t>
            </a:r>
            <a:endParaRPr lang="en-GB" sz="1100" b="1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40" name="OTLSHAPE_T_656892df7eda4b649280fa07d4b22917_Shape"/>
          <p:cNvSpPr/>
          <p:nvPr>
            <p:custDataLst>
              <p:tags r:id="rId144"/>
            </p:custDataLst>
          </p:nvPr>
        </p:nvSpPr>
        <p:spPr>
          <a:xfrm>
            <a:off x="6338757" y="6616531"/>
            <a:ext cx="5080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41" name="OTLSHAPE_T_656892df7eda4b649280fa07d4b22917_ShapePercentage" hidden="1"/>
          <p:cNvSpPr/>
          <p:nvPr>
            <p:custDataLst>
              <p:tags r:id="rId145"/>
            </p:custDataLst>
          </p:nvPr>
        </p:nvSpPr>
        <p:spPr>
          <a:xfrm>
            <a:off x="6338757" y="66165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42" name="OTLSHAPE_T_656892df7eda4b649280fa07d4b22917_Duration" hidden="1"/>
          <p:cNvSpPr txBox="1"/>
          <p:nvPr>
            <p:custDataLst>
              <p:tags r:id="rId146"/>
            </p:custDataLst>
          </p:nvPr>
        </p:nvSpPr>
        <p:spPr>
          <a:xfrm>
            <a:off x="0" y="66165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43" name="OTLSHAPE_T_656892df7eda4b649280fa07d4b22917_TextPercentage" hidden="1"/>
          <p:cNvSpPr txBox="1"/>
          <p:nvPr>
            <p:custDataLst>
              <p:tags r:id="rId147"/>
            </p:custDataLst>
          </p:nvPr>
        </p:nvSpPr>
        <p:spPr>
          <a:xfrm>
            <a:off x="0" y="67715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44" name="OTLSHAPE_T_656892df7eda4b649280fa07d4b22917_StartDate" hidden="1"/>
          <p:cNvSpPr txBox="1"/>
          <p:nvPr>
            <p:custDataLst>
              <p:tags r:id="rId148"/>
            </p:custDataLst>
          </p:nvPr>
        </p:nvSpPr>
        <p:spPr>
          <a:xfrm>
            <a:off x="0" y="67715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45" name="OTLSHAPE_T_656892df7eda4b649280fa07d4b22917_EndDate" hidden="1"/>
          <p:cNvSpPr txBox="1"/>
          <p:nvPr>
            <p:custDataLst>
              <p:tags r:id="rId149"/>
            </p:custDataLst>
          </p:nvPr>
        </p:nvSpPr>
        <p:spPr>
          <a:xfrm>
            <a:off x="0" y="67715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46" name="OTLSHAPE_T_656892df7eda4b649280fa07d4b22917_JoinedDate"/>
          <p:cNvSpPr txBox="1"/>
          <p:nvPr>
            <p:custDataLst>
              <p:tags r:id="rId150"/>
            </p:custDataLst>
          </p:nvPr>
        </p:nvSpPr>
        <p:spPr>
          <a:xfrm>
            <a:off x="6891255" y="6640619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1/5/2017 - 31/5/2017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47" name="OTLSHAPE_T_656892df7eda4b649280fa07d4b22917_Title"/>
          <p:cNvSpPr txBox="1"/>
          <p:nvPr>
            <p:custDataLst>
              <p:tags r:id="rId151"/>
            </p:custDataLst>
          </p:nvPr>
        </p:nvSpPr>
        <p:spPr>
          <a:xfrm>
            <a:off x="127000" y="6632871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Festival 2 (Half term)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48" name="OTLSHAPE_T_aee42c7ca5e947e39d059e6df9a209e8_Shape"/>
          <p:cNvSpPr/>
          <p:nvPr>
            <p:custDataLst>
              <p:tags r:id="rId152"/>
            </p:custDataLst>
          </p:nvPr>
        </p:nvSpPr>
        <p:spPr>
          <a:xfrm>
            <a:off x="6840455" y="6883231"/>
            <a:ext cx="4953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49" name="OTLSHAPE_T_aee42c7ca5e947e39d059e6df9a209e8_ShapePercentage" hidden="1"/>
          <p:cNvSpPr/>
          <p:nvPr>
            <p:custDataLst>
              <p:tags r:id="rId153"/>
            </p:custDataLst>
          </p:nvPr>
        </p:nvSpPr>
        <p:spPr>
          <a:xfrm>
            <a:off x="6840455" y="68832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50" name="OTLSHAPE_T_aee42c7ca5e947e39d059e6df9a209e8_Duration" hidden="1"/>
          <p:cNvSpPr txBox="1"/>
          <p:nvPr>
            <p:custDataLst>
              <p:tags r:id="rId154"/>
            </p:custDataLst>
          </p:nvPr>
        </p:nvSpPr>
        <p:spPr>
          <a:xfrm>
            <a:off x="0" y="68832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30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51" name="OTLSHAPE_T_aee42c7ca5e947e39d059e6df9a209e8_TextPercentage" hidden="1"/>
          <p:cNvSpPr txBox="1"/>
          <p:nvPr>
            <p:custDataLst>
              <p:tags r:id="rId155"/>
            </p:custDataLst>
          </p:nvPr>
        </p:nvSpPr>
        <p:spPr>
          <a:xfrm>
            <a:off x="0" y="70382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52" name="OTLSHAPE_T_aee42c7ca5e947e39d059e6df9a209e8_StartDate" hidden="1"/>
          <p:cNvSpPr txBox="1"/>
          <p:nvPr>
            <p:custDataLst>
              <p:tags r:id="rId156"/>
            </p:custDataLst>
          </p:nvPr>
        </p:nvSpPr>
        <p:spPr>
          <a:xfrm>
            <a:off x="0" y="70382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53" name="OTLSHAPE_T_aee42c7ca5e947e39d059e6df9a209e8_EndDate" hidden="1"/>
          <p:cNvSpPr txBox="1"/>
          <p:nvPr>
            <p:custDataLst>
              <p:tags r:id="rId157"/>
            </p:custDataLst>
          </p:nvPr>
        </p:nvSpPr>
        <p:spPr>
          <a:xfrm>
            <a:off x="0" y="70382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54" name="OTLSHAPE_T_aee42c7ca5e947e39d059e6df9a209e8_JoinedDate"/>
          <p:cNvSpPr txBox="1"/>
          <p:nvPr>
            <p:custDataLst>
              <p:tags r:id="rId158"/>
            </p:custDataLst>
          </p:nvPr>
        </p:nvSpPr>
        <p:spPr>
          <a:xfrm>
            <a:off x="7376770" y="6907319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1/6/2017 - 30/6/2017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55" name="OTLSHAPE_T_aee42c7ca5e947e39d059e6df9a209e8_Title"/>
          <p:cNvSpPr txBox="1"/>
          <p:nvPr>
            <p:custDataLst>
              <p:tags r:id="rId159"/>
            </p:custDataLst>
          </p:nvPr>
        </p:nvSpPr>
        <p:spPr>
          <a:xfrm>
            <a:off x="127000" y="6899571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F3: Programme confirmation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56" name="OTLSHAPE_T_60c7928afbf04949b4c8fae14257a5b0_Shape"/>
          <p:cNvSpPr/>
          <p:nvPr>
            <p:custDataLst>
              <p:tags r:id="rId160"/>
            </p:custDataLst>
          </p:nvPr>
        </p:nvSpPr>
        <p:spPr>
          <a:xfrm>
            <a:off x="7325970" y="7149931"/>
            <a:ext cx="508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57" name="OTLSHAPE_T_60c7928afbf04949b4c8fae14257a5b0_ShapePercentage" hidden="1"/>
          <p:cNvSpPr/>
          <p:nvPr>
            <p:custDataLst>
              <p:tags r:id="rId161"/>
            </p:custDataLst>
          </p:nvPr>
        </p:nvSpPr>
        <p:spPr>
          <a:xfrm>
            <a:off x="7325970" y="71499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58" name="OTLSHAPE_T_60c7928afbf04949b4c8fae14257a5b0_Duration" hidden="1"/>
          <p:cNvSpPr txBox="1"/>
          <p:nvPr>
            <p:custDataLst>
              <p:tags r:id="rId162"/>
            </p:custDataLst>
          </p:nvPr>
        </p:nvSpPr>
        <p:spPr>
          <a:xfrm>
            <a:off x="0" y="71499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59" name="OTLSHAPE_T_60c7928afbf04949b4c8fae14257a5b0_TextPercentage" hidden="1"/>
          <p:cNvSpPr txBox="1"/>
          <p:nvPr>
            <p:custDataLst>
              <p:tags r:id="rId163"/>
            </p:custDataLst>
          </p:nvPr>
        </p:nvSpPr>
        <p:spPr>
          <a:xfrm>
            <a:off x="0" y="73049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60" name="OTLSHAPE_T_60c7928afbf04949b4c8fae14257a5b0_StartDate" hidden="1"/>
          <p:cNvSpPr txBox="1"/>
          <p:nvPr>
            <p:custDataLst>
              <p:tags r:id="rId164"/>
            </p:custDataLst>
          </p:nvPr>
        </p:nvSpPr>
        <p:spPr>
          <a:xfrm>
            <a:off x="0" y="73049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61" name="OTLSHAPE_T_60c7928afbf04949b4c8fae14257a5b0_EndDate" hidden="1"/>
          <p:cNvSpPr txBox="1"/>
          <p:nvPr>
            <p:custDataLst>
              <p:tags r:id="rId165"/>
            </p:custDataLst>
          </p:nvPr>
        </p:nvSpPr>
        <p:spPr>
          <a:xfrm>
            <a:off x="0" y="73049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62" name="OTLSHAPE_T_60c7928afbf04949b4c8fae14257a5b0_JoinedDate"/>
          <p:cNvSpPr txBox="1"/>
          <p:nvPr>
            <p:custDataLst>
              <p:tags r:id="rId166"/>
            </p:custDataLst>
          </p:nvPr>
        </p:nvSpPr>
        <p:spPr>
          <a:xfrm>
            <a:off x="7878467" y="7174019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1/7/2017 - 31/7/2017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63" name="OTLSHAPE_T_60c7928afbf04949b4c8fae14257a5b0_Title"/>
          <p:cNvSpPr txBox="1"/>
          <p:nvPr>
            <p:custDataLst>
              <p:tags r:id="rId167"/>
            </p:custDataLst>
          </p:nvPr>
        </p:nvSpPr>
        <p:spPr>
          <a:xfrm>
            <a:off x="127000" y="7166271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 smtClean="0">
                <a:solidFill>
                  <a:schemeClr val="dk1"/>
                </a:solidFill>
                <a:latin typeface="Calibri"/>
              </a:rPr>
              <a:t>F3: Contracts issued</a:t>
            </a:r>
            <a:endParaRPr lang="en-GB" sz="1100" b="1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64" name="OTLSHAPE_T_a4cf32b15e594643a29c9649a3d24112_Shape"/>
          <p:cNvSpPr/>
          <p:nvPr>
            <p:custDataLst>
              <p:tags r:id="rId168"/>
            </p:custDataLst>
          </p:nvPr>
        </p:nvSpPr>
        <p:spPr>
          <a:xfrm>
            <a:off x="8814880" y="7416631"/>
            <a:ext cx="5080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65" name="OTLSHAPE_T_a4cf32b15e594643a29c9649a3d24112_ShapePercentage" hidden="1"/>
          <p:cNvSpPr/>
          <p:nvPr>
            <p:custDataLst>
              <p:tags r:id="rId169"/>
            </p:custDataLst>
          </p:nvPr>
        </p:nvSpPr>
        <p:spPr>
          <a:xfrm>
            <a:off x="8814880" y="74166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66" name="OTLSHAPE_T_a4cf32b15e594643a29c9649a3d24112_Duration" hidden="1"/>
          <p:cNvSpPr txBox="1"/>
          <p:nvPr>
            <p:custDataLst>
              <p:tags r:id="rId170"/>
            </p:custDataLst>
          </p:nvPr>
        </p:nvSpPr>
        <p:spPr>
          <a:xfrm>
            <a:off x="0" y="74166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67" name="OTLSHAPE_T_a4cf32b15e594643a29c9649a3d24112_TextPercentage" hidden="1"/>
          <p:cNvSpPr txBox="1"/>
          <p:nvPr>
            <p:custDataLst>
              <p:tags r:id="rId171"/>
            </p:custDataLst>
          </p:nvPr>
        </p:nvSpPr>
        <p:spPr>
          <a:xfrm>
            <a:off x="0" y="75716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68" name="OTLSHAPE_T_a4cf32b15e594643a29c9649a3d24112_StartDate" hidden="1"/>
          <p:cNvSpPr txBox="1"/>
          <p:nvPr>
            <p:custDataLst>
              <p:tags r:id="rId172"/>
            </p:custDataLst>
          </p:nvPr>
        </p:nvSpPr>
        <p:spPr>
          <a:xfrm>
            <a:off x="0" y="75716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69" name="OTLSHAPE_T_a4cf32b15e594643a29c9649a3d24112_EndDate" hidden="1"/>
          <p:cNvSpPr txBox="1"/>
          <p:nvPr>
            <p:custDataLst>
              <p:tags r:id="rId173"/>
            </p:custDataLst>
          </p:nvPr>
        </p:nvSpPr>
        <p:spPr>
          <a:xfrm>
            <a:off x="0" y="75716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70" name="OTLSHAPE_T_a4cf32b15e594643a29c9649a3d24112_JoinedDate"/>
          <p:cNvSpPr txBox="1"/>
          <p:nvPr>
            <p:custDataLst>
              <p:tags r:id="rId174"/>
            </p:custDataLst>
          </p:nvPr>
        </p:nvSpPr>
        <p:spPr>
          <a:xfrm>
            <a:off x="9367378" y="7440719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1/10/2017 - 31/10/2017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71" name="OTLSHAPE_T_a4cf32b15e594643a29c9649a3d24112_Title"/>
          <p:cNvSpPr txBox="1"/>
          <p:nvPr>
            <p:custDataLst>
              <p:tags r:id="rId175"/>
            </p:custDataLst>
          </p:nvPr>
        </p:nvSpPr>
        <p:spPr>
          <a:xfrm>
            <a:off x="127000" y="7432971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Festival 3 (Half term)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72" name="OTLSHAPE_T_cc04779725b049a6ab5a67155ac9796f_Shape"/>
          <p:cNvSpPr/>
          <p:nvPr>
            <p:custDataLst>
              <p:tags r:id="rId176"/>
            </p:custDataLst>
          </p:nvPr>
        </p:nvSpPr>
        <p:spPr>
          <a:xfrm>
            <a:off x="9316578" y="7683331"/>
            <a:ext cx="4953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73" name="OTLSHAPE_T_cc04779725b049a6ab5a67155ac9796f_ShapePercentage" hidden="1"/>
          <p:cNvSpPr/>
          <p:nvPr>
            <p:custDataLst>
              <p:tags r:id="rId177"/>
            </p:custDataLst>
          </p:nvPr>
        </p:nvSpPr>
        <p:spPr>
          <a:xfrm>
            <a:off x="9316578" y="76833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74" name="OTLSHAPE_T_cc04779725b049a6ab5a67155ac9796f_Duration" hidden="1"/>
          <p:cNvSpPr txBox="1"/>
          <p:nvPr>
            <p:custDataLst>
              <p:tags r:id="rId178"/>
            </p:custDataLst>
          </p:nvPr>
        </p:nvSpPr>
        <p:spPr>
          <a:xfrm>
            <a:off x="0" y="76833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30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75" name="OTLSHAPE_T_cc04779725b049a6ab5a67155ac9796f_TextPercentage" hidden="1"/>
          <p:cNvSpPr txBox="1"/>
          <p:nvPr>
            <p:custDataLst>
              <p:tags r:id="rId179"/>
            </p:custDataLst>
          </p:nvPr>
        </p:nvSpPr>
        <p:spPr>
          <a:xfrm>
            <a:off x="0" y="78383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76" name="OTLSHAPE_T_cc04779725b049a6ab5a67155ac9796f_StartDate" hidden="1"/>
          <p:cNvSpPr txBox="1"/>
          <p:nvPr>
            <p:custDataLst>
              <p:tags r:id="rId180"/>
            </p:custDataLst>
          </p:nvPr>
        </p:nvSpPr>
        <p:spPr>
          <a:xfrm>
            <a:off x="0" y="78383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77" name="OTLSHAPE_T_cc04779725b049a6ab5a67155ac9796f_EndDate" hidden="1"/>
          <p:cNvSpPr txBox="1"/>
          <p:nvPr>
            <p:custDataLst>
              <p:tags r:id="rId181"/>
            </p:custDataLst>
          </p:nvPr>
        </p:nvSpPr>
        <p:spPr>
          <a:xfrm>
            <a:off x="0" y="78383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78" name="OTLSHAPE_T_cc04779725b049a6ab5a67155ac9796f_JoinedDate"/>
          <p:cNvSpPr txBox="1"/>
          <p:nvPr>
            <p:custDataLst>
              <p:tags r:id="rId182"/>
            </p:custDataLst>
          </p:nvPr>
        </p:nvSpPr>
        <p:spPr>
          <a:xfrm>
            <a:off x="9852892" y="7707419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1/11/2017 - 30/11/2017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79" name="OTLSHAPE_T_cc04779725b049a6ab5a67155ac9796f_Title"/>
          <p:cNvSpPr txBox="1"/>
          <p:nvPr>
            <p:custDataLst>
              <p:tags r:id="rId183"/>
            </p:custDataLst>
          </p:nvPr>
        </p:nvSpPr>
        <p:spPr>
          <a:xfrm>
            <a:off x="127000" y="7699671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F4: Programme confirmation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80" name="OTLSHAPE_T_7b37a7d1fdda4c119d07809e9cb29c70_Shape"/>
          <p:cNvSpPr/>
          <p:nvPr>
            <p:custDataLst>
              <p:tags r:id="rId184"/>
            </p:custDataLst>
          </p:nvPr>
        </p:nvSpPr>
        <p:spPr>
          <a:xfrm>
            <a:off x="9802092" y="7950031"/>
            <a:ext cx="508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81" name="OTLSHAPE_T_7b37a7d1fdda4c119d07809e9cb29c70_ShapePercentage" hidden="1"/>
          <p:cNvSpPr/>
          <p:nvPr>
            <p:custDataLst>
              <p:tags r:id="rId185"/>
            </p:custDataLst>
          </p:nvPr>
        </p:nvSpPr>
        <p:spPr>
          <a:xfrm>
            <a:off x="9802092" y="79500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82" name="OTLSHAPE_T_7b37a7d1fdda4c119d07809e9cb29c70_Duration" hidden="1"/>
          <p:cNvSpPr txBox="1"/>
          <p:nvPr>
            <p:custDataLst>
              <p:tags r:id="rId186"/>
            </p:custDataLst>
          </p:nvPr>
        </p:nvSpPr>
        <p:spPr>
          <a:xfrm>
            <a:off x="0" y="79500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83" name="OTLSHAPE_T_7b37a7d1fdda4c119d07809e9cb29c70_TextPercentage" hidden="1"/>
          <p:cNvSpPr txBox="1"/>
          <p:nvPr>
            <p:custDataLst>
              <p:tags r:id="rId187"/>
            </p:custDataLst>
          </p:nvPr>
        </p:nvSpPr>
        <p:spPr>
          <a:xfrm>
            <a:off x="0" y="81050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84" name="OTLSHAPE_T_7b37a7d1fdda4c119d07809e9cb29c70_StartDate" hidden="1"/>
          <p:cNvSpPr txBox="1"/>
          <p:nvPr>
            <p:custDataLst>
              <p:tags r:id="rId188"/>
            </p:custDataLst>
          </p:nvPr>
        </p:nvSpPr>
        <p:spPr>
          <a:xfrm>
            <a:off x="0" y="81050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85" name="OTLSHAPE_T_7b37a7d1fdda4c119d07809e9cb29c70_EndDate" hidden="1"/>
          <p:cNvSpPr txBox="1"/>
          <p:nvPr>
            <p:custDataLst>
              <p:tags r:id="rId189"/>
            </p:custDataLst>
          </p:nvPr>
        </p:nvSpPr>
        <p:spPr>
          <a:xfrm>
            <a:off x="0" y="81050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86" name="OTLSHAPE_T_7b37a7d1fdda4c119d07809e9cb29c70_JoinedDate"/>
          <p:cNvSpPr txBox="1"/>
          <p:nvPr>
            <p:custDataLst>
              <p:tags r:id="rId190"/>
            </p:custDataLst>
          </p:nvPr>
        </p:nvSpPr>
        <p:spPr>
          <a:xfrm>
            <a:off x="10354590" y="7974119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1/12/2017 - 31/12/2017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87" name="OTLSHAPE_T_7b37a7d1fdda4c119d07809e9cb29c70_Title"/>
          <p:cNvSpPr txBox="1"/>
          <p:nvPr>
            <p:custDataLst>
              <p:tags r:id="rId191"/>
            </p:custDataLst>
          </p:nvPr>
        </p:nvSpPr>
        <p:spPr>
          <a:xfrm>
            <a:off x="127000" y="7966371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 smtClean="0">
                <a:solidFill>
                  <a:schemeClr val="dk1"/>
                </a:solidFill>
                <a:latin typeface="Calibri"/>
              </a:rPr>
              <a:t>F4: Contracts issued</a:t>
            </a:r>
            <a:endParaRPr lang="en-GB" sz="1100" b="1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88" name="OTLSHAPE_T_359e3698711b4d2fa50f6f001f746fd0_Shape"/>
          <p:cNvSpPr/>
          <p:nvPr>
            <p:custDataLst>
              <p:tags r:id="rId192"/>
            </p:custDataLst>
          </p:nvPr>
        </p:nvSpPr>
        <p:spPr>
          <a:xfrm>
            <a:off x="10303790" y="8216731"/>
            <a:ext cx="508000" cy="203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89" name="OTLSHAPE_T_359e3698711b4d2fa50f6f001f746fd0_ShapePercentage" hidden="1"/>
          <p:cNvSpPr/>
          <p:nvPr>
            <p:custDataLst>
              <p:tags r:id="rId193"/>
            </p:custDataLst>
          </p:nvPr>
        </p:nvSpPr>
        <p:spPr>
          <a:xfrm>
            <a:off x="10303790" y="821673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90" name="OTLSHAPE_T_359e3698711b4d2fa50f6f001f746fd0_Duration" hidden="1"/>
          <p:cNvSpPr txBox="1"/>
          <p:nvPr>
            <p:custDataLst>
              <p:tags r:id="rId194"/>
            </p:custDataLst>
          </p:nvPr>
        </p:nvSpPr>
        <p:spPr>
          <a:xfrm>
            <a:off x="0" y="82167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91" name="OTLSHAPE_T_359e3698711b4d2fa50f6f001f746fd0_TextPercentage" hidden="1"/>
          <p:cNvSpPr txBox="1"/>
          <p:nvPr>
            <p:custDataLst>
              <p:tags r:id="rId195"/>
            </p:custDataLst>
          </p:nvPr>
        </p:nvSpPr>
        <p:spPr>
          <a:xfrm>
            <a:off x="0" y="83717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92" name="OTLSHAPE_T_359e3698711b4d2fa50f6f001f746fd0_StartDate" hidden="1"/>
          <p:cNvSpPr txBox="1"/>
          <p:nvPr>
            <p:custDataLst>
              <p:tags r:id="rId196"/>
            </p:custDataLst>
          </p:nvPr>
        </p:nvSpPr>
        <p:spPr>
          <a:xfrm>
            <a:off x="0" y="83717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93" name="OTLSHAPE_T_359e3698711b4d2fa50f6f001f746fd0_EndDate" hidden="1"/>
          <p:cNvSpPr txBox="1"/>
          <p:nvPr>
            <p:custDataLst>
              <p:tags r:id="rId197"/>
            </p:custDataLst>
          </p:nvPr>
        </p:nvSpPr>
        <p:spPr>
          <a:xfrm>
            <a:off x="0" y="83717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94" name="OTLSHAPE_T_359e3698711b4d2fa50f6f001f746fd0_JoinedDate"/>
          <p:cNvSpPr txBox="1"/>
          <p:nvPr>
            <p:custDataLst>
              <p:tags r:id="rId198"/>
            </p:custDataLst>
          </p:nvPr>
        </p:nvSpPr>
        <p:spPr>
          <a:xfrm>
            <a:off x="10856289" y="8240819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rgbClr val="1F497E"/>
                </a:solidFill>
                <a:latin typeface="Calibri"/>
              </a:rPr>
              <a:t>1/1/2018 - 31/1/2018</a:t>
            </a:r>
            <a:endParaRPr lang="en-GB" sz="1000" spc="-6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395" name="OTLSHAPE_T_359e3698711b4d2fa50f6f001f746fd0_Title"/>
          <p:cNvSpPr txBox="1"/>
          <p:nvPr>
            <p:custDataLst>
              <p:tags r:id="rId199"/>
            </p:custDataLst>
          </p:nvPr>
        </p:nvSpPr>
        <p:spPr>
          <a:xfrm>
            <a:off x="127000" y="8233071"/>
            <a:ext cx="1498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 smtClean="0">
                <a:solidFill>
                  <a:schemeClr val="dk1"/>
                </a:solidFill>
                <a:latin typeface="Calibri"/>
              </a:rPr>
              <a:t>Evaluation of Festivals 1-3</a:t>
            </a:r>
            <a:endParaRPr lang="en-GB" sz="1100" b="1" spc="-8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396" name="OTLSHAPE_T_a90ff1b24fba4dc48f9e7ed42600be76_Shape"/>
          <p:cNvSpPr/>
          <p:nvPr>
            <p:custDataLst>
              <p:tags r:id="rId200"/>
            </p:custDataLst>
          </p:nvPr>
        </p:nvSpPr>
        <p:spPr>
          <a:xfrm>
            <a:off x="10805489" y="8536856"/>
            <a:ext cx="457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97" name="OTLSHAPE_T_a90ff1b24fba4dc48f9e7ed42600be76_ShapePercentage" hidden="1"/>
          <p:cNvSpPr/>
          <p:nvPr>
            <p:custDataLst>
              <p:tags r:id="rId201"/>
            </p:custDataLst>
          </p:nvPr>
        </p:nvSpPr>
        <p:spPr>
          <a:xfrm>
            <a:off x="10805489" y="853685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98" name="OTLSHAPE_T_a90ff1b24fba4dc48f9e7ed42600be76_Duration" hidden="1"/>
          <p:cNvSpPr txBox="1"/>
          <p:nvPr>
            <p:custDataLst>
              <p:tags r:id="rId202"/>
            </p:custDataLst>
          </p:nvPr>
        </p:nvSpPr>
        <p:spPr>
          <a:xfrm>
            <a:off x="0" y="848343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/>
              </a:rPr>
              <a:t>28 days</a:t>
            </a:r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399" name="OTLSHAPE_T_a90ff1b24fba4dc48f9e7ed42600be76_TextPercentage" hidden="1"/>
          <p:cNvSpPr txBox="1"/>
          <p:nvPr>
            <p:custDataLst>
              <p:tags r:id="rId203"/>
            </p:custDataLst>
          </p:nvPr>
        </p:nvSpPr>
        <p:spPr>
          <a:xfrm>
            <a:off x="0" y="86384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26400" name="OTLSHAPE_T_a90ff1b24fba4dc48f9e7ed42600be76_StartDate" hidden="1"/>
          <p:cNvSpPr txBox="1"/>
          <p:nvPr>
            <p:custDataLst>
              <p:tags r:id="rId204"/>
            </p:custDataLst>
          </p:nvPr>
        </p:nvSpPr>
        <p:spPr>
          <a:xfrm>
            <a:off x="0" y="86384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401" name="OTLSHAPE_T_a90ff1b24fba4dc48f9e7ed42600be76_EndDate" hidden="1"/>
          <p:cNvSpPr txBox="1"/>
          <p:nvPr>
            <p:custDataLst>
              <p:tags r:id="rId205"/>
            </p:custDataLst>
          </p:nvPr>
        </p:nvSpPr>
        <p:spPr>
          <a:xfrm>
            <a:off x="0" y="86384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402" name="OTLSHAPE_T_a90ff1b24fba4dc48f9e7ed42600be76_JoinedDate"/>
          <p:cNvSpPr txBox="1"/>
          <p:nvPr>
            <p:custDataLst>
              <p:tags r:id="rId206"/>
            </p:custDataLst>
          </p:nvPr>
        </p:nvSpPr>
        <p:spPr>
          <a:xfrm>
            <a:off x="11309434" y="8483431"/>
            <a:ext cx="5842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mtClean="0">
                <a:solidFill>
                  <a:srgbClr val="1F497E"/>
                </a:solidFill>
                <a:latin typeface="Calibri"/>
              </a:rPr>
              <a:t>1/2/2018 - 28/2/2018</a:t>
            </a:r>
            <a:endParaRPr lang="en-GB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26403" name="OTLSHAPE_T_a90ff1b24fba4dc48f9e7ed42600be76_Title"/>
          <p:cNvSpPr txBox="1"/>
          <p:nvPr>
            <p:custDataLst>
              <p:tags r:id="rId207"/>
            </p:custDataLst>
          </p:nvPr>
        </p:nvSpPr>
        <p:spPr>
          <a:xfrm>
            <a:off x="127000" y="8553196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smtClean="0">
                <a:solidFill>
                  <a:schemeClr val="dk1"/>
                </a:solidFill>
                <a:latin typeface="Calibri"/>
              </a:rPr>
              <a:t>Festival 4 (Half term)</a:t>
            </a:r>
            <a:endParaRPr lang="en-GB" sz="1100" b="1" spc="-6">
              <a:solidFill>
                <a:schemeClr val="dk1"/>
              </a:solidFill>
              <a:latin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11470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R0IiLCJTdHlsZU5hbWUiOiJTdGFuZGFyZCIsIklzVGVtcGxhdGUiOmZhbHNlLCJWZXJzaW9uIjp7IiRpZCI6IjIiLCJWZXJzaW9uIjoiMy4wLjEiLCJPcmlnaW5hbEFzc2VtYmx5VmVyc2lvbiI6IjMuMDUuMDAuMDAiLCJFZGl0aW9uIjoiQmFzaWMiLCJJc1BsdXNFZGl0aW9uIjpmYWxzZX0sIkVmZmVjdCI6MSwiU3R5bGUiOnsiJGlkIjoiMyIsIlRpbWViYW5kU3R5bGUiOnsiJGlkIjoiNCIsIlNjYWxlTWFya2luZyI6MCwiU2hhcGUiOjAsIlNoYXBlU3R5bGUiOnsiJGlkIjoiNSIsIk1hcmdpbiI6eyIkaWQiOiI2IiwiVG9wIjowLCJMZWZ0IjoxMiwiUmlnaHQiOjEyLCJCb3R0b20iOjB9LCJQYWRkaW5nIjp7IiRpZCI6IjciLCJUb3AiOjUsIkxlZnQiOjAsIlJpZ2h0IjowLCJCb3R0b20iOjV9LCJCYWNrZ3JvdW5kIjp7IiRpZCI6IjgiLCJDb2xvciI6eyIkaWQiOiI5IiwiQSI6MjU1LCJSIjoxNTMsIkciOjUyLCJCIjoyMDJ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E5MiwiRyI6ODAsIkIiOjc3fX0sIk1heFdpZHRoIjoiSW5maW5pdHkiLCJNYXhIZWlnaHQiOiJJbmZpbml0eSIsIlNtYXJ0Rm9yZWdyb3VuZElzQWN0aXZlIjpmYWxzZSwiSG9yaXpvbnRhbEFsaWdubWVudCI6MCwiVmVydGljYWxBbGlnbm1lbnQiOjAsIlNtYXJ0Rm9yZWdyb3VuZCI6bnVsbCwiTWFyZ2luIjp7IiRpZCI6IjE3IiwiVG9wIjowLCJMZWZ0IjowLCJSaWdodCI6MjUsIkJvdHRvbSI6MH0sIlBhZGRpbmciOnsiJGlkIjoiMTgiLCJUb3AiOjAsIkxlZnQiOjAsIlJpZ2h0IjowLCJCb3R0b20iOjB9LCJCYWNrZ3JvdW5kIjp7IiRpZCI6IjE5IiwiQ29sb3IiOnsiJGlkIjoiMjAiLCJBIjo4OSwiUiI6MCwiRyI6MCwiQiI6MH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xOTIsIkciOjgwLCJCIjo3N319LCJNYXhXaWR0aCI6IkluZmluaXR5IiwiTWF4SGVpZ2h0IjoiSW5maW5pdHkiLCJTbWFydEZvcmVncm91bmRJc0FjdGl2ZSI6ZmFsc2UsIkhvcml6b250YWxBbGlnbm1lbnQiOjAsIlZlcnRpY2FsQWxpZ25tZW50IjowLCJTbWFydEZvcmVncm91bmQiOm51bGwsIk1hcmdpbiI6eyIkaWQiOiIyNSIsIlRvcCI6MCwiTGVmdCI6MjUsIlJpZ2h0IjowLCJCb3R0b20iOjB9LCJQYWRkaW5nIjp7IiRpZCI6IjI2IiwiVG9wIjowLCJMZWZ0IjowLCJSaWdodCI6MCwiQm90dG9tIjowfSwiQmFja2dyb3VuZCI6eyIkaWQiOiIyNyIsIkNvbG9yIjp7IiRyZWYiOiIyMCJ9fSwiSXNWaXNpYmxlIjp0cnV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M1LCJHIjo5MSwiQiI6OTl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M1LCJHIjo5MSwiQiI6OTl9fSwiQXBwZW5kWWVhck9uWWVhckNoYW5nZSI6dHJ1ZSwiRWxhcHNlZFRpbWVGb3JtYXQiOjIsIlRvZGF5TWFya2VyUG9zaXRpb24iOjMsIlF1aWNrUG9zaXRpb24iOjEsIkFic29sdXRlUG9zaXRpb24iOjI0MC4wLCJNYXJnaW4iOnsiJGlkIjoiNDkiLCJUb3AiOjAsIkxlZnQiOjEwLCJSaWdodCI6MTAsIkJvdHRvbSI6MH0sIlBhZGRpbmciOnsiJGlkIjoiNTAiLCJUb3AiOjAsIkxlZnQiOjAsIlJpZ2h0IjowLCJCb3R0b20iOjB9LCJCYWNrZ3JvdW5kIjp7IiRpZCI6IjUxIiwiQ29sb3IiOnsiJGlkIjoiNTIiLCJBIjoyNTUsIlIiOjMxLCJHIjo3MywiQiI6MTI1fX0sIklzVmlzaWJsZSI6dHJ1ZSwiV2lkdGgiOjAuMCwiSGVpZ2h0IjowLjAsIkJvcmRlclN0eWxlIjpudWxsLCJQYXJlbnRTdHlsZSI6bnVsbH0sIkRlZmF1bHRNaWxlc3RvbmVTdHlsZSI6eyIkaWQiOiI1MyIsIlNoYXBlIjoyLCJDb25uZWN0b3JNYXJnaW4iOnsiJGlkIjoiNTQiLCJUb3AiOjAsIkxlZnQiOjIsIlJpZ2h0IjoyLCJCb3R0b20iOjB9LCJDb25uZWN0b3JTdHlsZSI6eyIkaWQiOiI1NSIsIkxpbmVDb2xvciI6eyIkaWQiOiI1NiIsIiR0eXBlIjoiTkxSRS5Db21tb24uRG9tLlNvbGlkQ29sb3JCcnVzaCwgTkxSRS5Db21tb24iLCJDb2xvciI6eyIkaWQiOiI1NyIsIkEiOjI1NSwiUiI6MTUzLCJHIjo1MiwiQiI6MjAyfX0sIkxpbmVXZWlnaHQiOjEuMCwiTGluZVR5cGUiOjAsIlBhcmVudFN0eWxlIjpudWxsfSwiSXNCZWxvd1RpbWViYW5kIjpmYWxzZS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hbGlicmkiLCJJc0JvbGQiOnRydW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A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zMSwiRyI6NzMsIkIiOjEyNn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mQvTS95eXl5IiwiU2VwYXJhdG9yIjoiLyIsIlVzZUludGVybmF0aW9uYWxEYXRlRm9ybWF0Ijp0cnVlfSwiSXNWaXNpYmxlIjp0cnVlLCJQYXJlbnRTdHlsZSI6bnVsbH0sIkRlZmF1bHRUYXNrU3R5bGUiOnsiJGlkIjoiODAiLCJTaGFwZSI6MCwiU2hhcGVUaGlja25lc3MiOjEsIkR1cmF0aW9uRm9ybWF0IjowLCJJbmNsdWRlTm9uV29ya2luZ0RheXNJbkR1cmF0aW9uIjp0cnVlLCJQZXJjZW50YWdlQ29tcGxldGVTdHlsZSI6eyIkaWQiOiI4MSIsIkZvbnRTZXR0aW5ncyI6eyIkaWQiOiI4MiIsIkZvbnRTaXplIjoxMCwiRm9udE5hbWUiOiJDYWxpYnJpIiwiSXNCb2xkIjpmYWxzZSwiSXNJdGFsaWMiOmZhbHNlLCJJc1VuZGVybGluZWQiOmZhbHNlLCJQYXJlbnRTdHlsZSI6bnVsbH0sIkF1dG9TaXplIjowLCJGb3JlZ3JvdW5kIjp7IiRpZCI6IjgzIiwiQ29sb3IiOnsiJGlkIjoiODQiLCJBIjoyNTUsIlIiOjE5MiwiRyI6ODAsIkIiOjc3fX0sIk1heFdpZHRoIjoyMDAuMCwiTWF4SGVpZ2h0IjoiSW5maW5pdHkiLCJTbWFydEZvcmVncm91bmRJc0FjdGl2ZSI6ZmFsc2UsIkhvcml6b250YWxBbGlnbm1lbnQiOjAsIlZlcnRpY2FsQWxpZ25tZW50IjowLCJTbWFydEZvcmVncm91bmQiOm51bGwsIk1hcmdpbiI6eyIkaWQiOiI4NSIsIlRvcCI6MCwiTGVmdCI6MCwiUmlnaHQiOjAsIkJvdHRvbSI6MH0sIlBhZGRpbmciOnsiJGlkIjoiODYiLCJUb3AiOjAsIkxlZnQiOjAsIlJpZ2h0IjowLCJCb3R0b20iOjB9LCJCYWNrZ3JvdW5kIjp7IiRpZCI6Ijg3IiwiQ29sb3IiOnsiJHJlZiI6IjIwIn19LCJJc1Zpc2libGUiOnRydWUsIldpZHRoIjowLjAsIkhlaWdodCI6MC4wLCJCb3JkZXJTdHlsZSI6bnVsbCwiUGFyZW50U3R5bGUiOm51bGx9LCJEdXJhdGlvblN0eWxlIjp7IiRpZCI6Ijg4IiwiRm9udFNldHRpbmdzIjp7IiRpZCI6Ijg5IiwiRm9udFNpemUiOjEwLCJGb250TmFtZSI6IkNhbGlicmkiLCJJc0JvbGQiOmZhbHNlLCJJc0l0YWxpYyI6ZmFsc2UsIklzVW5kZXJsaW5lZCI6ZmFsc2UsIlBhcmVudFN0eWxlIjpudWxsfSwiQXV0b1NpemUiOjAsIkZvcmVncm91bmQiOnsiJGlkIjoiOTAiLCJDb2xvciI6eyIkaWQiOiI5MSIsIkEiOjI1NSwiUiI6MTkyLCJHIjo4MCwiQiI6Nzd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x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AuMCwiTGluZVR5cGUiOjAsIlBhcmVudFN0eWxlIjpudWxs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Y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xLCJGb250TmFtZSI6IkNhbGlicmkiLCJJc0JvbGQiOnRydWUsIklzSXRhbGljIjpmYWxzZSwiSXNVbmRlcmxpbmVkIjpmYWxzZSwiUGFyZW50U3R5bGUiOm51bGx9LCJBdXRvU2l6ZSI6MCwiRm9yZWdyb3VuZCI6eyIkaWQiOiIxMDkiLCJDb2xvciI6eyIkaWQiOiIxMTAiLCJBIjoyNTUsIlIiOjAsIkciOjAsIkIiOjB9fSwiTWF4V2lkdGgiOjk2MC4wLCJNYXhIZWlnaHQiOiJJbmZpbml0eSIsIlNtYXJ0Rm9yZWdyb3VuZElzQWN0aXZlIjpmYWxzZSwiSG9yaXpvbnRhbEFsaWdubWVudCI6MCwiVmVydGljYWxBbGlnbm1lbnQiOjAsIlNtYXJ0Rm9yZWdyb3VuZCI6bnVsbCwiTWFyZ2luIjp7IiRpZCI6IjExMSIsIlRvcCI6MCwiTGVmdCI6MCwiUmlnaHQiOjAsIkJvdHRvbSI6MH0sIlBhZGRpbmciOnsiJGlkIjoiMTEyIiwiVG9wIjowLCJMZWZ0IjowLCJSaWdodCI6MCwiQm90dG9tIjowfSwiQmFja2dyb3VuZCI6eyIkaWQiOiIxMTMiLCJDb2xvciI6eyIkcmVmIjoiMjAifX0sIklzVmlzaWJsZSI6dHJ1ZSwiV2lkdGgiOjAuMCwiSGVpZ2h0IjowLjAsIkJvcmRlclN0eWxlIjpudWxsLCJQYXJlbnRTdHlsZSI6bnVsbH0sIkRhdGVTdHlsZSI6eyIkaWQiOiIxMTQiLCJGb250U2V0dGluZ3MiOnsiJGlkIjoiMTE1IiwiRm9udFNpemUiOjEwLCJGb250TmFtZSI6IkNhbGlicmkiLCJJc0JvbGQiOmZhbHNlLCJJc0l0YWxpYyI6ZmFsc2UsIklzVW5kZXJsaW5lZCI6ZmFsc2UsIlBhcmVudFN0eWxlIjpudWxsfSwiQXV0b1NpemUiOjAsIkZvcmVncm91bmQiOnsiJGlkIjoiMTE2IiwiQ29sb3IiOnsiJGlkIjoiMTE3IiwiQSI6MjU1LCJSIjozMSwiRyI6NzMsIkIiOjEyNn19LCJNYXhXaWR0aCI6MjAwLjAsIk1heEhlaWdodCI6IkluZmluaXR5IiwiU21hcnRGb3JlZ3JvdW5kSXNBY3RpdmUiOmZhbHNlLCJIb3Jpem9udGFsQWxpZ25tZW50IjowLCJWZXJ0aWNhbEFsaWdubWVudCI6MCwiU21hcnRGb3JlZ3JvdW5kIjpudWxsLCJNYXJnaW4iOnsiJGlkIjoiMTE4IiwiVG9wIjowLCJMZWZ0IjowLCJSaWdodCI6MCwiQm90dG9tIjowfSwiUGFkZGluZyI6eyIkaWQiOiIxMTkiLCJUb3AiOjAsIkxlZnQiOjAsIlJpZ2h0IjowLCJCb3R0b20iOjB9LCJCYWNrZ3JvdW5kIjp7IiRpZCI6IjEyMCIsIkNvbG9yIjp7IiRyZWYiOiIyMCJ9fSwiSXNWaXNpYmxlIjp0cnVlLCJXaWR0aCI6MC4wLCJIZWlnaHQiOjAuMCwiQm9yZGVyU3R5bGUiOm51bGwsIlBhcmVudFN0eWxlIjpudWxsfSwiRGF0ZUZvcm1hdCI6eyIkaWQiOiIxMjEiLCJGb3JtYXRTdHJpbmciOiJkL00veXl5eSIsIlNlcGFyYXRvciI6Ii8iLCJVc2VJbnRlcm5hdGlvbmFsRGF0ZUZvcm1hdCI6dHJ1ZX0sIklzVmlzaWJsZSI6dHJ1ZSwiUGFyZW50U3R5bGUiOm51bGx9LCJTaG93RWxhcHNlZFRpbWVHcmFkaWVudFN0eWxlIjpmYWxzZX0sIlNjYWxlIjp7IiRpZCI6IjEyMiIsIlN0YXJ0RGF0ZSI6IjIwMTYtMDYtMDFUMjM6NTk6NTkuOTk5WiIsIkVuZERhdGUiOiIyMDE4LTAyLTI4VDIzOjU5OjU5Ljk5OVoiLCJGb3JtYXQiOiJNTU0iLCJUeXBlIjoyLCJBdXRvRGF0ZVJhbmdlIjp0cnVlLCJXb3JraW5nRGF5cyI6MzEsIlRvZGF5TWFya2VyVGV4dCI6IlRvZGF5IiwiQXV0b1NjYWxlVHlwZSI6dHJ1ZX0sIk1pbGVzdG9uZXMiOlt7IiRpZCI6IjEyMyIsIkRhdGUiOiIyMDE2LTA2LTAxVDIzOjU5OjU5Ljk5OVoiLCJTdHlsZSI6eyIkaWQiOiIxMjQiLCJTaGFwZSI6MiwiQ29ubmVjdG9yTWFyZ2luIjp7IiRyZWYiOiI1NCJ9LCJDb25uZWN0b3JTdHlsZSI6eyIkaWQiOiIxMjUiLCJMaW5lQ29sb3IiOnsiJGlkIjoiMTI2IiwiJHR5cGUiOiJOTFJFLkNvbW1vbi5Eb20uU29saWRDb2xvckJydXNoLCBOTFJFLkNvbW1vbiIsIkNvbG9yIjp7IiRpZCI6IjEyNyIsIkEiOjEyNywiUiI6MTUzLCJHIjo1MiwiQiI6MjAyfX0sIkxpbmVXZWlnaHQiOjEuMCwiTGluZVR5cGUiOjAsIlBhcmVudFN0eWxlIjp7IiRyZWYiOiI1NSJ9fSwiSXNCZWxvd1RpbWViYW5kIjpmYWxzZSwiSGlkZURhdGUiOmZhbHNlLCJTaGFwZVNpemUiOjEsIlNwYWNpbmciOjEuMCwiUGFkZGluZyI6eyIkcmVmIjoiNTgifSwiU2hhcGVTdHlsZSI6eyIkaWQiOiIxMjgiLCJNYXJnaW4iOnsiJHJlZiI6IjYwIn0sIlBhZGRpbmciOnsiJHJlZiI6IjYxIn0sIkJhY2tncm91bmQiOnsiJGlkIjoiMTI5IiwiQ29sb3IiOnsiJGlkIjoiMTMwIiwiQSI6MjU1LCJSIjoxNTMsIkciOjUyLCJCIjoyMDJ9fSwiSXNWaXNpYmxlIjp0cnVlLCJXaWR0aCI6MTguMCwiSGVpZ2h0IjoyMC4wLCJCb3JkZXJTdHlsZSI6eyIkaWQiOiIxMzEiLCJMaW5lQ29sb3IiOnsiJHJlZiI6IjYzIn0sIkxpbmVXZWlnaHQiOjAuMCwiTGluZVR5cGUiOjAsIlBhcmVudFN0eWxlIjp7IiRyZWYiOiI2MiJ9fSwiUGFyZW50U3R5bGUiOnsiJHJlZiI6IjU5In19LCJUaXRsZVN0eWxlIjp7IiRpZCI6IjEzMiIsIkZvbnRTZXR0aW5ncyI6eyIkaWQiOiIxMzM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zNCIsIkxpbmVDb2xvciI6bnVsbCwiTGluZVdlaWdodCI6MC4wLCJMaW5lVHlwZSI6MCwiUGFyZW50U3R5bGUiOm51bGx9LCJQYXJlbnRTdHlsZSI6eyIkcmVmIjoiNjUifX0sIkRhdGVTdHlsZSI6eyIkaWQiOiIxMzUiLCJGb250U2V0dGluZ3MiOnsiJGlkIjoiMTM2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M3IiwiTGluZUNvbG9yIjpudWxsLCJMaW5lV2VpZ2h0IjowLjAsIkxpbmVUeXBlIjowLCJQYXJlbnRTdHlsZSI6bnVsbH0sIlBhcmVudFN0eWxlIjp7IiRyZWYiOiI3MiJ9fSwiRGF0ZUZvcm1hdCI6eyIkaWQiOiIxMzgiLCJGb3JtYXRTdHJpbmciOiJkL00veXl5eSIsIlNlcGFyYXRvciI6Ii8iLCJVc2VJbnRlcm5hdGlvbmFsRGF0ZUZvcm1hdCI6dHJ1ZX0sIklzVmlzaWJsZSI6dHJ1ZSwiUGFyZW50U3R5bGUiOnsiJHJlZiI6IjUzIn19LCJQb3NpdGlvbiI6eyIkaWQiOiIxMzkiLCJSYXRpbyI6MC4wOTU1MTk3OTUzNTg5MTY4NTksIklzQ3VzdG9tIjpmYWxzZX0sIklkIjoiMTQ3MzEyYzItOTZlMS00ZjYxLWIwY2YtN2E2ZTZiY2IyZDUzIiwiSW1wb3J0SWQiOm51bGwsIlRpdGxlIjoiTWFya2VyIiwiTm90ZSI6bnVsbCwiSHlwZXJsaW5rIjpudWxsLCJJc0NoYW5nZWQiOmZhbHNlLCJJc05ldyI6ZmFsc2V9LHsiJGlkIjoiMTQwIiwiRGF0ZSI6IjIwMTYtMDgtMDFUMjM6NTk6NTkuOTk5WiIsIlN0eWxlIjp7IiRpZCI6IjE0MSIsIlNoYXBlIjoyLCJDb25uZWN0b3JNYXJnaW4iOnsiJHJlZiI6IjU0In0sIkNvbm5lY3RvclN0eWxlIjp7IiRpZCI6IjE0MiIsIkxpbmVDb2xvciI6eyIkaWQiOiIxNDMiLCIkdHlwZSI6Ik5MUkUuQ29tbW9uLkRvbS5Tb2xpZENvbG9yQnJ1c2gsIE5MUkUuQ29tbW9uIiwiQ29sb3IiOnsiJGlkIjoiMTQ0IiwiQSI6MTI3LCJSIjoxNjYsIkciOjIzNCwiQiI6Nzh9fSwiTGluZVdlaWdodCI6MS4wLCJMaW5lVHlwZSI6MCwiUGFyZW50U3R5bGUiOnsiJHJlZiI6IjU1In19LCJJc0JlbG93VGltZWJhbmQiOmZhbHNlLCJIaWRlRGF0ZSI6ZmFsc2UsIlNoYXBlU2l6ZSI6MSwiU3BhY2luZyI6MS4wLCJQYWRkaW5nIjp7IiRyZWYiOiI1OCJ9LCJTaGFwZVN0eWxlIjp7IiRpZCI6IjE0NSIsIk1hcmdpbiI6eyIkcmVmIjoiNjAifSwiUGFkZGluZyI6eyIkcmVmIjoiNjEifSwiQmFja2dyb3VuZCI6eyIkaWQiOiIxNDYiLCJDb2xvciI6eyIkaWQiOiIxNDciLCJBIjoyNTUsIlIiOjE2NiwiRyI6MjM0LCJCIjo3OH19LCJJc1Zpc2libGUiOnRydWUsIldpZHRoIjoxOC4wLCJIZWlnaHQiOjIwLjAsIkJvcmRlclN0eWxlIjp7IiRpZCI6IjE0OCIsIkxpbmVDb2xvciI6eyIkcmVmIjoiNjMifSwiTGluZVdlaWdodCI6MC4wLCJMaW5lVHlwZSI6MCwiUGFyZW50U3R5bGUiOnsiJHJlZiI6IjYyIn19LCJQYXJlbnRTdHlsZSI6eyIkcmVmIjoiNTkifX0sIlRpdGxlU3R5bGUiOnsiJGlkIjoiMTQ5IiwiRm9udFNldHRpbmdzIjp7IiRpZCI6IjE1MC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UxIiwiTGluZUNvbG9yIjpudWxsLCJMaW5lV2VpZ2h0IjowLjAsIkxpbmVUeXBlIjowLCJQYXJlbnRTdHlsZSI6bnVsbH0sIlBhcmVudFN0eWxlIjp7IiRyZWYiOiI2NSJ9fSwiRGF0ZVN0eWxlIjp7IiRpZCI6IjE1MiIsIkZvbnRTZXR0aW5ncyI6eyIkaWQiOiIxNTM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TQiLCJMaW5lQ29sb3IiOm51bGwsIkxpbmVXZWlnaHQiOjAuMCwiTGluZVR5cGUiOjAsIlBhcmVudFN0eWxlIjpudWxsfSwiUGFyZW50U3R5bGUiOnsiJHJlZiI6IjcyIn19LCJEYXRlRm9ybWF0Ijp7IiRyZWYiOiI3OSJ9LCJJc1Zpc2libGUiOnRydWUsIlBhcmVudFN0eWxlIjp7IiRyZWYiOiI1MyJ9fSwiUG9zaXRpb24iOnsiJGlkIjoiMTU1IiwiUmF0aW8iOjAuMCwiSXNDdXN0b20iOmZhbHNlfSwiSWQiOiI1MGU5MjY2My1jZTQ4LTQ5MWMtYWQyNy0xMGMxZDEyZGNmZjMiLCJJbXBvcnRJZCI6bnVsbCwiVGl0bGUiOiJQaWxvdCBldmVudHMgcHJvZ3JhbW1lIGNvbmZpcm1lZCIsIk5vdGUiOm51bGwsIkh5cGVybGluayI6bnVsbCwiSXNDaGFuZ2VkIjpmYWxzZSwiSXNOZXciOmZhbHNlfSx7IiRpZCI6IjE1NiIsIkRhdGUiOiIyMDE2LTA4LTAxVDIzOjU5OjU5Ljk5OVoiLCJTdHlsZSI6eyIkaWQiOiIxNTciLCJTaGFwZSI6MiwiQ29ubmVjdG9yTWFyZ2luIjp7IiRyZWYiOiI1NCJ9LCJDb25uZWN0b3JTdHlsZSI6eyIkaWQiOiIxNTgiLCJMaW5lQ29sb3IiOnsiJGlkIjoiMTU5IiwiJHR5cGUiOiJOTFJFLkNvbW1vbi5Eb20uU29saWRDb2xvckJydXNoLCBOTFJFLkNvbW1vbiIsIkNvbG9yIjp7IiRpZCI6IjE2MCIsIkEiOjEyNywiUiI6MTY2LCJHIjoyMzQsIkIiOjc4fX0sIkxpbmVXZWlnaHQiOjEuMCwiTGluZVR5cGUiOjAsIlBhcmVudFN0eWxlIjp7IiRyZWYiOiI1NSJ9fSwiSXNCZWxvd1RpbWViYW5kIjpmYWxzZSwiSGlkZURhdGUiOmZhbHNlLCJTaGFwZVNpemUiOjEsIlNwYWNpbmciOjEuMCwiUGFkZGluZyI6eyIkcmVmIjoiNTgifSwiU2hhcGVTdHlsZSI6eyIkaWQiOiIxNjEiLCJNYXJnaW4iOnsiJHJlZiI6IjYwIn0sIlBhZGRpbmciOnsiJHJlZiI6IjYxIn0sIkJhY2tncm91bmQiOnsiJGlkIjoiMTYyIiwiQ29sb3IiOnsiJGlkIjoiMTYzIiwiQSI6MjU1LCJSIjoxNjYsIkciOjIzNCwiQiI6Nzh9fSwiSXNWaXNpYmxlIjp0cnVlLCJXaWR0aCI6MTguMCwiSGVpZ2h0IjoyMC4wLCJCb3JkZXJTdHlsZSI6eyIkaWQiOiIxNjQiLCJMaW5lQ29sb3IiOnsiJHJlZiI6IjYzIn0sIkxpbmVXZWlnaHQiOjAuMCwiTGluZVR5cGUiOjAsIlBhcmVudFN0eWxlIjp7IiRyZWYiOiI2MiJ9fSwiUGFyZW50U3R5bGUiOnsiJHJlZiI6IjU5In19LCJUaXRsZVN0eWxlIjp7IiRpZCI6IjE2NSIsIkZvbnRTZXR0aW5ncyI6eyIkaWQiOiIxNjY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2NyIsIkxpbmVDb2xvciI6bnVsbCwiTGluZVdlaWdodCI6MC4wLCJMaW5lVHlwZSI6MCwiUGFyZW50U3R5bGUiOm51bGx9LCJQYXJlbnRTdHlsZSI6eyIkcmVmIjoiNjUifX0sIkRhdGVTdHlsZSI6eyIkaWQiOiIxNjgiLCJGb250U2V0dGluZ3MiOnsiJGlkIjoiMTY5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cwIiwiTGluZUNvbG9yIjpudWxsLCJMaW5lV2VpZ2h0IjowLjAsIkxpbmVUeXBlIjowLCJQYXJlbnRTdHlsZSI6bnVsbH0sIlBhcmVudFN0eWxlIjp7IiRyZWYiOiI3MiJ9fSwiRGF0ZUZvcm1hdCI6eyIkcmVmIjoiNzkifSwiSXNWaXNpYmxlIjp0cnVlLCJQYXJlbnRTdHlsZSI6eyIkcmVmIjoiNTMifX0sIlBvc2l0aW9uIjp7IiRpZCI6IjE3MSIsIlJhdGlvIjowLjAsIklzQ3VzdG9tIjpmYWxzZX0sIklkIjoiYTFjM2ZmYzMtNDgxNS00NDE5LTk0OGEtY2NkYjNkOTUwY2ZiIiwiSW1wb3J0SWQiOm51bGwsIlRpdGxlIjoiQnJhbmQgJiBNYXJDb21tcyBwbGFuIGNvbmZpcm1lZCIsIk5vdGUiOm51bGwsIkh5cGVybGluayI6bnVsbCwiSXNDaGFuZ2VkIjpmYWxzZSwiSXNOZXciOmZhbHNlfSx7IiRpZCI6IjE3MiIsIkRhdGUiOiIyMDE2LTA5LTAxVDIzOjU5OjU5Ljk5OVoiLCJTdHlsZSI6eyIkaWQiOiIxNzMiLCJTaGFwZSI6MiwiQ29ubmVjdG9yTWFyZ2luIjp7IiRyZWYiOiI1NCJ9LCJDb25uZWN0b3JTdHlsZSI6eyIkaWQiOiIxNzQiLCJMaW5lQ29sb3IiOnsiJGlkIjoiMTc1IiwiJHR5cGUiOiJOTFJFLkNvbW1vbi5Eb20uU29saWRDb2xvckJydXNoLCBOTFJFLkNvbW1vbiIsIkNvbG9yIjp7IiRpZCI6IjE3NiIsIkEiOjEyNywiUiI6MTY2LCJHIjoyMzQsIkIiOjc4fX0sIkxpbmVXZWlnaHQiOjEuMCwiTGluZVR5cGUiOjAsIlBhcmVudFN0eWxlIjp7IiRyZWYiOiI1NSJ9fSwiSXNCZWxvd1RpbWViYW5kIjpmYWxzZSwiSGlkZURhdGUiOmZhbHNlLCJTaGFwZVNpemUiOjEsIlNwYWNpbmciOjEuMCwiUGFkZGluZyI6eyIkcmVmIjoiNTgifSwiU2hhcGVTdHlsZSI6eyIkaWQiOiIxNzciLCJNYXJnaW4iOnsiJHJlZiI6IjYwIn0sIlBhZGRpbmciOnsiJHJlZiI6IjYxIn0sIkJhY2tncm91bmQiOnsiJGlkIjoiMTc4IiwiQ29sb3IiOnsiJGlkIjoiMTc5IiwiQSI6MjU1LCJSIjoxNjYsIkciOjIzNCwiQiI6Nzh9fSwiSXNWaXNpYmxlIjp0cnVlLCJXaWR0aCI6MTguMCwiSGVpZ2h0IjoyMC4wLCJCb3JkZXJTdHlsZSI6eyIkaWQiOiIxODAiLCJMaW5lQ29sb3IiOnsiJHJlZiI6IjYzIn0sIkxpbmVXZWlnaHQiOjAuMCwiTGluZVR5cGUiOjAsIlBhcmVudFN0eWxlIjp7IiRyZWYiOiI2MiJ9fSwiUGFyZW50U3R5bGUiOnsiJHJlZiI6IjU5In19LCJUaXRsZVN0eWxlIjp7IiRpZCI6IjE4MSIsIkZvbnRTZXR0aW5ncyI6eyIkaWQiOiIxODI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4MyIsIkxpbmVDb2xvciI6bnVsbCwiTGluZVdlaWdodCI6MC4wLCJMaW5lVHlwZSI6MCwiUGFyZW50U3R5bGUiOm51bGx9LCJQYXJlbnRTdHlsZSI6eyIkcmVmIjoiNjUifX0sIkRhdGVTdHlsZSI6eyIkaWQiOiIxODQiLCJGb250U2V0dGluZ3MiOnsiJGlkIjoiMTg1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g2IiwiTGluZUNvbG9yIjpudWxsLCJMaW5lV2VpZ2h0IjowLjAsIkxpbmVUeXBlIjowLCJQYXJlbnRTdHlsZSI6bnVsbH0sIlBhcmVudFN0eWxlIjp7IiRyZWYiOiI3MiJ9fSwiRGF0ZUZvcm1hdCI6eyIkcmVmIjoiNzkifSwiSXNWaXNpYmxlIjp0cnVlLCJQYXJlbnRTdHlsZSI6eyIkcmVmIjoiNTMifX0sIlBvc2l0aW9uIjp7IiRpZCI6IjE4NyIsIlJhdGlvIjowLjAsIklzQ3VzdG9tIjpmYWxzZX0sIklkIjoiZGExNDMzNmYtMmVjYS00NzJmLTg2OWEtZTkwNzBmZjZkZGY4IiwiSW1wb3J0SWQiOm51bGwsIlRpdGxlIjoiUHJvamVjdCBUZWFtIHN0YXJ0IiwiTm90ZSI6bnVsbCwiSHlwZXJsaW5rIjpudWxsLCJJc0NoYW5nZWQiOmZhbHNlLCJJc05ldyI6ZmFsc2V9LHsiJGlkIjoiMTg4IiwiRGF0ZSI6IjIwMTYtMDktMDFUMjM6NTk6NTkuOTk5WiIsIlN0eWxlIjp7IiRpZCI6IjE4OSIsIlNoYXBlIjoyLCJDb25uZWN0b3JNYXJnaW4iOnsiJHJlZiI6IjU0In0sIkNvbm5lY3RvclN0eWxlIjp7IiRpZCI6IjE5MCIsIkxpbmVDb2xvciI6eyIkaWQiOiIxOTEiLCIkdHlwZSI6Ik5MUkUuQ29tbW9uLkRvbS5Tb2xpZENvbG9yQnJ1c2gsIE5MUkUuQ29tbW9uIiwiQ29sb3IiOnsiJGlkIjoiMTkyIiwiQSI6MTI3LCJSIjoxNTMsIkciOjUyLCJCIjoyMDJ9fSwiTGluZVdlaWdodCI6MS4wLCJMaW5lVHlwZSI6MCwiUGFyZW50U3R5bGUiOnsiJHJlZiI6IjU1In19LCJJc0JlbG93VGltZWJhbmQiOmZhbHNlLCJIaWRlRGF0ZSI6ZmFsc2UsIlNoYXBlU2l6ZSI6MSwiU3BhY2luZyI6MS4wLCJQYWRkaW5nIjp7IiRyZWYiOiI1OCJ9LCJTaGFwZVN0eWxlIjp7IiRpZCI6IjE5MyIsIk1hcmdpbiI6eyIkcmVmIjoiNjAifSwiUGFkZGluZyI6eyIkcmVmIjoiNjEifSwiQmFja2dyb3VuZCI6eyIkaWQiOiIxOTQiLCJDb2xvciI6eyIkaWQiOiIxOTUiLCJBIjoyNTUsIlIiOjE1MywiRyI6NTIsIkIiOjIwMn19LCJJc1Zpc2libGUiOnRydWUsIldpZHRoIjoxOC4wLCJIZWlnaHQiOjIwLjAsIkJvcmRlclN0eWxlIjp7IiRpZCI6IjE5NiIsIkxpbmVDb2xvciI6eyIkcmVmIjoiNjMifSwiTGluZVdlaWdodCI6MC4wLCJMaW5lVHlwZSI6MCwiUGFyZW50U3R5bGUiOnsiJHJlZiI6IjYyIn19LCJQYXJlbnRTdHlsZSI6eyIkcmVmIjoiNTkifX0sIlRpdGxlU3R5bGUiOnsiJGlkIjoiMTk3IiwiRm9udFNldHRpbmdzIjp7IiRpZCI6IjE5OC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k5IiwiTGluZUNvbG9yIjpudWxsLCJMaW5lV2VpZ2h0IjowLjAsIkxpbmVUeXBlIjowLCJQYXJlbnRTdHlsZSI6bnVsbH0sIlBhcmVudFN0eWxlIjp7IiRyZWYiOiI2NSJ9fSwiRGF0ZVN0eWxlIjp7IiRpZCI6IjIwMCIsIkZvbnRTZXR0aW5ncyI6eyIkaWQiOiIyMDE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DIiLCJMaW5lQ29sb3IiOm51bGwsIkxpbmVXZWlnaHQiOjAuMCwiTGluZVR5cGUiOjAsIlBhcmVudFN0eWxlIjpudWxsfSwiUGFyZW50U3R5bGUiOnsiJHJlZiI6IjcyIn19LCJEYXRlRm9ybWF0Ijp7IiRyZWYiOiI3OSJ9LCJJc1Zpc2libGUiOnRydWUsIlBhcmVudFN0eWxlIjp7IiRyZWYiOiI1MyJ9fSwiUG9zaXRpb24iOnsiJGlkIjoiMjAzIiwiUmF0aW8iOjAuMCwiSXNDdXN0b20iOmZhbHNlfSwiSWQiOiJmMjdhZjA2MS00MmJiLTQ3MTctYmVjNC1kYWJjODMyM2JhOTYiLCJJbXBvcnRJZCI6bnVsbCwiVGl0bGUiOiJIdWxsIDIwMTcgUHJvZ3JhbW1lIGxhdW5jaCAoaW5jIE5OVCkiLCJOb3RlIjpudWxsLCJIeXBlcmxpbmsiOm51bGwsIklzQ2hhbmdlZCI6ZmFsc2UsIklzTmV3IjpmYWxzZX0seyIkaWQiOiIyMDQiLCJEYXRlIjoiMjAxNy0wMS0wMVQyMzo1OTo1OS45OTlaIiwiU3R5bGUiOnsiJGlkIjoiMjA1IiwiU2hhcGUiOjIsIkNvbm5lY3Rvck1hcmdpbiI6eyIkcmVmIjoiNTQifSwiQ29ubmVjdG9yU3R5bGUiOnsiJGlkIjoiMjA2IiwiTGluZUNvbG9yIjp7IiRpZCI6IjIwNyIsIiR0eXBlIjoiTkxSRS5Db21tb24uRG9tLlNvbGlkQ29sb3JCcnVzaCwgTkxSRS5Db21tb24iLCJDb2xvciI6eyIkaWQiOiIyMDgiLCJBIjoxMjcsIlIiOjI1MiwiRyI6MTM0LCJCIjoyMDJ9fSwiTGluZVdlaWdodCI6MS4wLCJMaW5lVHlwZSI6MCwiUGFyZW50U3R5bGUiOnsiJHJlZiI6IjU1In19LCJJc0JlbG93VGltZWJhbmQiOmZhbHNlLCJIaWRlRGF0ZSI6ZmFsc2UsIlNoYXBlU2l6ZSI6MSwiU3BhY2luZyI6MS4wLCJQYWRkaW5nIjp7IiRyZWYiOiI1OCJ9LCJTaGFwZVN0eWxlIjp7IiRpZCI6IjIwOSIsIk1hcmdpbiI6eyIkcmVmIjoiNjAifSwiUGFkZGluZyI6eyIkcmVmIjoiNjEifSwiQmFja2dyb3VuZCI6eyIkaWQiOiIyMTAiLCJDb2xvciI6eyIkaWQiOiIyMTEiLCJBIjoyNTUsIlIiOjI1MiwiRyI6MTM0LCJCIjoyMDJ9fSwiSXNWaXNpYmxlIjp0cnVlLCJXaWR0aCI6MTguMCwiSGVpZ2h0IjoyMC4wLCJCb3JkZXJTdHlsZSI6eyIkaWQiOiIyMTIiLCJMaW5lQ29sb3IiOnsiJHJlZiI6IjYzIn0sIkxpbmVXZWlnaHQiOjAuMCwiTGluZVR5cGUiOjAsIlBhcmVudFN0eWxlIjp7IiRyZWYiOiI2MiJ9fSwiUGFyZW50U3R5bGUiOnsiJHJlZiI6IjU5In19LCJUaXRsZVN0eWxlIjp7IiRpZCI6IjIxMyIsIkZvbnRTZXR0aW5ncyI6eyIkaWQiOiIyMTQiLCJGb250U2l6ZSI6MTEsIkZvbnROYW1lIjoiQ2FsaWJyaSIsIklzQm9sZCI6dHJ1ZSwiSXNJdGFsaWMiOmZhbHNlLCJJc1VuZGVybGluZWQiOmZhbHNlLCJQYXJlbnRTdHlsZSI6eyIkcmVmIjoiNjYifX0sIkF1dG9TaXplIjoyLCJGb3JlZ3JvdW5kIjp7IiRyZWYiOiI2NyJ9LCJNYXhXaWR0aCI6NzIuNjg0NjQ2NjA2NDQ1MzEy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MTUiLCJMaW5lQ29sb3IiOm51bGwsIkxpbmVXZWlnaHQiOjAuMCwiTGluZVR5cGUiOjAsIlBhcmVudFN0eWxlIjpudWxsfSwiUGFyZW50U3R5bGUiOnsiJHJlZiI6IjY1In19LCJEYXRlU3R5bGUiOnsiJGlkIjoiMjE2IiwiRm9udFNldHRpbmdzIjp7IiRpZCI6IjIx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xOCIsIkxpbmVDb2xvciI6bnVsbCwiTGluZVdlaWdodCI6MC4wLCJMaW5lVHlwZSI6MCwiUGFyZW50U3R5bGUiOm51bGx9LCJQYXJlbnRTdHlsZSI6eyIkcmVmIjoiNzIifX0sIkRhdGVGb3JtYXQiOnsiJHJlZiI6Ijc5In0sIklzVmlzaWJsZSI6dHJ1ZSwiUGFyZW50U3R5bGUiOnsiJHJlZiI6IjUzIn19LCJQb3NpdGlvbiI6eyIkaWQiOiIyMTkiLCJSYXRpbyI6MC4xMzUzODI2NzYxMTI3OTksIklzQ3VzdG9tIjp0cnVlfSwiSWQiOiI4ZTVhYTg4ZC0xNDA4LTRiNGQtYTEzYi0xNzg2OGU5OTVmMTkiLCJJbXBvcnRJZCI6bnVsbCwiVGl0bGUiOiJGMTogUHJvZ3JhbW1lIGxhdW5jaCAmIHRpY2tldCByZWxlYXNlIiwiTm90ZSI6bnVsbCwiSHlwZXJsaW5rIjpudWxsLCJJc0NoYW5nZWQiOmZhbHNlLCJJc05ldyI6ZmFsc2V9LHsiJGlkIjoiMjIwIiwiRGF0ZSI6IjIwMTctMDMtMDFUMjM6NTk6NTkuOTk5WiIsIlN0eWxlIjp7IiRpZCI6IjIyMSIsIlNoYXBlIjoyLCJDb25uZWN0b3JNYXJnaW4iOnsiJHJlZiI6IjU0In0sIkNvbm5lY3RvclN0eWxlIjp7IiRpZCI6IjIyMiIsIkxpbmVDb2xvciI6eyIkaWQiOiIyMjMiLCIkdHlwZSI6Ik5MUkUuQ29tbW9uLkRvbS5Tb2xpZENvbG9yQnJ1c2gsIE5MUkUuQ29tbW9uIiwiQ29sb3IiOnsiJGlkIjoiMjI0IiwiQSI6MTI3LCJSIjoyNTIsIkciOjEzNCwiQiI6MjAyfX0sIkxpbmVXZWlnaHQiOjEuMCwiTGluZVR5cGUiOjAsIlBhcmVudFN0eWxlIjp7IiRyZWYiOiI1NSJ9fSwiSXNCZWxvd1RpbWViYW5kIjpmYWxzZSwiSGlkZURhdGUiOmZhbHNlLCJTaGFwZVNpemUiOjEsIlNwYWNpbmciOjEuMCwiUGFkZGluZyI6eyIkcmVmIjoiNTgifSwiU2hhcGVTdHlsZSI6eyIkaWQiOiIyMjUiLCJNYXJnaW4iOnsiJHJlZiI6IjYwIn0sIlBhZGRpbmciOnsiJHJlZiI6IjYxIn0sIkJhY2tncm91bmQiOnsiJGlkIjoiMjI2IiwiQ29sb3IiOnsiJGlkIjoiMjI3IiwiQSI6MjU1LCJSIjoyNTIsIkciOjEzNCwiQiI6MjAyfX0sIklzVmlzaWJsZSI6dHJ1ZSwiV2lkdGgiOjE4LjAsIkhlaWdodCI6MjAuMCwiQm9yZGVyU3R5bGUiOnsiJGlkIjoiMjI4IiwiTGluZUNvbG9yIjp7IiRyZWYiOiI2MyJ9LCJMaW5lV2VpZ2h0IjowLjAsIkxpbmVUeXBlIjowLCJQYXJlbnRTdHlsZSI6eyIkcmVmIjoiNjIifX0sIlBhcmVudFN0eWxlIjp7IiRyZWYiOiI1OSJ9fSwiVGl0bGVTdHlsZSI6eyIkaWQiOiIyMjkiLCJGb250U2V0dGluZ3MiOnsiJGlkIjoiMjMwIiwiRm9udFNpemUiOjExLCJGb250TmFtZSI6IkNhbGlicmkiLCJJc0JvbGQiOnRydWUsIklzSXRhbGljIjpmYWxzZSwiSXNVbmRlcmxpbmVkIjpmYWxzZSwiUGFyZW50U3R5bGUiOnsiJHJlZiI6IjY2In19LCJBdXRvU2l6ZSI6MiwiRm9yZWdyb3VuZCI6eyIkcmVmIjoiNjcifSwiTWF4V2lkdGgiOjEz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MzEiLCJMaW5lQ29sb3IiOm51bGwsIkxpbmVXZWlnaHQiOjAuMCwiTGluZVR5cGUiOjAsIlBhcmVudFN0eWxlIjpudWxsfSwiUGFyZW50U3R5bGUiOnsiJHJlZiI6IjY1In19LCJEYXRlU3R5bGUiOnsiJGlkIjoiMjMyIiwiRm9udFNldHRpbmdzIjp7IiRpZCI6IjIzM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zNCIsIkxpbmVDb2xvciI6bnVsbCwiTGluZVdlaWdodCI6MC4wLCJMaW5lVHlwZSI6MCwiUGFyZW50U3R5bGUiOm51bGx9LCJQYXJlbnRTdHlsZSI6eyIkcmVmIjoiNzIifX0sIkRhdGVGb3JtYXQiOnsiJHJlZiI6Ijc5In0sIklzVmlzaWJsZSI6dHJ1ZSwiUGFyZW50U3R5bGUiOnsiJHJlZiI6IjUzIn19LCJQb3NpdGlvbiI6eyIkaWQiOiIyMzUiLCJSYXRpbyI6MC4wLCJJc0N1c3RvbSI6ZmFsc2V9LCJJZCI6IjBmNjQzZjlkLTZhZWYtNDM1ZC1iMzk1LTRiYWVkM2FjNjdhMCIsIkltcG9ydElkIjpudWxsLCJUaXRsZSI6IkYyOiBQcm9ncmFtbWUgbGF1bmNoICYgdGlja2V0IHJlbGVhc2UiLCJOb3RlIjpudWxsLCJIeXBlcmxpbmsiOm51bGwsIklzQ2hhbmdlZCI6ZmFsc2UsIklzTmV3IjpmYWxzZX0seyIkaWQiOiIyMzYiLCJEYXRlIjoiMjAxNy0wOC0wMVQyMzo1OTo1OS45OTlaIiwiU3R5bGUiOnsiJGlkIjoiMjM3IiwiU2hhcGUiOjIsIkNvbm5lY3Rvck1hcmdpbiI6eyIkcmVmIjoiNTQifSwiQ29ubmVjdG9yU3R5bGUiOnsiJGlkIjoiMjM4IiwiTGluZUNvbG9yIjp7IiRpZCI6IjIzOSIsIiR0eXBlIjoiTkxSRS5Db21tb24uRG9tLlNvbGlkQ29sb3JCcnVzaCwgTkxSRS5Db21tb24iLCJDb2xvciI6eyIkaWQiOiIyNDAiLCJBIjoxMjcsIlIiOjI1MiwiRyI6MTM0LCJCIjoyMDJ9fSwiTGluZVdlaWdodCI6MS4wLCJMaW5lVHlwZSI6MCwiUGFyZW50U3R5bGUiOnsiJHJlZiI6IjU1In19LCJJc0JlbG93VGltZWJhbmQiOmZhbHNlLCJIaWRlRGF0ZSI6ZmFsc2UsIlNoYXBlU2l6ZSI6MSwiU3BhY2luZyI6MS4wLCJQYWRkaW5nIjp7IiRyZWYiOiI1OCJ9LCJTaGFwZVN0eWxlIjp7IiRpZCI6IjI0MSIsIk1hcmdpbiI6eyIkcmVmIjoiNjAifSwiUGFkZGluZyI6eyIkcmVmIjoiNjEifSwiQmFja2dyb3VuZCI6eyIkaWQiOiIyNDIiLCJDb2xvciI6eyIkaWQiOiIyNDMiLCJBIjoyNTUsIlIiOjI1MiwiRyI6MTM0LCJCIjoyMDJ9fSwiSXNWaXNpYmxlIjp0cnVlLCJXaWR0aCI6MTguMCwiSGVpZ2h0IjoyMC4wLCJCb3JkZXJTdHlsZSI6eyIkaWQiOiIyNDQiLCJMaW5lQ29sb3IiOnsiJHJlZiI6IjYzIn0sIkxpbmVXZWlnaHQiOjAuMCwiTGluZVR5cGUiOjAsIlBhcmVudFN0eWxlIjp7IiRyZWYiOiI2MiJ9fSwiUGFyZW50U3R5bGUiOnsiJHJlZiI6IjU5In19LCJUaXRsZVN0eWxlIjp7IiRpZCI6IjI0NSIsIkZvbnRTZXR0aW5ncyI6eyIkaWQiOiIyNDYiLCJGb250U2l6ZSI6MTEsIkZvbnROYW1lIjoiQ2FsaWJyaSIsIklzQm9sZCI6dHJ1ZSwiSXNJdGFsaWMiOmZhbHNlLCJJc1VuZGVybGluZWQiOmZhbHNlLCJQYXJlbnRTdHlsZSI6eyIkcmVmIjoiNjYifX0sIkF1dG9TaXplIjoyLCJGb3JlZ3JvdW5kIjp7IiRyZWYiOiI2NyJ9LCJNYXhXaWR0aCI6MTM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0NyIsIkxpbmVDb2xvciI6bnVsbCwiTGluZVdlaWdodCI6MC4wLCJMaW5lVHlwZSI6MCwiUGFyZW50U3R5bGUiOm51bGx9LCJQYXJlbnRTdHlsZSI6eyIkcmVmIjoiNjUifX0sIkRhdGVTdHlsZSI6eyIkaWQiOiIyNDgiLCJGb250U2V0dGluZ3MiOnsiJGlkIjoiMjQ5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UwIiwiTGluZUNvbG9yIjpudWxsLCJMaW5lV2VpZ2h0IjowLjAsIkxpbmVUeXBlIjowLCJQYXJlbnRTdHlsZSI6bnVsbH0sIlBhcmVudFN0eWxlIjp7IiRyZWYiOiI3MiJ9fSwiRGF0ZUZvcm1hdCI6eyIkcmVmIjoiNzkifSwiSXNWaXNpYmxlIjp0cnVlLCJQYXJlbnRTdHlsZSI6eyIkcmVmIjoiNTMifX0sIlBvc2l0aW9uIjp7IiRpZCI6IjI1MSIsIlJhdGlvIjowLjAsIklzQ3VzdG9tIjpmYWxzZX0sIklkIjoiMzE2Mzk5MmQtNzZmNi00YmYwLThiMWYtMmY2ZTgyMTg5Y2UzIiwiSW1wb3J0SWQiOm51bGwsIlRpdGxlIjoiRjM6IFByb2dyYW1tZSBsYXVuY2ggJiB0aWNrZXQgcmVsZWFzZSIsIk5vdGUiOm51bGwsIkh5cGVybGluayI6bnVsbCwiSXNDaGFuZ2VkIjpmYWxzZSwiSXNOZXciOmZhbHNlfSx7IiRpZCI6IjI1MiIsIkRhdGUiOiIyMDE3LTEyLTAxVDIzOjU5OjU5Ljk5OVoiLCJTdHlsZSI6eyIkaWQiOiIyNTMiLCJTaGFwZSI6MiwiQ29ubmVjdG9yTWFyZ2luIjp7IiRyZWYiOiI1NCJ9LCJDb25uZWN0b3JTdHlsZSI6eyIkaWQiOiIyNTQiLCJMaW5lQ29sb3IiOnsiJGlkIjoiMjU1IiwiJHR5cGUiOiJOTFJFLkNvbW1vbi5Eb20uU29saWRDb2xvckJydXNoLCBOTFJFLkNvbW1vbiIsIkNvbG9yIjp7IiRpZCI6IjI1NiIsIkEiOjEyNywiUiI6MjUyLCJHIjoxMzQsIkIiOjIwMn19LCJMaW5lV2VpZ2h0IjoxLjAsIkxpbmVUeXBlIjowLCJQYXJlbnRTdHlsZSI6eyIkcmVmIjoiNTUifX0sIklzQmVsb3dUaW1lYmFuZCI6ZmFsc2UsIkhpZGVEYXRlIjpmYWxzZSwiU2hhcGVTaXplIjoxLCJTcGFjaW5nIjoxLjAsIlBhZGRpbmciOnsiJHJlZiI6IjU4In0sIlNoYXBlU3R5bGUiOnsiJGlkIjoiMjU3IiwiTWFyZ2luIjp7IiRyZWYiOiI2MCJ9LCJQYWRkaW5nIjp7IiRyZWYiOiI2MSJ9LCJCYWNrZ3JvdW5kIjp7IiRpZCI6IjI1OCIsIkNvbG9yIjp7IiRpZCI6IjI1OSIsIkEiOjI1NSwiUiI6MjUyLCJHIjoxMzQsIkIiOjIwMn19LCJJc1Zpc2libGUiOnRydWUsIldpZHRoIjoxOC4wLCJIZWlnaHQiOjIwLjAsIkJvcmRlclN0eWxlIjp7IiRpZCI6IjI2MCIsIkxpbmVDb2xvciI6eyIkcmVmIjoiNjMifSwiTGluZVdlaWdodCI6MC4wLCJMaW5lVHlwZSI6MCwiUGFyZW50U3R5bGUiOnsiJHJlZiI6IjYyIn19LCJQYXJlbnRTdHlsZSI6eyIkcmVmIjoiNTkifX0sIlRpdGxlU3R5bGUiOnsiJGlkIjoiMjYxIiwiRm9udFNldHRpbmdzIjp7IiRpZCI6IjI2Mi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YzIiwiTGluZUNvbG9yIjpudWxsLCJMaW5lV2VpZ2h0IjowLjAsIkxpbmVUeXBlIjowLCJQYXJlbnRTdHlsZSI6bnVsbH0sIlBhcmVudFN0eWxlIjp7IiRyZWYiOiI2NSJ9fSwiRGF0ZVN0eWxlIjp7IiRpZCI6IjI2NCIsIkZvbnRTZXR0aW5ncyI6eyIkaWQiOiIyNjU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jYiLCJMaW5lQ29sb3IiOm51bGwsIkxpbmVXZWlnaHQiOjAuMCwiTGluZVR5cGUiOjAsIlBhcmVudFN0eWxlIjpudWxsfSwiUGFyZW50U3R5bGUiOnsiJHJlZiI6IjcyIn19LCJEYXRlRm9ybWF0Ijp7IiRyZWYiOiI3OSJ9LCJJc1Zpc2libGUiOnRydWUsIlBhcmVudFN0eWxlIjp7IiRyZWYiOiI1MyJ9fSwiUG9zaXRpb24iOnsiJGlkIjoiMjY3IiwiUmF0aW8iOjAuMCwiSXNDdXN0b20iOmZhbHNlfSwiSWQiOiI3ZGY3YmZhYS1hY2RkLTQ1ZTktOWU1Yy0yMzE3MTY5ZDQ2MzMiLCJJbXBvcnRJZCI6bnVsbCwiVGl0bGUiOiJGNDogUHJvZ3JhbW1lIGxhdW5jaCAmIHRpY2tldCByZWxlYXNlIiwiTm90ZSI6bnVsbCwiSHlwZXJsaW5rIjpudWxsLCJJc0NoYW5nZWQiOmZhbHNlLCJJc05ldyI6ZmFsc2V9XSwiVGFza3MiOlt7IiRpZCI6IjI2OCIsIkdyb3VwTmFtZSI6bnVsbCwiU3RhcnREYXRlIjoiMjAxNi0wNy0wMVQwMDowMDowMFoiLCJFbmREYXRlIjoiMjAxOC0wMi0yOFQyMzo1OTo1OS45OTlaIiwiUGVyY2VudGFnZUNvbXBsZXRlIjpudWxsLCJTdHlsZSI6eyIkaWQiOiIyNjkiLCJTaGFwZSI6MCwiU2hhcGVUaGlja25lc3MiOjEsIkR1cmF0aW9uRm9ybWF0IjowLCJJbmNsdWRlTm9uV29ya2luZ0RheXNJbkR1cmF0aW9uIjp0cnVlLCJQZXJjZW50YWdlQ29tcGxldGVTdHlsZSI6eyIkaWQiOiIyNzAiLCJGb250U2V0dGluZ3MiOnsiJGlkIjoiMjc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cyIiwiTGluZUNvbG9yIjpudWxsLCJMaW5lV2VpZ2h0IjowLjAsIkxpbmVUeXBlIjowLCJQYXJlbnRTdHlsZSI6bnVsbH0sIlBhcmVudFN0eWxlIjp7IiRyZWYiOiI4MSJ9fSwiRHVyYXRpb25TdHlsZSI6eyIkaWQiOiIyNzMiLCJGb250U2V0dGluZ3MiOnsiJGlkIjoiMjc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c1IiwiTGluZUNvbG9yIjpudWxsLCJMaW5lV2VpZ2h0IjowLjAsIkxpbmVUeXBlIjowLCJQYXJlbnRTdHlsZSI6bnVsbH0sIlBhcmVudFN0eWxlIjp7IiRyZWYiOiI4OCJ9fSwiSG9yaXpvbnRhbENvbm5lY3RvclN0eWxlIjp7IiRpZCI6IjI3NiIsIkxpbmVDb2xvciI6eyIkcmVmIjoiOTYifSwiTGluZVdlaWdodCI6MS4wLCJMaW5lVHlwZSI6MCwiUGFyZW50U3R5bGUiOnsiJHJlZiI6Ijk1In19LCJWZXJ0aWNhbENvbm5lY3RvclN0eWxlIjp7IiRpZCI6IjI3N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I3OCIsIk1hcmdpbiI6eyIkcmVmIjoiMTAyIn0sIlBhZGRpbmciOnsiJHJlZiI6IjEwMyJ9LCJCYWNrZ3JvdW5kIjp7IiRpZCI6IjI3OSIsIkNvbG9yIjp7IiRpZCI6IjI4MCIsIkEiOjI1NSwiUiI6MjU1LCJHIjoyMjMsIkIiOjM2fX0sIklzVmlzaWJsZSI6dHJ1ZSwiV2lkdGgiOjAuMCwiSGVpZ2h0IjoxNi4wLCJCb3JkZXJTdHlsZSI6eyIkaWQiOiIyODEiLCJMaW5lQ29sb3IiOnsiJHJlZiI6IjEwNSJ9LCJMaW5lV2VpZ2h0IjowLjAsIkxpbmVUeXBlIjowLCJQYXJlbnRTdHlsZSI6eyIkcmVmIjoiMTA0In19LCJQYXJlbnRTdHlsZSI6eyIkcmVmIjoiMTAxIn19LCJUaXRsZVN0eWxlIjp7IiRpZCI6IjI4MiIsIkZvbnRTZXR0aW5ncyI6eyIkaWQiOiIyODMiLCJGb250U2l6ZSI6MTEsIkZvbnROYW1lIjoiQ2FsaWJyaSIsIklzQm9sZCI6dHJ1ZSwiSXNJdGFsaWMiOmZhbHNlLCJJc1VuZGVybGluZWQiOmZhbHNlLCJQYXJlbnRTdHlsZSI6eyIkcmVmIjoiMTA4In19LCJBdXRvU2l6ZSI6MiwiRm9yZWdyb3VuZCI6eyIkcmVmIjoiMTA5In0sIk1heFdpZHRoIjoxMDUuNDk3MDg1NTcxMjg5MDY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4NCIsIkxpbmVDb2xvciI6bnVsbCwiTGluZVdlaWdodCI6MC4wLCJMaW5lVHlwZSI6MCwiUGFyZW50U3R5bGUiOm51bGx9LCJQYXJlbnRTdHlsZSI6eyIkcmVmIjoiMTA3In19LCJEYXRlU3R5bGUiOnsiJGlkIjoiMjg1IiwiRm9udFNldHRpbmdzIjp7IiRpZCI6IjI4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jg3IiwiTGluZUNvbG9yIjpudWxsLCJMaW5lV2VpZ2h0IjowLjAsIkxpbmVUeXBlIjowLCJQYXJlbnRTdHlsZSI6bnVsbH0sIlBhcmVudFN0eWxlIjp7IiRyZWYiOiIxMTQifX0sIkRhdGVGb3JtYXQiOnsiJHJlZiI6IjEyMSJ9LCJJc1Zpc2libGUiOnRydWUsIlBhcmVudFN0eWxlIjp7IiRyZWYiOiI4MCJ9fSwiSW5kZXgiOjEsIklkIjoiYTM4NDlhYmItNTRjMi00NzQwLWE0MDctMzg3Zjc1OTM2NzViIiwiSW1wb3J0SWQiOm51bGwsIlRpdGxlIjoiTW9udGhseSBQcm9ncmFtbWluZyBUZWFtIG1lZXRpbmdzIiwiTm90ZSI6bnVsbCwiSHlwZXJsaW5rIjpudWxsLCJJc0NoYW5nZWQiOmZhbHNlLCJJc05ldyI6ZmFsc2V9LHsiJGlkIjoiMjg4IiwiR3JvdXBOYW1lIjpudWxsLCJTdGFydERhdGUiOiIyMDE2LTA3LTAxVDAwOjAwOjAwWiIsIkVuZERhdGUiOiIyMDE2LTA3LTMxVDIzOjU5OjU5Ljk5OVoiLCJQZXJjZW50YWdlQ29tcGxldGUiOm51bGwsIlN0eWxlIjp7IiRpZCI6IjI4OSIsIlNoYXBlIjowLCJTaGFwZVRoaWNrbmVzcyI6MSwiRHVyYXRpb25Gb3JtYXQiOjAsIkluY2x1ZGVOb25Xb3JraW5nRGF5c0luRHVyYXRpb24iOnRydWUsIlBlcmNlbnRhZ2VDb21wbGV0ZVN0eWxlIjp7IiRpZCI6IjI5MCIsIkZvbnRTZXR0aW5ncyI6eyIkaWQiOiIyOT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OTIiLCJMaW5lQ29sb3IiOm51bGwsIkxpbmVXZWlnaHQiOjAuMCwiTGluZVR5cGUiOjAsIlBhcmVudFN0eWxlIjpudWxsfSwiUGFyZW50U3R5bGUiOnsiJHJlZiI6IjgxIn19LCJEdXJhdGlvblN0eWxlIjp7IiRpZCI6IjI5MyIsIkZvbnRTZXR0aW5ncyI6eyIkaWQiOiIyOT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OTUiLCJMaW5lQ29sb3IiOm51bGwsIkxpbmVXZWlnaHQiOjAuMCwiTGluZVR5cGUiOjAsIlBhcmVudFN0eWxlIjpudWxsfSwiUGFyZW50U3R5bGUiOnsiJHJlZiI6Ijg4In19LCJIb3Jpem9udGFsQ29ubmVjdG9yU3R5bGUiOnsiJGlkIjoiMjk2IiwiTGluZUNvbG9yIjp7IiRyZWYiOiI5NiJ9LCJMaW5lV2VpZ2h0IjoxLjAsIkxpbmVUeXBlIjowLCJQYXJlbnRTdHlsZSI6eyIkcmVmIjoiOTUifX0sIlZlcnRpY2FsQ29ubmVjdG9yU3R5bGUiOnsiJGlkIjoiMjk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jk4IiwiTWFyZ2luIjp7IiRyZWYiOiIxMDIifSwiUGFkZGluZyI6eyIkcmVmIjoiMTAzIn0sIkJhY2tncm91bmQiOnsiJGlkIjoiMjk5IiwiQ29sb3IiOnsiJGlkIjoiMzAwIiwiQSI6MjU1LCJSIjoxNTMsIkciOjUyLCJCIjoyMDJ9fSwiSXNWaXNpYmxlIjp0cnVlLCJXaWR0aCI6MC4wLCJIZWlnaHQiOjE2LjAsIkJvcmRlclN0eWxlIjp7IiRpZCI6IjMwMSIsIkxpbmVDb2xvciI6eyIkcmVmIjoiMTA1In0sIkxpbmVXZWlnaHQiOjAuMCwiTGluZVR5cGUiOjAsIlBhcmVudFN0eWxlIjp7IiRyZWYiOiIxMDQifX0sIlBhcmVudFN0eWxlIjp7IiRyZWYiOiIxMDEifX0sIlRpdGxlU3R5bGUiOnsiJGlkIjoiMzAyIiwiRm9udFNldHRpbmdzIjp7IiRpZCI6IjMwMyIsIkZvbnRTaXplIjoxMSwiRm9udE5hbWUiOiJDYWxpYnJpIiwiSXNCb2xkIjp0cnVlLCJJc0l0YWxpYyI6ZmFsc2UsIklzVW5kZXJsaW5lZCI6ZmFsc2UsIlBhcmVudFN0eWxlIjp7IiRyZWYiOiIxMDgifX0sIkF1dG9TaXplIjoyLCJGb3JlZ3JvdW5kIjp7IiRyZWYiOiIxMDkifSwiTWF4V2lkdGgiOjk5Ljc2NzYzOTE2MDE1NjI1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MDQiLCJMaW5lQ29sb3IiOm51bGwsIkxpbmVXZWlnaHQiOjAuMCwiTGluZVR5cGUiOjAsIlBhcmVudFN0eWxlIjpudWxsfSwiUGFyZW50U3R5bGUiOnsiJHJlZiI6IjEwNyJ9fSwiRGF0ZVN0eWxlIjp7IiRpZCI6IjMwNSIsIkZvbnRTZXR0aW5ncyI6eyIkaWQiOiIzMD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wNyIsIkxpbmVDb2xvciI6bnVsbCwiTGluZVdlaWdodCI6MC4wLCJMaW5lVHlwZSI6MCwiUGFyZW50U3R5bGUiOm51bGx9LCJQYXJlbnRTdHlsZSI6eyIkcmVmIjoiMTE0In19LCJEYXRlRm9ybWF0Ijp7IiRyZWYiOiIxMjEifSwiSXNWaXNpYmxlIjp0cnVlLCJQYXJlbnRTdHlsZSI6eyIkcmVmIjoiODAifX0sIkluZGV4IjoyLCJJZCI6IjQ1ZDQ0Y2E1LTA0NjEtNGIxMS1iMTU5LTFhMzVlNmRmNzdmOCIsIkltcG9ydElkIjpudWxsLCJUaXRsZSI6IkxvY2FsIHZlbnVlICYgcHJvamVjdCB0ZWFtIHJlY3J1aXRtZW50IiwiTm90ZSI6bnVsbCwiSHlwZXJsaW5rIjpudWxsLCJJc0NoYW5nZWQiOmZhbHNlLCJJc05ldyI6ZmFsc2V9LHsiJGlkIjoiMzA4IiwiR3JvdXBOYW1lIjpudWxsLCJTdGFydERhdGUiOiIyMDE2LTA3LTAxVDAwOjAwOjAwWiIsIkVuZERhdGUiOiIyMDE2LTA3LTMxVDIzOjU5OjU5Ljk5OVoiLCJQZXJjZW50YWdlQ29tcGxldGUiOm51bGwsIlN0eWxlIjp7IiRpZCI6IjMwOSIsIlNoYXBlIjowLCJTaGFwZVRoaWNrbmVzcyI6MSwiRHVyYXRpb25Gb3JtYXQiOjAsIkluY2x1ZGVOb25Xb3JraW5nRGF5c0luRHVyYXRpb24iOnRydWUsIlBlcmNlbnRhZ2VDb21wbGV0ZVN0eWxlIjp7IiRpZCI6IjMxMCIsIkZvbnRTZXR0aW5ncyI6eyIkaWQiOiIzMT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TIiLCJMaW5lQ29sb3IiOm51bGwsIkxpbmVXZWlnaHQiOjAuMCwiTGluZVR5cGUiOjAsIlBhcmVudFN0eWxlIjpudWxsfSwiUGFyZW50U3R5bGUiOnsiJHJlZiI6IjgxIn19LCJEdXJhdGlvblN0eWxlIjp7IiRpZCI6IjMxMyIsIkZvbnRTZXR0aW5ncyI6eyIkaWQiOiIzMT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MTUiLCJMaW5lQ29sb3IiOm51bGwsIkxpbmVXZWlnaHQiOjAuMCwiTGluZVR5cGUiOjAsIlBhcmVudFN0eWxlIjpudWxsfSwiUGFyZW50U3R5bGUiOnsiJHJlZiI6Ijg4In19LCJIb3Jpem9udGFsQ29ubmVjdG9yU3R5bGUiOnsiJGlkIjoiMzE2IiwiTGluZUNvbG9yIjp7IiRyZWYiOiI5NiJ9LCJMaW5lV2VpZ2h0IjoxLjAsIkxpbmVUeXBlIjowLCJQYXJlbnRTdHlsZSI6eyIkcmVmIjoiOTUifX0sIlZlcnRpY2FsQ29ubmVjdG9yU3R5bGUiOnsiJGlkIjoiMzE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zE4IiwiTWFyZ2luIjp7IiRyZWYiOiIxMDIifSwiUGFkZGluZyI6eyIkcmVmIjoiMTAzIn0sIkJhY2tncm91bmQiOnsiJGlkIjoiMzE5IiwiQ29sb3IiOnsiJGlkIjoiMzIwIiwiQSI6MjU1LCJSIjoxNTMsIkciOjUyLCJCIjoyMDJ9fSwiSXNWaXNpYmxlIjp0cnVlLCJXaWR0aCI6MC4wLCJIZWlnaHQiOjE2LjAsIkJvcmRlclN0eWxlIjp7IiRpZCI6IjMyMSIsIkxpbmVDb2xvciI6eyIkcmVmIjoiMTA1In0sIkxpbmVXZWlnaHQiOjAuMCwiTGluZVR5cGUiOjAsIlBhcmVudFN0eWxlIjp7IiRyZWYiOiIxMDQifX0sIlBhcmVudFN0eWxlIjp7IiRyZWYiOiIxMDEifX0sIlRpdGxlU3R5bGUiOnsiJGlkIjoiMzIyIiwiRm9udFNldHRpbmdzIjp7IiRpZCI6IjMyMyIsIkZvbnRTaXplIjoxMSwiRm9udE5hbWUiOiJDYWxpYnJpIiwiSXNCb2xkIjp0cnVlLCJJc0l0YWxpYyI6ZmFsc2UsIklzVW5kZXJsaW5lZCI6ZmFsc2UsIlBhcmVudFN0eWxlIjp7IiRyZWYiOiIxMDgifX0sIkF1dG9TaXplIjoyLCJGb3JlZ3JvdW5kIjp7IiRyZWYiOiIxMDkifSwiTWF4V2lkdGgiOjg5LjU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MyNCIsIkxpbmVDb2xvciI6bnVsbCwiTGluZVdlaWdodCI6MC4wLCJMaW5lVHlwZSI6MCwiUGFyZW50U3R5bGUiOm51bGx9LCJQYXJlbnRTdHlsZSI6eyIkcmVmIjoiMTA3In19LCJEYXRlU3R5bGUiOnsiJGlkIjoiMzI1IiwiRm9udFNldHRpbmdzIjp7IiRpZCI6IjMy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zI3IiwiTGluZUNvbG9yIjpudWxsLCJMaW5lV2VpZ2h0IjowLjAsIkxpbmVUeXBlIjowLCJQYXJlbnRTdHlsZSI6bnVsbH0sIlBhcmVudFN0eWxlIjp7IiRyZWYiOiIxMTQifX0sIkRhdGVGb3JtYXQiOnsiJHJlZiI6IjEyMSJ9LCJJc1Zpc2libGUiOnRydWUsIlBhcmVudFN0eWxlIjp7IiRyZWYiOiI4MCJ9fSwiSW5kZXgiOjMsIklkIjoiMjE4OWE2N2EtM2E5Ni00ZGI2LWEwOWYtZDdhMzhkNTBiNDljIiwiSW1wb3J0SWQiOm51bGwsIlRpdGxlIjoiQnJhbmQgJiBNYXJDb21tcyBwbGFuIGRldmVsb3BtZW50IiwiTm90ZSI6bnVsbCwiSHlwZXJsaW5rIjpudWxsLCJJc0NoYW5nZWQiOmZhbHNlLCJJc05ldyI6ZmFsc2V9LHsiJGlkIjoiMzI4IiwiR3JvdXBOYW1lIjpudWxsLCJTdGFydERhdGUiOiIyMDE2LTEwLTAxVDAwOjAwOjAwWiIsIkVuZERhdGUiOiIyMDE2LTEwLTMxVDIzOjU5OjU5Ljk5OVoiLCJQZXJjZW50YWdlQ29tcGxldGUiOm51bGwsIlN0eWxlIjp7IiRpZCI6IjMyOSIsIlNoYXBlIjowLCJTaGFwZVRoaWNrbmVzcyI6MSwiRHVyYXRpb25Gb3JtYXQiOjAsIkluY2x1ZGVOb25Xb3JraW5nRGF5c0luRHVyYXRpb24iOnRydWUsIlBlcmNlbnRhZ2VDb21wbGV0ZVN0eWxlIjp7IiRpZCI6IjMzMCIsIkZvbnRTZXR0aW5ncyI6eyIkaWQiOiIzMz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zIiLCJMaW5lQ29sb3IiOm51bGwsIkxpbmVXZWlnaHQiOjAuMCwiTGluZVR5cGUiOjAsIlBhcmVudFN0eWxlIjpudWxsfSwiUGFyZW50U3R5bGUiOnsiJHJlZiI6IjgxIn19LCJEdXJhdGlvblN0eWxlIjp7IiRpZCI6IjMzMyIsIkZvbnRTZXR0aW5ncyI6eyIkaWQiOiIzMz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MzUiLCJMaW5lQ29sb3IiOm51bGwsIkxpbmVXZWlnaHQiOjAuMCwiTGluZVR5cGUiOjAsIlBhcmVudFN0eWxlIjpudWxsfSwiUGFyZW50U3R5bGUiOnsiJHJlZiI6Ijg4In19LCJIb3Jpem9udGFsQ29ubmVjdG9yU3R5bGUiOnsiJGlkIjoiMzM2IiwiTGluZUNvbG9yIjp7IiRyZWYiOiI5NiJ9LCJMaW5lV2VpZ2h0IjoxLjAsIkxpbmVUeXBlIjowLCJQYXJlbnRTdHlsZSI6eyIkcmVmIjoiOTUifX0sIlZlcnRpY2FsQ29ubmVjdG9yU3R5bGUiOnsiJGlkIjoiMzM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zM4IiwiTWFyZ2luIjp7IiRyZWYiOiIxMDIifSwiUGFkZGluZyI6eyIkcmVmIjoiMTAzIn0sIkJhY2tncm91bmQiOnsiJGlkIjoiMzM5IiwiQ29sb3IiOnsiJGlkIjoiMzQwIiwiQSI6MjU1LCJSIjoyNTIsIkciOjEzNCwiQiI6MjAyfX0sIklzVmlzaWJsZSI6dHJ1ZSwiV2lkdGgiOjAuMCwiSGVpZ2h0IjoxNi4wLCJCb3JkZXJTdHlsZSI6eyIkaWQiOiIzNDEiLCJMaW5lQ29sb3IiOnsiJHJlZiI6IjEwNSJ9LCJMaW5lV2VpZ2h0IjowLjAsIkxpbmVUeXBlIjowLCJQYXJlbnRTdHlsZSI6eyIkcmVmIjoiMTA0In19LCJQYXJlbnRTdHlsZSI6eyIkcmVmIjoiMTAxIn19LCJUaXRsZVN0eWxlIjp7IiRpZCI6IjM0MiIsIkZvbnRTZXR0aW5ncyI6eyIkaWQiOiIzND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Q0IiwiTGluZUNvbG9yIjpudWxsLCJMaW5lV2VpZ2h0IjowLjAsIkxpbmVUeXBlIjowLCJQYXJlbnRTdHlsZSI6bnVsbH0sIlBhcmVudFN0eWxlIjp7IiRyZWYiOiIxMDcifX0sIkRhdGVTdHlsZSI6eyIkaWQiOiIzNDUiLCJGb250U2V0dGluZ3MiOnsiJGlkIjoiMzQ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NDciLCJMaW5lQ29sb3IiOm51bGwsIkxpbmVXZWlnaHQiOjAuMCwiTGluZVR5cGUiOjAsIlBhcmVudFN0eWxlIjpudWxsfSwiUGFyZW50U3R5bGUiOnsiJHJlZiI6IjExNCJ9fSwiRGF0ZUZvcm1hdCI6eyIkcmVmIjoiMTIxIn0sIklzVmlzaWJsZSI6dHJ1ZSwiUGFyZW50U3R5bGUiOnsiJHJlZiI6IjgwIn19LCJJbmRleCI6NCwiSWQiOiIxM2U5NGIxZS02YmI1LTQ5NWMtOGE4My1hYjEzYjk3Y2RkNTUiLCJJbXBvcnRJZCI6bnVsbCwiVGl0bGUiOiJQaWxvdCBldmVudHMgKEhhbGYgdGVybSkiLCJOb3RlIjpudWxsLCJIeXBlcmxpbmsiOm51bGwsIklzQ2hhbmdlZCI6ZmFsc2UsIklzTmV3IjpmYWxzZX0seyIkaWQiOiIzNDgiLCJHcm91cE5hbWUiOm51bGwsIlN0YXJ0RGF0ZSI6IjIwMTYtMTEtMDFUMDA6MDA6MDBaIiwiRW5kRGF0ZSI6IjIwMTYtMTEtMzBUMjM6NTk6NTkuOTk5WiIsIlBlcmNlbnRhZ2VDb21wbGV0ZSI6bnVsbCwiU3R5bGUiOnsiJGlkIjoiMzQ5IiwiU2hhcGUiOjAsIlNoYXBlVGhpY2tuZXNzIjoxLCJEdXJhdGlvbkZvcm1hdCI6MCwiSW5jbHVkZU5vbldvcmtpbmdEYXlzSW5EdXJhdGlvbiI6dHJ1ZSwiUGVyY2VudGFnZUNvbXBsZXRlU3R5bGUiOnsiJGlkIjoiMzUwIiwiRm9udFNldHRpbmdzIjp7IiRpZCI6IjM1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1MiIsIkxpbmVDb2xvciI6bnVsbCwiTGluZVdlaWdodCI6MC4wLCJMaW5lVHlwZSI6MCwiUGFyZW50U3R5bGUiOm51bGx9LCJQYXJlbnRTdHlsZSI6eyIkcmVmIjoiODEifX0sIkR1cmF0aW9uU3R5bGUiOnsiJGlkIjoiMzUzIiwiRm9udFNldHRpbmdzIjp7IiRpZCI6IjM1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1NSIsIkxpbmVDb2xvciI6bnVsbCwiTGluZVdlaWdodCI6MC4wLCJMaW5lVHlwZSI6MCwiUGFyZW50U3R5bGUiOm51bGx9LCJQYXJlbnRTdHlsZSI6eyIkcmVmIjoiODgifX0sIkhvcml6b250YWxDb25uZWN0b3JTdHlsZSI6eyIkaWQiOiIzNTYiLCJMaW5lQ29sb3IiOnsiJHJlZiI6Ijk2In0sIkxpbmVXZWlnaHQiOjEuMCwiTGluZVR5cGUiOjAsIlBhcmVudFN0eWxlIjp7IiRyZWYiOiI5NSJ9fSwiVmVydGljYWxDb25uZWN0b3JTdHlsZSI6eyIkaWQiOiIzNT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zNTgiLCJNYXJnaW4iOnsiJHJlZiI6IjEwMiJ9LCJQYWRkaW5nIjp7IiRyZWYiOiIxMDMifSwiQmFja2dyb3VuZCI6eyIkaWQiOiIzNTkiLCJDb2xvciI6eyIkaWQiOiIzNjAiLCJBIjoyNTUsIlIiOjIzNSwiRyI6OTEsIkIiOjk5fX0sIklzVmlzaWJsZSI6dHJ1ZSwiV2lkdGgiOjAuMCwiSGVpZ2h0IjoxNi4wLCJCb3JkZXJTdHlsZSI6eyIkaWQiOiIzNjEiLCJMaW5lQ29sb3IiOnsiJHJlZiI6IjEwNSJ9LCJMaW5lV2VpZ2h0IjowLjAsIkxpbmVUeXBlIjowLCJQYXJlbnRTdHlsZSI6eyIkcmVmIjoiMTA0In19LCJQYXJlbnRTdHlsZSI6eyIkcmVmIjoiMTAxIn19LCJUaXRsZVN0eWxlIjp7IiRpZCI6IjM2MiIsIkZvbnRTZXR0aW5ncyI6eyIkaWQiOiIzNj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Y0IiwiTGluZUNvbG9yIjpudWxsLCJMaW5lV2VpZ2h0IjowLjAsIkxpbmVUeXBlIjowLCJQYXJlbnRTdHlsZSI6bnVsbH0sIlBhcmVudFN0eWxlIjp7IiRyZWYiOiIxMDcifX0sIkRhdGVTdHlsZSI6eyIkaWQiOiIzNjUiLCJGb250U2V0dGluZ3MiOnsiJGlkIjoiMzY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NjciLCJMaW5lQ29sb3IiOm51bGwsIkxpbmVXZWlnaHQiOjAuMCwiTGluZVR5cGUiOjAsIlBhcmVudFN0eWxlIjpudWxsfSwiUGFyZW50U3R5bGUiOnsiJHJlZiI6IjExNCJ9fSwiRGF0ZUZvcm1hdCI6eyIkcmVmIjoiMTIxIn0sIklzVmlzaWJsZSI6dHJ1ZSwiUGFyZW50U3R5bGUiOnsiJHJlZiI6IjgwIn19LCJJbmRleCI6NSwiSWQiOiJhYzQ2MGRkZS1mYzY0LTQ1YmQtYWMwYS00MzhjMWY0N2U0MTQiLCJJbXBvcnRJZCI6bnVsbCwiVGl0bGUiOiJGMTogUHJvZ3JhbW1lIGNvbmZpcm1hdGlvbiIsIk5vdGUiOm51bGwsIkh5cGVybGluayI6bnVsbCwiSXNDaGFuZ2VkIjpmYWxzZSwiSXNOZXciOmZhbHNlfSx7IiRpZCI6IjM2OCIsIkdyb3VwTmFtZSI6bnVsbCwiU3RhcnREYXRlIjoiMjAxNi0xMi0wMVQwMDowMDowMFoiLCJFbmREYXRlIjoiMjAxNi0xMi0zMVQyMzo1OTo1OS45OTlaIiwiUGVyY2VudGFnZUNvbXBsZXRlIjpudWxsLCJTdHlsZSI6eyIkaWQiOiIzNjkiLCJTaGFwZSI6MCwiU2hhcGVUaGlja25lc3MiOjEsIkR1cmF0aW9uRm9ybWF0IjowLCJJbmNsdWRlTm9uV29ya2luZ0RheXNJbkR1cmF0aW9uIjp0cnVlLCJQZXJjZW50YWdlQ29tcGxldGVTdHlsZSI6eyIkaWQiOiIzNzAiLCJGb250U2V0dGluZ3MiOnsiJGlkIjoiMzc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cyIiwiTGluZUNvbG9yIjpudWxsLCJMaW5lV2VpZ2h0IjowLjAsIkxpbmVUeXBlIjowLCJQYXJlbnRTdHlsZSI6bnVsbH0sIlBhcmVudFN0eWxlIjp7IiRyZWYiOiI4MSJ9fSwiRHVyYXRpb25TdHlsZSI6eyIkaWQiOiIzNzMiLCJGb250U2V0dGluZ3MiOnsiJGlkIjoiMzc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c1IiwiTGluZUNvbG9yIjpudWxsLCJMaW5lV2VpZ2h0IjowLjAsIkxpbmVUeXBlIjowLCJQYXJlbnRTdHlsZSI6bnVsbH0sIlBhcmVudFN0eWxlIjp7IiRyZWYiOiI4OCJ9fSwiSG9yaXpvbnRhbENvbm5lY3RvclN0eWxlIjp7IiRpZCI6IjM3NiIsIkxpbmVDb2xvciI6eyIkcmVmIjoiOTYifSwiTGluZVdlaWdodCI6MS4wLCJMaW5lVHlwZSI6MCwiUGFyZW50U3R5bGUiOnsiJHJlZiI6Ijk1In19LCJWZXJ0aWNhbENvbm5lY3RvclN0eWxlIjp7IiRpZCI6IjM3N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M3OCIsIk1hcmdpbiI6eyIkcmVmIjoiMTAyIn0sIlBhZGRpbmciOnsiJHJlZiI6IjEwMyJ9LCJCYWNrZ3JvdW5kIjp7IiRpZCI6IjM3OSIsIkNvbG9yIjp7IiRpZCI6IjM4MCIsIkEiOjI1NSwiUiI6MjM1LCJHIjo5MSwiQiI6OTl9fSwiSXNWaXNpYmxlIjp0cnVlLCJXaWR0aCI6MC4wLCJIZWlnaHQiOjE2LjAsIkJvcmRlclN0eWxlIjp7IiRpZCI6IjM4MSIsIkxpbmVDb2xvciI6eyIkcmVmIjoiMTA1In0sIkxpbmVXZWlnaHQiOjAuMCwiTGluZVR5cGUiOjAsIlBhcmVudFN0eWxlIjp7IiRyZWYiOiIxMDQifX0sIlBhcmVudFN0eWxlIjp7IiRyZWYiOiIxMDEifX0sIlRpdGxlU3R5bGUiOnsiJGlkIjoiMzgyIiwiRm9udFNldHRpbmdzIjp7IiRpZCI6IjM4My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ODQiLCJMaW5lQ29sb3IiOm51bGwsIkxpbmVXZWlnaHQiOjAuMCwiTGluZVR5cGUiOjAsIlBhcmVudFN0eWxlIjpudWxsfSwiUGFyZW50U3R5bGUiOnsiJHJlZiI6IjEwNyJ9fSwiRGF0ZVN0eWxlIjp7IiRpZCI6IjM4NSIsIkZvbnRTZXR0aW5ncyI6eyIkaWQiOiIzOD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4NyIsIkxpbmVDb2xvciI6bnVsbCwiTGluZVdlaWdodCI6MC4wLCJMaW5lVHlwZSI6MCwiUGFyZW50U3R5bGUiOm51bGx9LCJQYXJlbnRTdHlsZSI6eyIkcmVmIjoiMTE0In19LCJEYXRlRm9ybWF0Ijp7IiRyZWYiOiIxMjEifSwiSXNWaXNpYmxlIjp0cnVlLCJQYXJlbnRTdHlsZSI6eyIkcmVmIjoiODAifX0sIkluZGV4Ijo2LCJJZCI6IjI0YTIzMmMxLTZiZmItNDEzNS1iNTkyLTEwZDBjNzJlNmU3YSIsIkltcG9ydElkIjpudWxsLCJUaXRsZSI6IkYxOiBDb250cmFjdHMgaXNzdWVkIiwiTm90ZSI6bnVsbCwiSHlwZXJsaW5rIjpudWxsLCJJc0NoYW5nZWQiOmZhbHNlLCJJc05ldyI6ZmFsc2V9LHsiJGlkIjoiMzg4IiwiR3JvdXBOYW1lIjpudWxsLCJTdGFydERhdGUiOiIyMDE3LTAyLTAxVDAwOjAwOjAwWiIsIkVuZERhdGUiOiIyMDE3LTAyLTI4VDIzOjU5OjU5Ljk5OVoiLCJQZXJjZW50YWdlQ29tcGxldGUiOm51bGwsIlN0eWxlIjp7IiRpZCI6IjM4OSIsIlNoYXBlIjowLCJTaGFwZVRoaWNrbmVzcyI6MSwiRHVyYXRpb25Gb3JtYXQiOjAsIkluY2x1ZGVOb25Xb3JraW5nRGF5c0luRHVyYXRpb24iOnRydWUsIlBlcmNlbnRhZ2VDb21wbGV0ZVN0eWxlIjp7IiRpZCI6IjM5MCIsIkZvbnRTZXR0aW5ncyI6eyIkaWQiOiIzOT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OTIiLCJMaW5lQ29sb3IiOm51bGwsIkxpbmVXZWlnaHQiOjAuMCwiTGluZVR5cGUiOjAsIlBhcmVudFN0eWxlIjpudWxsfSwiUGFyZW50U3R5bGUiOnsiJHJlZiI6IjgxIn19LCJEdXJhdGlvblN0eWxlIjp7IiRpZCI6IjM5MyIsIkZvbnRTZXR0aW5ncyI6eyIkaWQiOiIzOT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OTUiLCJMaW5lQ29sb3IiOm51bGwsIkxpbmVXZWlnaHQiOjAuMCwiTGluZVR5cGUiOjAsIlBhcmVudFN0eWxlIjpudWxsfSwiUGFyZW50U3R5bGUiOnsiJHJlZiI6Ijg4In19LCJIb3Jpem9udGFsQ29ubmVjdG9yU3R5bGUiOnsiJGlkIjoiMzk2IiwiTGluZUNvbG9yIjp7IiRyZWYiOiI5NiJ9LCJMaW5lV2VpZ2h0IjoxLjAsIkxpbmVUeXBlIjowLCJQYXJlbnRTdHlsZSI6eyIkcmVmIjoiOTUifX0sIlZlcnRpY2FsQ29ubmVjdG9yU3R5bGUiOnsiJGlkIjoiMzk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zk4IiwiTWFyZ2luIjp7IiRyZWYiOiIxMDIifSwiUGFkZGluZyI6eyIkcmVmIjoiMTAzIn0sIkJhY2tncm91bmQiOnsiJGlkIjoiMzk5IiwiQ29sb3IiOnsiJGlkIjoiNDAwIiwiQSI6MjU1LCJSIjoyNTIsIkciOjEzNCwiQiI6MjAyfX0sIklzVmlzaWJsZSI6dHJ1ZSwiV2lkdGgiOjAuMCwiSGVpZ2h0IjoxNi4wLCJCb3JkZXJTdHlsZSI6eyIkaWQiOiI0MDEiLCJMaW5lQ29sb3IiOnsiJHJlZiI6IjEwNSJ9LCJMaW5lV2VpZ2h0IjowLjAsIkxpbmVUeXBlIjowLCJQYXJlbnRTdHlsZSI6eyIkcmVmIjoiMTA0In19LCJQYXJlbnRTdHlsZSI6eyIkcmVmIjoiMTAxIn19LCJUaXRsZVN0eWxlIjp7IiRpZCI6IjQwMiIsIkZvbnRTZXR0aW5ncyI6eyIkaWQiOiI0MD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DA0IiwiTGluZUNvbG9yIjpudWxsLCJMaW5lV2VpZ2h0IjowLjAsIkxpbmVUeXBlIjowLCJQYXJlbnRTdHlsZSI6bnVsbH0sIlBhcmVudFN0eWxlIjp7IiRyZWYiOiIxMDcifX0sIkRhdGVTdHlsZSI6eyIkaWQiOiI0MDUiLCJGb250U2V0dGluZ3MiOnsiJGlkIjoiNDA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0MDciLCJMaW5lQ29sb3IiOm51bGwsIkxpbmVXZWlnaHQiOjAuMCwiTGluZVR5cGUiOjAsIlBhcmVudFN0eWxlIjpudWxsfSwiUGFyZW50U3R5bGUiOnsiJHJlZiI6IjExNCJ9fSwiRGF0ZUZvcm1hdCI6eyIkcmVmIjoiMTIxIn0sIklzVmlzaWJsZSI6dHJ1ZSwiUGFyZW50U3R5bGUiOnsiJHJlZiI6IjgwIn19LCJJbmRleCI6NywiSWQiOiJlNDQyNmQ2YS1kZTUwLTQzYWMtOTI5YS1iZDFkNTk1NDEyZTAiLCJJbXBvcnRJZCI6bnVsbCwiVGl0bGUiOiJGZXN0aXZhbCAxIChIYWxmIHRlcm0pIiwiTm90ZSI6bnVsbCwiSHlwZXJsaW5rIjpudWxsLCJJc0NoYW5nZWQiOmZhbHNlLCJJc05ldyI6ZmFsc2V9LHsiJGlkIjoiNDA4IiwiR3JvdXBOYW1lIjpudWxsLCJTdGFydERhdGUiOiIyMDE3LTAxLTAxVDAwOjAwOjAwWiIsIkVuZERhdGUiOiIyMDE3LTAxLTMxVDIzOjU5OjU5Ljk5OVoiLCJQZXJjZW50YWdlQ29tcGxldGUiOm51bGwsIlN0eWxlIjp7IiRpZCI6IjQwOSIsIlNoYXBlIjowLCJTaGFwZVRoaWNrbmVzcyI6MSwiRHVyYXRpb25Gb3JtYXQiOjAsIkluY2x1ZGVOb25Xb3JraW5nRGF5c0luRHVyYXRpb24iOnRydWUsIlBlcmNlbnRhZ2VDb21wbGV0ZVN0eWxlIjp7IiRpZCI6IjQxMCIsIkZvbnRTZXR0aW5ncyI6eyIkaWQiOiI0MT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0MTIiLCJMaW5lQ29sb3IiOm51bGwsIkxpbmVXZWlnaHQiOjAuMCwiTGluZVR5cGUiOjAsIlBhcmVudFN0eWxlIjpudWxsfSwiUGFyZW50U3R5bGUiOnsiJHJlZiI6IjgxIn19LCJEdXJhdGlvblN0eWxlIjp7IiRpZCI6IjQxMyIsIkZvbnRTZXR0aW5ncyI6eyIkaWQiOiI0MT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0MTUiLCJMaW5lQ29sb3IiOm51bGwsIkxpbmVXZWlnaHQiOjAuMCwiTGluZVR5cGUiOjAsIlBhcmVudFN0eWxlIjpudWxsfSwiUGFyZW50U3R5bGUiOnsiJHJlZiI6Ijg4In19LCJIb3Jpem9udGFsQ29ubmVjdG9yU3R5bGUiOnsiJGlkIjoiNDE2IiwiTGluZUNvbG9yIjp7IiRyZWYiOiI5NiJ9LCJMaW5lV2VpZ2h0IjoxLjAsIkxpbmVUeXBlIjowLCJQYXJlbnRTdHlsZSI6eyIkcmVmIjoiOTUifX0sIlZlcnRpY2FsQ29ubmVjdG9yU3R5bGUiOnsiJGlkIjoiNDE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NDE4IiwiTWFyZ2luIjp7IiRyZWYiOiIxMDIifSwiUGFkZGluZyI6eyIkcmVmIjoiMTAzIn0sIkJhY2tncm91bmQiOnsiJGlkIjoiNDE5IiwiQ29sb3IiOnsiJGlkIjoiNDIwIiwiQSI6MjU1LCJSIjoyMzUsIkciOjkxLCJCIjo5OX19LCJJc1Zpc2libGUiOnRydWUsIldpZHRoIjowLjAsIkhlaWdodCI6MTYuMCwiQm9yZGVyU3R5bGUiOnsiJGlkIjoiNDIxIiwiTGluZUNvbG9yIjp7IiRyZWYiOiIxMDUifSwiTGluZVdlaWdodCI6MC4wLCJMaW5lVHlwZSI6MCwiUGFyZW50U3R5bGUiOnsiJHJlZiI6IjEwNCJ9fSwiUGFyZW50U3R5bGUiOnsiJHJlZiI6IjEwMSJ9fSwiVGl0bGVTdHlsZSI6eyIkaWQiOiI0MjIiLCJGb250U2V0dGluZ3MiOnsiJGlkIjoiNDIz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QyNCIsIkxpbmVDb2xvciI6bnVsbCwiTGluZVdlaWdodCI6MC4wLCJMaW5lVHlwZSI6MCwiUGFyZW50U3R5bGUiOm51bGx9LCJQYXJlbnRTdHlsZSI6eyIkcmVmIjoiMTA3In19LCJEYXRlU3R5bGUiOnsiJGlkIjoiNDI1IiwiRm9udFNldHRpbmdzIjp7IiRpZCI6IjQy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NDI3IiwiTGluZUNvbG9yIjpudWxsLCJMaW5lV2VpZ2h0IjowLjAsIkxpbmVUeXBlIjowLCJQYXJlbnRTdHlsZSI6bnVsbH0sIlBhcmVudFN0eWxlIjp7IiRyZWYiOiIxMTQifX0sIkRhdGVGb3JtYXQiOnsiJHJlZiI6IjEyMSJ9LCJJc1Zpc2libGUiOnRydWUsIlBhcmVudFN0eWxlIjp7IiRyZWYiOiI4MCJ9fSwiSW5kZXgiOjgsIklkIjoiZDEwOWUwOGItODU3ZS00NTdlLTlkNzItMTk5MjNhNTRlZWYzIiwiSW1wb3J0SWQiOm51bGwsIlRpdGxlIjoiRjI6IFByb2dyYW1tZSBjb25maXJtYXRpb24iLCJOb3RlIjpudWxsLCJIeXBlcmxpbmsiOm51bGwsIklzQ2hhbmdlZCI6ZmFsc2UsIklzTmV3IjpmYWxzZX0seyIkaWQiOiI0MjgiLCJHcm91cE5hbWUiOm51bGwsIlN0YXJ0RGF0ZSI6IjIwMTctMDItMDFUMDA6MDA6MDBaIiwiRW5kRGF0ZSI6IjIwMTctMDItMjhUMjM6NTk6NTkuOTk5WiIsIlBlcmNlbnRhZ2VDb21wbGV0ZSI6bnVsbCwiU3R5bGUiOnsiJGlkIjoiNDI5IiwiU2hhcGUiOjAsIlNoYXBlVGhpY2tuZXNzIjoxLCJEdXJhdGlvbkZvcm1hdCI6MCwiSW5jbHVkZU5vbldvcmtpbmdEYXlzSW5EdXJhdGlvbiI6dHJ1ZSwiUGVyY2VudGFnZUNvbXBsZXRlU3R5bGUiOnsiJGlkIjoiNDMwIiwiRm9udFNldHRpbmdzIjp7IiRpZCI6IjQz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QzMiIsIkxpbmVDb2xvciI6bnVsbCwiTGluZVdlaWdodCI6MC4wLCJMaW5lVHlwZSI6MCwiUGFyZW50U3R5bGUiOm51bGx9LCJQYXJlbnRTdHlsZSI6eyIkcmVmIjoiODEifX0sIkR1cmF0aW9uU3R5bGUiOnsiJGlkIjoiNDMzIiwiRm9udFNldHRpbmdzIjp7IiRpZCI6IjQz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QzNSIsIkxpbmVDb2xvciI6bnVsbCwiTGluZVdlaWdodCI6MC4wLCJMaW5lVHlwZSI6MCwiUGFyZW50U3R5bGUiOm51bGx9LCJQYXJlbnRTdHlsZSI6eyIkcmVmIjoiODgifX0sIkhvcml6b250YWxDb25uZWN0b3JTdHlsZSI6eyIkaWQiOiI0MzYiLCJMaW5lQ29sb3IiOnsiJHJlZiI6Ijk2In0sIkxpbmVXZWlnaHQiOjEuMCwiTGluZVR5cGUiOjAsIlBhcmVudFN0eWxlIjp7IiRyZWYiOiI5NSJ9fSwiVmVydGljYWxDb25uZWN0b3JTdHlsZSI6eyIkaWQiOiI0Mz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0MzgiLCJNYXJnaW4iOnsiJHJlZiI6IjEwMiJ9LCJQYWRkaW5nIjp7IiRyZWYiOiIxMDMifSwiQmFja2dyb3VuZCI6eyIkaWQiOiI0MzkiLCJDb2xvciI6eyIkaWQiOiI0NDAiLCJBIjoyNTUsIlIiOjIzNSwiRyI6OTEsIkIiOjk5fX0sIklzVmlzaWJsZSI6dHJ1ZSwiV2lkdGgiOjAuMCwiSGVpZ2h0IjoxNi4wLCJCb3JkZXJTdHlsZSI6eyIkaWQiOiI0NDEiLCJMaW5lQ29sb3IiOnsiJHJlZiI6IjEwNSJ9LCJMaW5lV2VpZ2h0IjowLjAsIkxpbmVUeXBlIjowLCJQYXJlbnRTdHlsZSI6eyIkcmVmIjoiMTA0In19LCJQYXJlbnRTdHlsZSI6eyIkcmVmIjoiMTAxIn19LCJUaXRsZVN0eWxlIjp7IiRpZCI6IjQ0MiIsIkZvbnRTZXR0aW5ncyI6eyIkaWQiOiI0ND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DQ0IiwiTGluZUNvbG9yIjpudWxsLCJMaW5lV2VpZ2h0IjowLjAsIkxpbmVUeXBlIjowLCJQYXJlbnRTdHlsZSI6bnVsbH0sIlBhcmVudFN0eWxlIjp7IiRyZWYiOiIxMDcifX0sIkRhdGVTdHlsZSI6eyIkaWQiOiI0NDUiLCJGb250U2V0dGluZ3MiOnsiJGlkIjoiNDQ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0NDciLCJMaW5lQ29sb3IiOm51bGwsIkxpbmVXZWlnaHQiOjAuMCwiTGluZVR5cGUiOjAsIlBhcmVudFN0eWxlIjpudWxsfSwiUGFyZW50U3R5bGUiOnsiJHJlZiI6IjExNCJ9fSwiRGF0ZUZvcm1hdCI6eyIkcmVmIjoiMTIxIn0sIklzVmlzaWJsZSI6dHJ1ZSwiUGFyZW50U3R5bGUiOnsiJHJlZiI6IjgwIn19LCJJbmRleCI6OSwiSWQiOiJkMzk3ZDcxYS05MzQxLTQ5Y2QtOTEyOC1jNzA3YTQyZTQzNTYiLCJJbXBvcnRJZCI6bnVsbCwiVGl0bGUiOiJGMjogQ29udHJhY3RzIGlzc3VlZCIsIk5vdGUiOm51bGwsIkh5cGVybGluayI6bnVsbCwiSXNDaGFuZ2VkIjpmYWxzZSwiSXNOZXciOmZhbHNlfSx7IiRpZCI6IjQ0OCIsIkdyb3VwTmFtZSI6bnVsbCwiU3RhcnREYXRlIjoiMjAxNy0wNS0wMVQwMDowMDowMFoiLCJFbmREYXRlIjoiMjAxNy0wNS0zMVQyMzo1OTo1OS45OTlaIiwiUGVyY2VudGFnZUNvbXBsZXRlIjpudWxsLCJTdHlsZSI6eyIkaWQiOiI0NDkiLCJTaGFwZSI6MCwiU2hhcGVUaGlja25lc3MiOjEsIkR1cmF0aW9uRm9ybWF0IjowLCJJbmNsdWRlTm9uV29ya2luZ0RheXNJbkR1cmF0aW9uIjp0cnVlLCJQZXJjZW50YWdlQ29tcGxldGVTdHlsZSI6eyIkaWQiOiI0NTAiLCJGb250U2V0dGluZ3MiOnsiJGlkIjoiNDU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NDUyIiwiTGluZUNvbG9yIjpudWxsLCJMaW5lV2VpZ2h0IjowLjAsIkxpbmVUeXBlIjowLCJQYXJlbnRTdHlsZSI6bnVsbH0sIlBhcmVudFN0eWxlIjp7IiRyZWYiOiI4MSJ9fSwiRHVyYXRpb25TdHlsZSI6eyIkaWQiOiI0NTMiLCJGb250U2V0dGluZ3MiOnsiJGlkIjoiNDU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NDU1IiwiTGluZUNvbG9yIjpudWxsLCJMaW5lV2VpZ2h0IjowLjAsIkxpbmVUeXBlIjowLCJQYXJlbnRTdHlsZSI6bnVsbH0sIlBhcmVudFN0eWxlIjp7IiRyZWYiOiI4OCJ9fSwiSG9yaXpvbnRhbENvbm5lY3RvclN0eWxlIjp7IiRpZCI6IjQ1NiIsIkxpbmVDb2xvciI6eyIkcmVmIjoiOTYifSwiTGluZVdlaWdodCI6MS4wLCJMaW5lVHlwZSI6MCwiUGFyZW50U3R5bGUiOnsiJHJlZiI6Ijk1In19LCJWZXJ0aWNhbENvbm5lY3RvclN0eWxlIjp7IiRpZCI6IjQ1N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Q1OCIsIk1hcmdpbiI6eyIkcmVmIjoiMTAyIn0sIlBhZGRpbmciOnsiJHJlZiI6IjEwMyJ9LCJCYWNrZ3JvdW5kIjp7IiRpZCI6IjQ1OSIsIkNvbG9yIjp7IiRpZCI6IjQ2MCIsIkEiOjI1NSwiUiI6MjUyLCJHIjoxMzQsIkIiOjIwMn19LCJJc1Zpc2libGUiOnRydWUsIldpZHRoIjowLjAsIkhlaWdodCI6MTYuMCwiQm9yZGVyU3R5bGUiOnsiJGlkIjoiNDYxIiwiTGluZUNvbG9yIjp7IiRyZWYiOiIxMDUifSwiTGluZVdlaWdodCI6MC4wLCJMaW5lVHlwZSI6MCwiUGFyZW50U3R5bGUiOnsiJHJlZiI6IjEwNCJ9fSwiUGFyZW50U3R5bGUiOnsiJHJlZiI6IjEwMSJ9fSwiVGl0bGVTdHlsZSI6eyIkaWQiOiI0NjIiLCJGb250U2V0dGluZ3MiOnsiJGlkIjoiNDYz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Q2NCIsIkxpbmVDb2xvciI6bnVsbCwiTGluZVdlaWdodCI6MC4wLCJMaW5lVHlwZSI6MCwiUGFyZW50U3R5bGUiOm51bGx9LCJQYXJlbnRTdHlsZSI6eyIkcmVmIjoiMTA3In19LCJEYXRlU3R5bGUiOnsiJGlkIjoiNDY1IiwiRm9udFNldHRpbmdzIjp7IiRpZCI6IjQ2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NDY3IiwiTGluZUNvbG9yIjpudWxsLCJMaW5lV2VpZ2h0IjowLjAsIkxpbmVUeXBlIjowLCJQYXJlbnRTdHlsZSI6bnVsbH0sIlBhcmVudFN0eWxlIjp7IiRyZWYiOiIxMTQifX0sIkRhdGVGb3JtYXQiOnsiJHJlZiI6IjEyMSJ9LCJJc1Zpc2libGUiOnRydWUsIlBhcmVudFN0eWxlIjp7IiRyZWYiOiI4MCJ9fSwiSW5kZXgiOjEwLCJJZCI6IjY1Njg5MmRmLTdlZGEtNGI2NC05MjgwLWZhMDdkNGIyMjkxNyIsIkltcG9ydElkIjpudWxsLCJUaXRsZSI6IkZlc3RpdmFsIDIgKEhhbGYgdGVybSkiLCJOb3RlIjpudWxsLCJIeXBlcmxpbmsiOm51bGwsIklzQ2hhbmdlZCI6ZmFsc2UsIklzTmV3IjpmYWxzZX0seyIkaWQiOiI0NjgiLCJHcm91cE5hbWUiOm51bGwsIlN0YXJ0RGF0ZSI6IjIwMTctMDYtMDFUMDA6MDA6MDBaIiwiRW5kRGF0ZSI6IjIwMTctMDYtMzBUMjM6NTk6NTkuOTk5WiIsIlBlcmNlbnRhZ2VDb21wbGV0ZSI6bnVsbCwiU3R5bGUiOnsiJGlkIjoiNDY5IiwiU2hhcGUiOjAsIlNoYXBlVGhpY2tuZXNzIjoxLCJEdXJhdGlvbkZvcm1hdCI6MCwiSW5jbHVkZU5vbldvcmtpbmdEYXlzSW5EdXJhdGlvbiI6dHJ1ZSwiUGVyY2VudGFnZUNvbXBsZXRlU3R5bGUiOnsiJGlkIjoiNDcwIiwiRm9udFNldHRpbmdzIjp7IiRpZCI6IjQ3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Q3MiIsIkxpbmVDb2xvciI6bnVsbCwiTGluZVdlaWdodCI6MC4wLCJMaW5lVHlwZSI6MCwiUGFyZW50U3R5bGUiOm51bGx9LCJQYXJlbnRTdHlsZSI6eyIkcmVmIjoiODEifX0sIkR1cmF0aW9uU3R5bGUiOnsiJGlkIjoiNDczIiwiRm9udFNldHRpbmdzIjp7IiRpZCI6IjQ3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Q3NSIsIkxpbmVDb2xvciI6bnVsbCwiTGluZVdlaWdodCI6MC4wLCJMaW5lVHlwZSI6MCwiUGFyZW50U3R5bGUiOm51bGx9LCJQYXJlbnRTdHlsZSI6eyIkcmVmIjoiODgifX0sIkhvcml6b250YWxDb25uZWN0b3JTdHlsZSI6eyIkaWQiOiI0NzYiLCJMaW5lQ29sb3IiOnsiJHJlZiI6Ijk2In0sIkxpbmVXZWlnaHQiOjEuMCwiTGluZVR5cGUiOjAsIlBhcmVudFN0eWxlIjp7IiRyZWYiOiI5NSJ9fSwiVmVydGljYWxDb25uZWN0b3JTdHlsZSI6eyIkaWQiOiI0Nz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0NzgiLCJNYXJnaW4iOnsiJHJlZiI6IjEwMiJ9LCJQYWRkaW5nIjp7IiRyZWYiOiIxMDMifSwiQmFja2dyb3VuZCI6eyIkaWQiOiI0NzkiLCJDb2xvciI6eyIkaWQiOiI0ODAiLCJBIjoyNTUsIlIiOjIzNSwiRyI6OTEsIkIiOjk5fX0sIklzVmlzaWJsZSI6dHJ1ZSwiV2lkdGgiOjAuMCwiSGVpZ2h0IjoxNi4wLCJCb3JkZXJTdHlsZSI6eyIkaWQiOiI0ODEiLCJMaW5lQ29sb3IiOnsiJHJlZiI6IjEwNSJ9LCJMaW5lV2VpZ2h0IjowLjAsIkxpbmVUeXBlIjowLCJQYXJlbnRTdHlsZSI6eyIkcmVmIjoiMTA0In19LCJQYXJlbnRTdHlsZSI6eyIkcmVmIjoiMTAxIn19LCJUaXRsZVN0eWxlIjp7IiRpZCI6IjQ4MiIsIkZvbnRTZXR0aW5ncyI6eyIkaWQiOiI0OD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Dg0IiwiTGluZUNvbG9yIjpudWxsLCJMaW5lV2VpZ2h0IjowLjAsIkxpbmVUeXBlIjowLCJQYXJlbnRTdHlsZSI6bnVsbH0sIlBhcmVudFN0eWxlIjp7IiRyZWYiOiIxMDcifX0sIkRhdGVTdHlsZSI6eyIkaWQiOiI0ODUiLCJGb250U2V0dGluZ3MiOnsiJGlkIjoiNDg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0ODciLCJMaW5lQ29sb3IiOm51bGwsIkxpbmVXZWlnaHQiOjAuMCwiTGluZVR5cGUiOjAsIlBhcmVudFN0eWxlIjpudWxsfSwiUGFyZW50U3R5bGUiOnsiJHJlZiI6IjExNCJ9fSwiRGF0ZUZvcm1hdCI6eyIkcmVmIjoiMTIxIn0sIklzVmlzaWJsZSI6dHJ1ZSwiUGFyZW50U3R5bGUiOnsiJHJlZiI6IjgwIn19LCJJbmRleCI6MTEsIklkIjoiYWVlNDJjN2MtYTVlOS00N2UzLTlkMDUtOWU2ZGY5YTIwOWU4IiwiSW1wb3J0SWQiOm51bGwsIlRpdGxlIjoiRjM6IFByb2dyYW1tZSBjb25maXJtYXRpb24iLCJOb3RlIjpudWxsLCJIeXBlcmxpbmsiOm51bGwsIklzQ2hhbmdlZCI6ZmFsc2UsIklzTmV3IjpmYWxzZX0seyIkaWQiOiI0ODgiLCJHcm91cE5hbWUiOm51bGwsIlN0YXJ0RGF0ZSI6IjIwMTctMDctMDFUMDA6MDA6MDBaIiwiRW5kRGF0ZSI6IjIwMTctMDctMzFUMjM6NTk6NTkuOTk5WiIsIlBlcmNlbnRhZ2VDb21wbGV0ZSI6bnVsbCwiU3R5bGUiOnsiJGlkIjoiNDg5IiwiU2hhcGUiOjAsIlNoYXBlVGhpY2tuZXNzIjoxLCJEdXJhdGlvbkZvcm1hdCI6MCwiSW5jbHVkZU5vbldvcmtpbmdEYXlzSW5EdXJhdGlvbiI6dHJ1ZSwiUGVyY2VudGFnZUNvbXBsZXRlU3R5bGUiOnsiJGlkIjoiNDkwIiwiRm9udFNldHRpbmdzIjp7IiRpZCI6IjQ5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Q5MiIsIkxpbmVDb2xvciI6bnVsbCwiTGluZVdlaWdodCI6MC4wLCJMaW5lVHlwZSI6MCwiUGFyZW50U3R5bGUiOm51bGx9LCJQYXJlbnRTdHlsZSI6eyIkcmVmIjoiODEifX0sIkR1cmF0aW9uU3R5bGUiOnsiJGlkIjoiNDkzIiwiRm9udFNldHRpbmdzIjp7IiRpZCI6IjQ5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Q5NSIsIkxpbmVDb2xvciI6bnVsbCwiTGluZVdlaWdodCI6MC4wLCJMaW5lVHlwZSI6MCwiUGFyZW50U3R5bGUiOm51bGx9LCJQYXJlbnRTdHlsZSI6eyIkcmVmIjoiODgifX0sIkhvcml6b250YWxDb25uZWN0b3JTdHlsZSI6eyIkaWQiOiI0OTYiLCJMaW5lQ29sb3IiOnsiJHJlZiI6Ijk2In0sIkxpbmVXZWlnaHQiOjEuMCwiTGluZVR5cGUiOjAsIlBhcmVudFN0eWxlIjp7IiRyZWYiOiI5NSJ9fSwiVmVydGljYWxDb25uZWN0b3JTdHlsZSI6eyIkaWQiOiI0OT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0OTgiLCJNYXJnaW4iOnsiJHJlZiI6IjEwMiJ9LCJQYWRkaW5nIjp7IiRyZWYiOiIxMDMifSwiQmFja2dyb3VuZCI6eyIkaWQiOiI0OTkiLCJDb2xvciI6eyIkaWQiOiI1MDAiLCJBIjoyNTUsIlIiOjIzNSwiRyI6OTEsIkIiOjk5fX0sIklzVmlzaWJsZSI6dHJ1ZSwiV2lkdGgiOjAuMCwiSGVpZ2h0IjoxNi4wLCJCb3JkZXJTdHlsZSI6eyIkaWQiOiI1MDEiLCJMaW5lQ29sb3IiOnsiJHJlZiI6IjEwNSJ9LCJMaW5lV2VpZ2h0IjowLjAsIkxpbmVUeXBlIjowLCJQYXJlbnRTdHlsZSI6eyIkcmVmIjoiMTA0In19LCJQYXJlbnRTdHlsZSI6eyIkcmVmIjoiMTAxIn19LCJUaXRsZVN0eWxlIjp7IiRpZCI6IjUwMiIsIkZvbnRTZXR0aW5ncyI6eyIkaWQiOiI1MD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TA0IiwiTGluZUNvbG9yIjpudWxsLCJMaW5lV2VpZ2h0IjowLjAsIkxpbmVUeXBlIjowLCJQYXJlbnRTdHlsZSI6bnVsbH0sIlBhcmVudFN0eWxlIjp7IiRyZWYiOiIxMDcifX0sIkRhdGVTdHlsZSI6eyIkaWQiOiI1MDUiLCJGb250U2V0dGluZ3MiOnsiJGlkIjoiNTA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1MDciLCJMaW5lQ29sb3IiOm51bGwsIkxpbmVXZWlnaHQiOjAuMCwiTGluZVR5cGUiOjAsIlBhcmVudFN0eWxlIjpudWxsfSwiUGFyZW50U3R5bGUiOnsiJHJlZiI6IjExNCJ9fSwiRGF0ZUZvcm1hdCI6eyIkcmVmIjoiMTIxIn0sIklzVmlzaWJsZSI6dHJ1ZSwiUGFyZW50U3R5bGUiOnsiJHJlZiI6IjgwIn19LCJJbmRleCI6MTIsIklkIjoiNjBjNzkyOGEtZmJmMC00OTQ5LWI0YzgtZmFlMTQyNTdhNWIwIiwiSW1wb3J0SWQiOm51bGwsIlRpdGxlIjoiRjM6IENvbnRyYWN0cyBpc3N1ZWQiLCJOb3RlIjpudWxsLCJIeXBlcmxpbmsiOm51bGwsIklzQ2hhbmdlZCI6ZmFsc2UsIklzTmV3IjpmYWxzZX0seyIkaWQiOiI1MDgiLCJHcm91cE5hbWUiOm51bGwsIlN0YXJ0RGF0ZSI6IjIwMTctMTAtMDFUMDA6MDA6MDBaIiwiRW5kRGF0ZSI6IjIwMTctMTAtMzFUMjM6NTk6NTkuOTk5WiIsIlBlcmNlbnRhZ2VDb21wbGV0ZSI6bnVsbCwiU3R5bGUiOnsiJGlkIjoiNTA5IiwiU2hhcGUiOjAsIlNoYXBlVGhpY2tuZXNzIjoxLCJEdXJhdGlvbkZvcm1hdCI6MCwiSW5jbHVkZU5vbldvcmtpbmdEYXlzSW5EdXJhdGlvbiI6dHJ1ZSwiUGVyY2VudGFnZUNvbXBsZXRlU3R5bGUiOnsiJGlkIjoiNTEwIiwiRm9udFNldHRpbmdzIjp7IiRpZCI6IjUx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UxMiIsIkxpbmVDb2xvciI6bnVsbCwiTGluZVdlaWdodCI6MC4wLCJMaW5lVHlwZSI6MCwiUGFyZW50U3R5bGUiOm51bGx9LCJQYXJlbnRTdHlsZSI6eyIkcmVmIjoiODEifX0sIkR1cmF0aW9uU3R5bGUiOnsiJGlkIjoiNTEzIiwiRm9udFNldHRpbmdzIjp7IiRpZCI6IjUx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UxNSIsIkxpbmVDb2xvciI6bnVsbCwiTGluZVdlaWdodCI6MC4wLCJMaW5lVHlwZSI6MCwiUGFyZW50U3R5bGUiOm51bGx9LCJQYXJlbnRTdHlsZSI6eyIkcmVmIjoiODgifX0sIkhvcml6b250YWxDb25uZWN0b3JTdHlsZSI6eyIkaWQiOiI1MTYiLCJMaW5lQ29sb3IiOnsiJHJlZiI6Ijk2In0sIkxpbmVXZWlnaHQiOjEuMCwiTGluZVR5cGUiOjAsIlBhcmVudFN0eWxlIjp7IiRyZWYiOiI5NSJ9fSwiVmVydGljYWxDb25uZWN0b3JTdHlsZSI6eyIkaWQiOiI1MT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1MTgiLCJNYXJnaW4iOnsiJHJlZiI6IjEwMiJ9LCJQYWRkaW5nIjp7IiRyZWYiOiIxMDMifSwiQmFja2dyb3VuZCI6eyIkaWQiOiI1MTkiLCJDb2xvciI6eyIkaWQiOiI1MjAiLCJBIjoyNTUsIlIiOjI1MiwiRyI6MTM0LCJCIjoyMDJ9fSwiSXNWaXNpYmxlIjp0cnVlLCJXaWR0aCI6MC4wLCJIZWlnaHQiOjE2LjAsIkJvcmRlclN0eWxlIjp7IiRpZCI6IjUyMSIsIkxpbmVDb2xvciI6eyIkcmVmIjoiMTA1In0sIkxpbmVXZWlnaHQiOjAuMCwiTGluZVR5cGUiOjAsIlBhcmVudFN0eWxlIjp7IiRyZWYiOiIxMDQifX0sIlBhcmVudFN0eWxlIjp7IiRyZWYiOiIxMDEifX0sIlRpdGxlU3R5bGUiOnsiJGlkIjoiNTIyIiwiRm9udFNldHRpbmdzIjp7IiRpZCI6IjUyMy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1MjQiLCJMaW5lQ29sb3IiOm51bGwsIkxpbmVXZWlnaHQiOjAuMCwiTGluZVR5cGUiOjAsIlBhcmVudFN0eWxlIjpudWxsfSwiUGFyZW50U3R5bGUiOnsiJHJlZiI6IjEwNyJ9fSwiRGF0ZVN0eWxlIjp7IiRpZCI6IjUyNSIsIkZvbnRTZXR0aW5ncyI6eyIkaWQiOiI1Mj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UyNyIsIkxpbmVDb2xvciI6bnVsbCwiTGluZVdlaWdodCI6MC4wLCJMaW5lVHlwZSI6MCwiUGFyZW50U3R5bGUiOm51bGx9LCJQYXJlbnRTdHlsZSI6eyIkcmVmIjoiMTE0In19LCJEYXRlRm9ybWF0Ijp7IiRyZWYiOiIxMjEifSwiSXNWaXNpYmxlIjp0cnVlLCJQYXJlbnRTdHlsZSI6eyIkcmVmIjoiODAifX0sIkluZGV4IjoxMywiSWQiOiJhNGNmMzJiMS01ZTU5LTQ2NDMtYTI5Yy05NjQ5YTNkMjQxMTIiLCJJbXBvcnRJZCI6bnVsbCwiVGl0bGUiOiJGZXN0aXZhbCAzIChIYWxmIHRlcm0pIiwiTm90ZSI6bnVsbCwiSHlwZXJsaW5rIjpudWxsLCJJc0NoYW5nZWQiOmZhbHNlLCJJc05ldyI6ZmFsc2V9LHsiJGlkIjoiNTI4IiwiR3JvdXBOYW1lIjpudWxsLCJTdGFydERhdGUiOiIyMDE3LTExLTAxVDAwOjAwOjAwWiIsIkVuZERhdGUiOiIyMDE3LTExLTMwVDIzOjU5OjU5Ljk5OVoiLCJQZXJjZW50YWdlQ29tcGxldGUiOm51bGwsIlN0eWxlIjp7IiRpZCI6IjUyOSIsIlNoYXBlIjowLCJTaGFwZVRoaWNrbmVzcyI6MSwiRHVyYXRpb25Gb3JtYXQiOjAsIkluY2x1ZGVOb25Xb3JraW5nRGF5c0luRHVyYXRpb24iOnRydWUsIlBlcmNlbnRhZ2VDb21wbGV0ZVN0eWxlIjp7IiRpZCI6IjUzMCIsIkZvbnRTZXR0aW5ncyI6eyIkaWQiOiI1Mz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1MzIiLCJMaW5lQ29sb3IiOm51bGwsIkxpbmVXZWlnaHQiOjAuMCwiTGluZVR5cGUiOjAsIlBhcmVudFN0eWxlIjpudWxsfSwiUGFyZW50U3R5bGUiOnsiJHJlZiI6IjgxIn19LCJEdXJhdGlvblN0eWxlIjp7IiRpZCI6IjUzMyIsIkZvbnRTZXR0aW5ncyI6eyIkaWQiOiI1Mz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1MzUiLCJMaW5lQ29sb3IiOm51bGwsIkxpbmVXZWlnaHQiOjAuMCwiTGluZVR5cGUiOjAsIlBhcmVudFN0eWxlIjpudWxsfSwiUGFyZW50U3R5bGUiOnsiJHJlZiI6Ijg4In19LCJIb3Jpem9udGFsQ29ubmVjdG9yU3R5bGUiOnsiJGlkIjoiNTM2IiwiTGluZUNvbG9yIjp7IiRyZWYiOiI5NiJ9LCJMaW5lV2VpZ2h0IjoxLjAsIkxpbmVUeXBlIjowLCJQYXJlbnRTdHlsZSI6eyIkcmVmIjoiOTUifX0sIlZlcnRpY2FsQ29ubmVjdG9yU3R5bGUiOnsiJGlkIjoiNTM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NTM4IiwiTWFyZ2luIjp7IiRyZWYiOiIxMDIifSwiUGFkZGluZyI6eyIkcmVmIjoiMTAzIn0sIkJhY2tncm91bmQiOnsiJGlkIjoiNTM5IiwiQ29sb3IiOnsiJGlkIjoiNTQwIiwiQSI6MjU1LCJSIjoyMzUsIkciOjkxLCJCIjo5OX19LCJJc1Zpc2libGUiOnRydWUsIldpZHRoIjowLjAsIkhlaWdodCI6MTYuMCwiQm9yZGVyU3R5bGUiOnsiJGlkIjoiNTQxIiwiTGluZUNvbG9yIjp7IiRyZWYiOiIxMDUifSwiTGluZVdlaWdodCI6MC4wLCJMaW5lVHlwZSI6MCwiUGFyZW50U3R5bGUiOnsiJHJlZiI6IjEwNCJ9fSwiUGFyZW50U3R5bGUiOnsiJHJlZiI6IjEwMSJ9fSwiVGl0bGVTdHlsZSI6eyIkaWQiOiI1NDIiLCJGb250U2V0dGluZ3MiOnsiJGlkIjoiNTQz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U0NCIsIkxpbmVDb2xvciI6bnVsbCwiTGluZVdlaWdodCI6MC4wLCJMaW5lVHlwZSI6MCwiUGFyZW50U3R5bGUiOm51bGx9LCJQYXJlbnRTdHlsZSI6eyIkcmVmIjoiMTA3In19LCJEYXRlU3R5bGUiOnsiJGlkIjoiNTQ1IiwiRm9udFNldHRpbmdzIjp7IiRpZCI6IjU0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NTQ3IiwiTGluZUNvbG9yIjpudWxsLCJMaW5lV2VpZ2h0IjowLjAsIkxpbmVUeXBlIjowLCJQYXJlbnRTdHlsZSI6bnVsbH0sIlBhcmVudFN0eWxlIjp7IiRyZWYiOiIxMTQifX0sIkRhdGVGb3JtYXQiOnsiJHJlZiI6IjEyMSJ9LCJJc1Zpc2libGUiOnRydWUsIlBhcmVudFN0eWxlIjp7IiRyZWYiOiI4MCJ9fSwiSW5kZXgiOjE0LCJJZCI6ImNjMDQ3Nzk3LTI1YjAtNDlhNi1hYjVhLTY3MTU1YWM5Nzk2ZiIsIkltcG9ydElkIjpudWxsLCJUaXRsZSI6IkY0OiBQcm9ncmFtbWUgY29uZmlybWF0aW9uIiwiTm90ZSI6bnVsbCwiSHlwZXJsaW5rIjpudWxsLCJJc0NoYW5nZWQiOmZhbHNlLCJJc05ldyI6ZmFsc2V9LHsiJGlkIjoiNTQ4IiwiR3JvdXBOYW1lIjpudWxsLCJTdGFydERhdGUiOiIyMDE3LTEyLTAxVDAwOjAwOjAwWiIsIkVuZERhdGUiOiIyMDE3LTEyLTMxVDIzOjU5OjU5Ljk5OVoiLCJQZXJjZW50YWdlQ29tcGxldGUiOm51bGwsIlN0eWxlIjp7IiRpZCI6IjU0OSIsIlNoYXBlIjowLCJTaGFwZVRoaWNrbmVzcyI6MSwiRHVyYXRpb25Gb3JtYXQiOjAsIkluY2x1ZGVOb25Xb3JraW5nRGF5c0luRHVyYXRpb24iOnRydWUsIlBlcmNlbnRhZ2VDb21wbGV0ZVN0eWxlIjp7IiRpZCI6IjU1MCIsIkZvbnRTZXR0aW5ncyI6eyIkaWQiOiI1NT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1NTIiLCJMaW5lQ29sb3IiOm51bGwsIkxpbmVXZWlnaHQiOjAuMCwiTGluZVR5cGUiOjAsIlBhcmVudFN0eWxlIjpudWxsfSwiUGFyZW50U3R5bGUiOnsiJHJlZiI6IjgxIn19LCJEdXJhdGlvblN0eWxlIjp7IiRpZCI6IjU1MyIsIkZvbnRTZXR0aW5ncyI6eyIkaWQiOiI1NT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1NTUiLCJMaW5lQ29sb3IiOm51bGwsIkxpbmVXZWlnaHQiOjAuMCwiTGluZVR5cGUiOjAsIlBhcmVudFN0eWxlIjpudWxsfSwiUGFyZW50U3R5bGUiOnsiJHJlZiI6Ijg4In19LCJIb3Jpem9udGFsQ29ubmVjdG9yU3R5bGUiOnsiJGlkIjoiNTU2IiwiTGluZUNvbG9yIjp7IiRyZWYiOiI5NiJ9LCJMaW5lV2VpZ2h0IjoxLjAsIkxpbmVUeXBlIjowLCJQYXJlbnRTdHlsZSI6eyIkcmVmIjoiOTUifX0sIlZlcnRpY2FsQ29ubmVjdG9yU3R5bGUiOnsiJGlkIjoiNTU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NTU4IiwiTWFyZ2luIjp7IiRyZWYiOiIxMDIifSwiUGFkZGluZyI6eyIkcmVmIjoiMTAzIn0sIkJhY2tncm91bmQiOnsiJGlkIjoiNTU5IiwiQ29sb3IiOnsiJGlkIjoiNTYwIiwiQSI6MjU1LCJSIjoyMzUsIkciOjkxLCJCIjo5OX19LCJJc1Zpc2libGUiOnRydWUsIldpZHRoIjowLjAsIkhlaWdodCI6MTYuMCwiQm9yZGVyU3R5bGUiOnsiJGlkIjoiNTYxIiwiTGluZUNvbG9yIjp7IiRyZWYiOiIxMDUifSwiTGluZVdlaWdodCI6MC4wLCJMaW5lVHlwZSI6MCwiUGFyZW50U3R5bGUiOnsiJHJlZiI6IjEwNCJ9fSwiUGFyZW50U3R5bGUiOnsiJHJlZiI6IjEwMSJ9fSwiVGl0bGVTdHlsZSI6eyIkaWQiOiI1NjIiLCJGb250U2V0dGluZ3MiOnsiJGlkIjoiNTYz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U2NCIsIkxpbmVDb2xvciI6bnVsbCwiTGluZVdlaWdodCI6MC4wLCJMaW5lVHlwZSI6MCwiUGFyZW50U3R5bGUiOm51bGx9LCJQYXJlbnRTdHlsZSI6eyIkcmVmIjoiMTA3In19LCJEYXRlU3R5bGUiOnsiJGlkIjoiNTY1IiwiRm9udFNldHRpbmdzIjp7IiRpZCI6IjU2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NTY3IiwiTGluZUNvbG9yIjpudWxsLCJMaW5lV2VpZ2h0IjowLjAsIkxpbmVUeXBlIjowLCJQYXJlbnRTdHlsZSI6bnVsbH0sIlBhcmVudFN0eWxlIjp7IiRyZWYiOiIxMTQifX0sIkRhdGVGb3JtYXQiOnsiJHJlZiI6IjEyMSJ9LCJJc1Zpc2libGUiOnRydWUsIlBhcmVudFN0eWxlIjp7IiRyZWYiOiI4MCJ9fSwiSW5kZXgiOjE1LCJJZCI6IjdiMzdhN2QxLWZkZGEtNGMxMS05ZDA3LTgwOWU5Y2IyOWM3MCIsIkltcG9ydElkIjpudWxsLCJUaXRsZSI6IkY0OiBDb250cmFjdHMgaXNzdWVkIiwiTm90ZSI6bnVsbCwiSHlwZXJsaW5rIjpudWxsLCJJc0NoYW5nZWQiOmZhbHNlLCJJc05ldyI6ZmFsc2V9LHsiJGlkIjoiNTY4IiwiR3JvdXBOYW1lIjpudWxsLCJTdGFydERhdGUiOiIyMDE4LTAxLTAxVDAwOjAwOjAwWiIsIkVuZERhdGUiOiIyMDE4LTAxLTMxVDIzOjU5OjU5Ljk5OVoiLCJQZXJjZW50YWdlQ29tcGxldGUiOm51bGwsIlN0eWxlIjp7IiRpZCI6IjU2OSIsIlNoYXBlIjowLCJTaGFwZVRoaWNrbmVzcyI6MSwiRHVyYXRpb25Gb3JtYXQiOjAsIkluY2x1ZGVOb25Xb3JraW5nRGF5c0luRHVyYXRpb24iOnRydWUsIlBlcmNlbnRhZ2VDb21wbGV0ZVN0eWxlIjp7IiRpZCI6IjU3MCIsIkZvbnRTZXR0aW5ncyI6eyIkaWQiOiI1Nz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1NzIiLCJMaW5lQ29sb3IiOm51bGwsIkxpbmVXZWlnaHQiOjAuMCwiTGluZVR5cGUiOjAsIlBhcmVudFN0eWxlIjpudWxsfSwiUGFyZW50U3R5bGUiOnsiJHJlZiI6IjgxIn19LCJEdXJhdGlvblN0eWxlIjp7IiRpZCI6IjU3MyIsIkZvbnRTZXR0aW5ncyI6eyIkaWQiOiI1Nz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1NzUiLCJMaW5lQ29sb3IiOm51bGwsIkxpbmVXZWlnaHQiOjAuMCwiTGluZVR5cGUiOjAsIlBhcmVudFN0eWxlIjpudWxsfSwiUGFyZW50U3R5bGUiOnsiJHJlZiI6Ijg4In19LCJIb3Jpem9udGFsQ29ubmVjdG9yU3R5bGUiOnsiJGlkIjoiNTc2IiwiTGluZUNvbG9yIjp7IiRyZWYiOiI5NiJ9LCJMaW5lV2VpZ2h0IjoxLjAsIkxpbmVUeXBlIjowLCJQYXJlbnRTdHlsZSI6eyIkcmVmIjoiOTUifX0sIlZlcnRpY2FsQ29ubmVjdG9yU3R5bGUiOnsiJGlkIjoiNTc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NTc4IiwiTWFyZ2luIjp7IiRyZWYiOiIxMDIifSwiUGFkZGluZyI6eyIkcmVmIjoiMTAzIn0sIkJhY2tncm91bmQiOnsiJGlkIjoiNTc5IiwiQ29sb3IiOnsiJGlkIjoiNTgwIiwiQSI6MjU1LCJSIjoxNTMsIkciOjUyLCJCIjoyMDJ9fSwiSXNWaXNpYmxlIjp0cnVlLCJXaWR0aCI6MC4wLCJIZWlnaHQiOjE2LjAsIkJvcmRlclN0eWxlIjp7IiRpZCI6IjU4MSIsIkxpbmVDb2xvciI6eyIkcmVmIjoiMTA1In0sIkxpbmVXZWlnaHQiOjAuMCwiTGluZVR5cGUiOjAsIlBhcmVudFN0eWxlIjp7IiRyZWYiOiIxMDQifX0sIlBhcmVudFN0eWxlIjp7IiRyZWYiOiIxMDEifX0sIlRpdGxlU3R5bGUiOnsiJGlkIjoiNTgyIiwiRm9udFNldHRpbmdzIjp7IiRpZCI6IjU4My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1ODQiLCJMaW5lQ29sb3IiOm51bGwsIkxpbmVXZWlnaHQiOjAuMCwiTGluZVR5cGUiOjAsIlBhcmVudFN0eWxlIjpudWxsfSwiUGFyZW50U3R5bGUiOnsiJHJlZiI6IjEwNyJ9fSwiRGF0ZVN0eWxlIjp7IiRpZCI6IjU4NSIsIkZvbnRTZXR0aW5ncyI6eyIkaWQiOiI1OD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U4NyIsIkxpbmVDb2xvciI6bnVsbCwiTGluZVdlaWdodCI6MC4wLCJMaW5lVHlwZSI6MCwiUGFyZW50U3R5bGUiOm51bGx9LCJQYXJlbnRTdHlsZSI6eyIkcmVmIjoiMTE0In19LCJEYXRlRm9ybWF0Ijp7IiRyZWYiOiIxMjEifSwiSXNWaXNpYmxlIjp0cnVlLCJQYXJlbnRTdHlsZSI6eyIkcmVmIjoiODAifX0sIkluZGV4IjoxNiwiSWQiOiIzNTllMzY5OC03MTFiLTRkMmYtYTUwZi02ZjAwMWY3NDZmZDAiLCJJbXBvcnRJZCI6bnVsbCwiVGl0bGUiOiJFdmFsdWF0aW9uIG9mIEZlc3RpdmFscyAxLTMiLCJOb3RlIjpudWxsLCJIeXBlcmxpbmsiOm51bGwsIklzQ2hhbmdlZCI6ZmFsc2UsIklzTmV3IjpmYWxzZX0seyIkaWQiOiI1ODgiLCJHcm91cE5hbWUiOm51bGwsIlN0YXJ0RGF0ZSI6IjIwMTgtMDItMDFUMDA6MDA6MDBaIiwiRW5kRGF0ZSI6IjIwMTgtMDItMjhUMjM6NTk6NTkuOTk5WiIsIlBlcmNlbnRhZ2VDb21wbGV0ZSI6bnVsbCwiU3R5bGUiOnsiJGlkIjoiNTg5IiwiU2hhcGUiOjAsIlNoYXBlVGhpY2tuZXNzIjoxLCJEdXJhdGlvbkZvcm1hdCI6MCwiSW5jbHVkZU5vbldvcmtpbmdEYXlzSW5EdXJhdGlvbiI6dHJ1ZSwiUGVyY2VudGFnZUNvbXBsZXRlU3R5bGUiOnsiJGlkIjoiNTkwIiwiRm9udFNldHRpbmdzIjp7IiRpZCI6IjU5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U5MiIsIkxpbmVDb2xvciI6bnVsbCwiTGluZVdlaWdodCI6MC4wLCJMaW5lVHlwZSI6MCwiUGFyZW50U3R5bGUiOm51bGx9LCJQYXJlbnRTdHlsZSI6eyIkcmVmIjoiODEifX0sIkR1cmF0aW9uU3R5bGUiOnsiJGlkIjoiNTkzIiwiRm9udFNldHRpbmdzIjp7IiRpZCI6IjU5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U5NSIsIkxpbmVDb2xvciI6bnVsbCwiTGluZVdlaWdodCI6MC4wLCJMaW5lVHlwZSI6MCwiUGFyZW50U3R5bGUiOm51bGx9LCJQYXJlbnRTdHlsZSI6eyIkcmVmIjoiODgifX0sIkhvcml6b250YWxDb25uZWN0b3JTdHlsZSI6eyIkaWQiOiI1OTYiLCJMaW5lQ29sb3IiOnsiJHJlZiI6Ijk2In0sIkxpbmVXZWlnaHQiOjEuMCwiTGluZVR5cGUiOjAsIlBhcmVudFN0eWxlIjp7IiRyZWYiOiI5NSJ9fSwiVmVydGljYWxDb25uZWN0b3JTdHlsZSI6eyIkaWQiOiI1OT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1OTgiLCJNYXJnaW4iOnsiJHJlZiI6IjEwMiJ9LCJQYWRkaW5nIjp7IiRyZWYiOiIxMDMifSwiQmFja2dyb3VuZCI6eyIkaWQiOiI1OTkiLCJDb2xvciI6eyIkaWQiOiI2MDAiLCJBIjoyNTUsIlIiOjI1MiwiRyI6MTM0LCJCIjoyMDJ9fSwiSXNWaXNpYmxlIjp0cnVlLCJXaWR0aCI6MC4wLCJIZWlnaHQiOjE2LjAsIkJvcmRlclN0eWxlIjp7IiRpZCI6IjYwMSIsIkxpbmVDb2xvciI6eyIkcmVmIjoiMTA1In0sIkxpbmVXZWlnaHQiOjAuMCwiTGluZVR5cGUiOjAsIlBhcmVudFN0eWxlIjp7IiRyZWYiOiIxMDQifX0sIlBhcmVudFN0eWxlIjp7IiRyZWYiOiIxMDEifX0sIlRpdGxlU3R5bGUiOnsiJGlkIjoiNjAyIiwiRm9udFNldHRpbmdzIjp7IiRpZCI6IjYwMy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2MDQiLCJMaW5lQ29sb3IiOm51bGwsIkxpbmVXZWlnaHQiOjAuMCwiTGluZVR5cGUiOjAsIlBhcmVudFN0eWxlIjpudWxsfSwiUGFyZW50U3R5bGUiOnsiJHJlZiI6IjEwNyJ9fSwiRGF0ZVN0eWxlIjp7IiRpZCI6IjYwNSIsIkZvbnRTZXR0aW5ncyI6eyIkaWQiOiI2MD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YwNyIsIkxpbmVDb2xvciI6bnVsbCwiTGluZVdlaWdodCI6MC4wLCJMaW5lVHlwZSI6MCwiUGFyZW50U3R5bGUiOm51bGx9LCJQYXJlbnRTdHlsZSI6eyIkcmVmIjoiMTE0In19LCJEYXRlRm9ybWF0Ijp7IiRyZWYiOiIxMjEifSwiSXNWaXNpYmxlIjp0cnVlLCJQYXJlbnRTdHlsZSI6eyIkcmVmIjoiODAifX0sIkluZGV4IjoxNywiSWQiOiJhOTBmZjFiMi00ZmJhLTRkYzQtOGY5ZS03ZWQ0MjYwMGJlNzYiLCJJbXBvcnRJZCI6bnVsbCwiVGl0bGUiOiJGZXN0aXZhbCA0IChIYWxmIHRlcm0pIiwiTm90ZSI6bnVsbCwiSHlwZXJsaW5rIjpudWxsLCJJc0NoYW5nZWQiOmZhbHNlLCJJc05ldyI6ZmFsc2V9XSwiTXNQcm9qZWN0SXRlbXNUcmVlIjp7IiRpZCI6IjYwOCIsIlJvb3QiOnsiJGlkIjoiNjA5IiwiSW1wb3J0SWQiOm51bGwsIklzSW1wb3J0ZWQiOmZhbHNlLCJDaGlsZHJlbiI6W119fSwiTWV0YWRhdGEiOnsiJGlkIjoiNjEwIn0sIlNldHRpbmdzIjp7IiRpZCI6IjYxMSIsIkltcGFPcHRpb25zIjp7IiRpZCI6IjYxMi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MCwiRmlsZVBhdGgiOm51bGwsIlRpbWVsaW5lSW1wb3J0ZWQ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Hull 2017">
      <a:dk1>
        <a:srgbClr val="000000"/>
      </a:dk1>
      <a:lt1>
        <a:sysClr val="window" lastClr="FFFFFF"/>
      </a:lt1>
      <a:dk2>
        <a:srgbClr val="9934CA"/>
      </a:dk2>
      <a:lt2>
        <a:srgbClr val="BBB8B8"/>
      </a:lt2>
      <a:accent1>
        <a:srgbClr val="9934CA"/>
      </a:accent1>
      <a:accent2>
        <a:srgbClr val="EB5B63"/>
      </a:accent2>
      <a:accent3>
        <a:srgbClr val="FC86CA"/>
      </a:accent3>
      <a:accent4>
        <a:srgbClr val="A6EA4E"/>
      </a:accent4>
      <a:accent5>
        <a:srgbClr val="FFDF24"/>
      </a:accent5>
      <a:accent6>
        <a:srgbClr val="00D7F4"/>
      </a:accent6>
      <a:hlink>
        <a:srgbClr val="9934CA"/>
      </a:hlink>
      <a:folHlink>
        <a:srgbClr val="EB5B6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00EBDFB0-DE5F-4E4A-9F8A-03ED4B4FDC41}"/>
</file>

<file path=customXml/itemProps2.xml><?xml version="1.0" encoding="utf-8"?>
<ds:datastoreItem xmlns:ds="http://schemas.openxmlformats.org/officeDocument/2006/customXml" ds:itemID="{466F90B2-7EB6-423A-976E-02EFFE263348}"/>
</file>

<file path=customXml/itemProps3.xml><?xml version="1.0" encoding="utf-8"?>
<ds:datastoreItem xmlns:ds="http://schemas.openxmlformats.org/officeDocument/2006/customXml" ds:itemID="{1B9987CA-0689-4484-B1B1-FA0366219B0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Custom</PresentationFormat>
  <Paragraphs>80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2014-11-18T23:21:56Z</dcterms:created>
  <dcterms:modified xsi:type="dcterms:W3CDTF">2016-03-17T12:06:58Z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