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94" r:id="rId6"/>
    <p:sldId id="293" r:id="rId7"/>
    <p:sldId id="290" r:id="rId8"/>
    <p:sldId id="295" r:id="rId9"/>
    <p:sldId id="297" r:id="rId10"/>
    <p:sldId id="298" r:id="rId11"/>
    <p:sldId id="299" r:id="rId12"/>
    <p:sldId id="300" r:id="rId13"/>
    <p:sldId id="257" r:id="rId14"/>
    <p:sldId id="291" r:id="rId15"/>
    <p:sldId id="259" r:id="rId16"/>
    <p:sldId id="266"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831" autoAdjust="0"/>
    <p:restoredTop sz="86534" autoAdjust="0"/>
  </p:normalViewPr>
  <p:slideViewPr>
    <p:cSldViewPr snapToGrid="0" snapToObjects="1">
      <p:cViewPr>
        <p:scale>
          <a:sx n="33" d="100"/>
          <a:sy n="33" d="100"/>
        </p:scale>
        <p:origin x="228" y="-36"/>
      </p:cViewPr>
      <p:guideLst>
        <p:guide orient="horz" pos="4320"/>
        <p:guide pos="7680"/>
      </p:guideLst>
    </p:cSldViewPr>
  </p:slideViewPr>
  <p:outlineViewPr>
    <p:cViewPr>
      <p:scale>
        <a:sx n="33" d="100"/>
        <a:sy n="33" d="100"/>
      </p:scale>
      <p:origin x="0" y="-247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1143000" y="685800"/>
            <a:ext cx="4572000" cy="3429000"/>
          </a:xfrm>
          <a:prstGeom prst="rect">
            <a:avLst/>
          </a:prstGeom>
        </p:spPr>
        <p:txBody>
          <a:bodyPr/>
          <a:lstStyle/>
          <a:p>
            <a:endParaRPr/>
          </a:p>
        </p:txBody>
      </p:sp>
      <p:sp>
        <p:nvSpPr>
          <p:cNvPr id="182" name="Shape 18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80782237"/>
      </p:ext>
    </p:extLst>
  </p:cSld>
  <p:clrMap bg1="lt1" tx1="dk1" bg2="lt2" tx2="dk2" accent1="accent1" accent2="accent2" accent3="accent3" accent4="accent4" accent5="accent5" accent6="accent6" hlink="hlink" folHlink="folHlink"/>
  <p:notesStyle>
    <a:lvl1pPr defTabSz="457200" latinLnBrk="0">
      <a:lnSpc>
        <a:spcPct val="125000"/>
      </a:lnSpc>
      <a:defRPr sz="3200">
        <a:latin typeface="Avenir Roman"/>
        <a:ea typeface="Avenir Roman"/>
        <a:cs typeface="Avenir Roman"/>
        <a:sym typeface="Avenir Roman"/>
      </a:defRPr>
    </a:lvl1pPr>
    <a:lvl2pPr indent="228600" defTabSz="457200" latinLnBrk="0">
      <a:lnSpc>
        <a:spcPct val="125000"/>
      </a:lnSpc>
      <a:defRPr sz="3200">
        <a:latin typeface="Avenir Roman"/>
        <a:ea typeface="Avenir Roman"/>
        <a:cs typeface="Avenir Roman"/>
        <a:sym typeface="Avenir Roman"/>
      </a:defRPr>
    </a:lvl2pPr>
    <a:lvl3pPr indent="457200" defTabSz="457200" latinLnBrk="0">
      <a:lnSpc>
        <a:spcPct val="125000"/>
      </a:lnSpc>
      <a:defRPr sz="3200">
        <a:latin typeface="Avenir Roman"/>
        <a:ea typeface="Avenir Roman"/>
        <a:cs typeface="Avenir Roman"/>
        <a:sym typeface="Avenir Roman"/>
      </a:defRPr>
    </a:lvl3pPr>
    <a:lvl4pPr indent="685800" defTabSz="457200" latinLnBrk="0">
      <a:lnSpc>
        <a:spcPct val="125000"/>
      </a:lnSpc>
      <a:defRPr sz="3200">
        <a:latin typeface="Avenir Roman"/>
        <a:ea typeface="Avenir Roman"/>
        <a:cs typeface="Avenir Roman"/>
        <a:sym typeface="Avenir Roman"/>
      </a:defRPr>
    </a:lvl4pPr>
    <a:lvl5pPr indent="914400" defTabSz="457200" latinLnBrk="0">
      <a:lnSpc>
        <a:spcPct val="125000"/>
      </a:lnSpc>
      <a:defRPr sz="3200">
        <a:latin typeface="Avenir Roman"/>
        <a:ea typeface="Avenir Roman"/>
        <a:cs typeface="Avenir Roman"/>
        <a:sym typeface="Avenir Roman"/>
      </a:defRPr>
    </a:lvl5pPr>
    <a:lvl6pPr indent="1143000" defTabSz="457200" latinLnBrk="0">
      <a:lnSpc>
        <a:spcPct val="125000"/>
      </a:lnSpc>
      <a:defRPr sz="3200">
        <a:latin typeface="Avenir Roman"/>
        <a:ea typeface="Avenir Roman"/>
        <a:cs typeface="Avenir Roman"/>
        <a:sym typeface="Avenir Roman"/>
      </a:defRPr>
    </a:lvl6pPr>
    <a:lvl7pPr indent="1371600" defTabSz="457200" latinLnBrk="0">
      <a:lnSpc>
        <a:spcPct val="125000"/>
      </a:lnSpc>
      <a:defRPr sz="3200">
        <a:latin typeface="Avenir Roman"/>
        <a:ea typeface="Avenir Roman"/>
        <a:cs typeface="Avenir Roman"/>
        <a:sym typeface="Avenir Roman"/>
      </a:defRPr>
    </a:lvl7pPr>
    <a:lvl8pPr indent="1600200" defTabSz="457200" latinLnBrk="0">
      <a:lnSpc>
        <a:spcPct val="125000"/>
      </a:lnSpc>
      <a:defRPr sz="3200">
        <a:latin typeface="Avenir Roman"/>
        <a:ea typeface="Avenir Roman"/>
        <a:cs typeface="Avenir Roman"/>
        <a:sym typeface="Avenir Roman"/>
      </a:defRPr>
    </a:lvl8pPr>
    <a:lvl9pPr indent="1828800" defTabSz="457200" latinLnBrk="0">
      <a:lnSpc>
        <a:spcPct val="125000"/>
      </a:lnSpc>
      <a:defRPr sz="32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FFFFFF"/>
        </a:soli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528352" y="523061"/>
            <a:ext cx="2492476" cy="954287"/>
          </a:xfrm>
          <a:prstGeom prst="rect">
            <a:avLst/>
          </a:prstGeom>
        </p:spPr>
        <p:txBody>
          <a:bodyPr lIns="71437" tIns="71437" rIns="71437" bIns="71437" anchor="t"/>
          <a:lstStyle>
            <a:lvl1pPr algn="l" defTabSz="584200">
              <a:defRPr sz="3400">
                <a:latin typeface="+mn-lt"/>
                <a:ea typeface="+mn-ea"/>
                <a:cs typeface="+mn-cs"/>
                <a:sym typeface="Helvetica Light"/>
              </a:defRPr>
            </a:lvl1pPr>
          </a:lstStyle>
          <a:p>
            <a:r>
              <a:t>Title Text</a:t>
            </a:r>
          </a:p>
        </p:txBody>
      </p:sp>
      <p:pic>
        <p:nvPicPr>
          <p:cNvPr id="12" name="JBS_Logo_Black.pdf"/>
          <p:cNvPicPr>
            <a:picLocks noChangeAspect="1"/>
          </p:cNvPicPr>
          <p:nvPr/>
        </p:nvPicPr>
        <p:blipFill>
          <a:blip r:embed="rId2">
            <a:extLst/>
          </a:blip>
          <a:stretch>
            <a:fillRect/>
          </a:stretch>
        </p:blipFill>
        <p:spPr>
          <a:xfrm>
            <a:off x="22131061" y="12406362"/>
            <a:ext cx="1826772" cy="760710"/>
          </a:xfrm>
          <a:prstGeom prst="rect">
            <a:avLst/>
          </a:prstGeom>
          <a:ln w="12700">
            <a:miter lim="400000"/>
          </a:ln>
        </p:spPr>
      </p:pic>
      <p:sp>
        <p:nvSpPr>
          <p:cNvPr id="13" name="Shape 13"/>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60798"/>
          </a:xfrm>
          <a:prstGeom prst="rect">
            <a:avLst/>
          </a:prstGeom>
        </p:spPr>
        <p:txBody>
          <a:bodyPr lIns="71437" tIns="71437" rIns="71437" bIns="71437" anchor="t">
            <a:spAutoFit/>
          </a:bodyPr>
          <a:lstStyle>
            <a:lvl1pPr marL="0" indent="0" algn="ctr" defTabSz="584200">
              <a:spcBef>
                <a:spcPts val="0"/>
              </a:spcBef>
              <a:buSzTx/>
              <a:buNone/>
              <a:defRPr sz="3200">
                <a:latin typeface="+mn-lt"/>
                <a:ea typeface="+mn-ea"/>
                <a:cs typeface="+mn-cs"/>
                <a:sym typeface="Helvetica Light"/>
              </a:defRPr>
            </a:lvl1pPr>
          </a:lstStyle>
          <a:p>
            <a:r>
              <a:t>–Johnny Appleseed</a:t>
            </a:r>
          </a:p>
        </p:txBody>
      </p:sp>
      <p:sp>
        <p:nvSpPr>
          <p:cNvPr id="94" name="Shape 94"/>
          <p:cNvSpPr>
            <a:spLocks noGrp="1"/>
          </p:cNvSpPr>
          <p:nvPr>
            <p:ph type="body" sz="quarter" idx="14"/>
          </p:nvPr>
        </p:nvSpPr>
        <p:spPr>
          <a:xfrm>
            <a:off x="4833937" y="6000353"/>
            <a:ext cx="14716126" cy="965201"/>
          </a:xfrm>
          <a:prstGeom prst="rect">
            <a:avLst/>
          </a:prstGeom>
        </p:spPr>
        <p:txBody>
          <a:bodyPr lIns="71437" tIns="71437" rIns="71437" bIns="71437">
            <a:spAutoFit/>
          </a:bodyPr>
          <a:lstStyle>
            <a:lvl1pPr marL="0" indent="0" algn="ctr" defTabSz="584200">
              <a:spcBef>
                <a:spcPts val="0"/>
              </a:spcBef>
              <a:buSzTx/>
              <a:buNone/>
              <a:defRPr sz="5200">
                <a:latin typeface="+mn-lt"/>
                <a:ea typeface="+mn-ea"/>
                <a:cs typeface="+mn-cs"/>
                <a:sym typeface="Helvetica Light"/>
              </a:defRPr>
            </a:lvl1pPr>
          </a:lstStyle>
          <a:p>
            <a:r>
              <a:t>“Type a quote here.” </a:t>
            </a:r>
          </a:p>
        </p:txBody>
      </p:sp>
      <p:sp>
        <p:nvSpPr>
          <p:cNvPr id="95" name="Shape 95"/>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02" name="Shape 102"/>
          <p:cNvSpPr>
            <a:spLocks noGrp="1"/>
          </p:cNvSpPr>
          <p:nvPr>
            <p:ph type="pic" idx="13"/>
          </p:nvPr>
        </p:nvSpPr>
        <p:spPr>
          <a:xfrm>
            <a:off x="3048000" y="0"/>
            <a:ext cx="18280432"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17" name="Shape 117"/>
          <p:cNvSpPr>
            <a:spLocks noGrp="1"/>
          </p:cNvSpPr>
          <p:nvPr>
            <p:ph type="title"/>
          </p:nvPr>
        </p:nvSpPr>
        <p:spPr>
          <a:xfrm>
            <a:off x="4833937" y="2303859"/>
            <a:ext cx="14716126" cy="4643438"/>
          </a:xfrm>
          <a:prstGeom prst="rect">
            <a:avLst/>
          </a:prstGeom>
        </p:spPr>
        <p:txBody>
          <a:bodyPr lIns="71437" tIns="71437" rIns="71437" bIns="71437" anchor="b"/>
          <a:lstStyle>
            <a:lvl1pPr defTabSz="821531">
              <a:defRPr sz="11200">
                <a:latin typeface="+mn-lt"/>
                <a:ea typeface="+mn-ea"/>
                <a:cs typeface="+mn-cs"/>
                <a:sym typeface="Helvetica Light"/>
              </a:defRPr>
            </a:lvl1pPr>
          </a:lstStyle>
          <a:p>
            <a:r>
              <a:t>Title Text</a:t>
            </a:r>
          </a:p>
        </p:txBody>
      </p:sp>
      <p:sp>
        <p:nvSpPr>
          <p:cNvPr id="118" name="Shape 118"/>
          <p:cNvSpPr>
            <a:spLocks noGrp="1"/>
          </p:cNvSpPr>
          <p:nvPr>
            <p:ph type="body" sz="quarter" idx="1"/>
          </p:nvPr>
        </p:nvSpPr>
        <p:spPr>
          <a:xfrm>
            <a:off x="4833937" y="7072312"/>
            <a:ext cx="14716126" cy="1589485"/>
          </a:xfrm>
          <a:prstGeom prst="rect">
            <a:avLst/>
          </a:prstGeom>
        </p:spPr>
        <p:txBody>
          <a:bodyPr lIns="71437" tIns="71437" rIns="71437" bIns="71437" anchor="t"/>
          <a:lstStyle>
            <a:lvl1pPr marL="0" indent="0" algn="ctr" defTabSz="821531">
              <a:spcBef>
                <a:spcPts val="0"/>
              </a:spcBef>
              <a:buSzTx/>
              <a:buNone/>
              <a:defRPr sz="4400">
                <a:latin typeface="+mn-lt"/>
                <a:ea typeface="+mn-ea"/>
                <a:cs typeface="+mn-cs"/>
                <a:sym typeface="Helvetica Light"/>
              </a:defRPr>
            </a:lvl1pPr>
            <a:lvl2pPr marL="0" indent="228600" algn="ctr" defTabSz="821531">
              <a:spcBef>
                <a:spcPts val="0"/>
              </a:spcBef>
              <a:buSzTx/>
              <a:buNone/>
              <a:defRPr sz="4400">
                <a:latin typeface="+mn-lt"/>
                <a:ea typeface="+mn-ea"/>
                <a:cs typeface="+mn-cs"/>
                <a:sym typeface="Helvetica Light"/>
              </a:defRPr>
            </a:lvl2pPr>
            <a:lvl3pPr marL="0" indent="457200" algn="ctr" defTabSz="821531">
              <a:spcBef>
                <a:spcPts val="0"/>
              </a:spcBef>
              <a:buSzTx/>
              <a:buNone/>
              <a:defRPr sz="4400">
                <a:latin typeface="+mn-lt"/>
                <a:ea typeface="+mn-ea"/>
                <a:cs typeface="+mn-cs"/>
                <a:sym typeface="Helvetica Light"/>
              </a:defRPr>
            </a:lvl3pPr>
            <a:lvl4pPr marL="0" indent="685800" algn="ctr" defTabSz="821531">
              <a:spcBef>
                <a:spcPts val="0"/>
              </a:spcBef>
              <a:buSzTx/>
              <a:buNone/>
              <a:defRPr sz="4400">
                <a:latin typeface="+mn-lt"/>
                <a:ea typeface="+mn-ea"/>
                <a:cs typeface="+mn-cs"/>
                <a:sym typeface="Helvetica Light"/>
              </a:defRPr>
            </a:lvl4pPr>
            <a:lvl5pPr marL="0" indent="914400" algn="ctr" defTabSz="821531">
              <a:spcBef>
                <a:spcPts val="0"/>
              </a:spcBef>
              <a:buSzTx/>
              <a:buNone/>
              <a:defRPr sz="44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11935814" y="13010554"/>
            <a:ext cx="494513" cy="511176"/>
          </a:xfrm>
          <a:prstGeom prst="rect">
            <a:avLst/>
          </a:prstGeom>
        </p:spPr>
        <p:txBody>
          <a:bodyPr lIns="71437" tIns="71437" rIns="71437" bIns="71437"/>
          <a:lstStyle>
            <a:lvl1pPr defTabSz="821531">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Page copy 1">
    <p:spTree>
      <p:nvGrpSpPr>
        <p:cNvPr id="1" name=""/>
        <p:cNvGrpSpPr/>
        <p:nvPr/>
      </p:nvGrpSpPr>
      <p:grpSpPr>
        <a:xfrm>
          <a:off x="0" y="0"/>
          <a:ext cx="0" cy="0"/>
          <a:chOff x="0" y="0"/>
          <a:chExt cx="0" cy="0"/>
        </a:xfrm>
      </p:grpSpPr>
      <p:sp>
        <p:nvSpPr>
          <p:cNvPr id="126" name="Shape 126"/>
          <p:cNvSpPr>
            <a:spLocks noGrp="1"/>
          </p:cNvSpPr>
          <p:nvPr>
            <p:ph type="pic" sz="quarter" idx="13"/>
          </p:nvPr>
        </p:nvSpPr>
        <p:spPr>
          <a:xfrm>
            <a:off x="953648" y="12115930"/>
            <a:ext cx="1797827" cy="736601"/>
          </a:xfrm>
          <a:prstGeom prst="rect">
            <a:avLst/>
          </a:prstGeom>
        </p:spPr>
        <p:txBody>
          <a:bodyPr lIns="91439" tIns="45719" rIns="91439" bIns="45719" anchor="t">
            <a:noAutofit/>
          </a:bodyPr>
          <a:lstStyle/>
          <a:p>
            <a:endParaRPr/>
          </a:p>
        </p:txBody>
      </p:sp>
      <p:sp>
        <p:nvSpPr>
          <p:cNvPr id="127" name="Shape 127"/>
          <p:cNvSpPr>
            <a:spLocks noGrp="1"/>
          </p:cNvSpPr>
          <p:nvPr>
            <p:ph type="body" sz="quarter" idx="14"/>
          </p:nvPr>
        </p:nvSpPr>
        <p:spPr>
          <a:xfrm>
            <a:off x="953648" y="836733"/>
            <a:ext cx="2270126" cy="914401"/>
          </a:xfrm>
          <a:prstGeom prst="rect">
            <a:avLst/>
          </a:prstGeom>
        </p:spPr>
        <p:txBody>
          <a:bodyPr wrap="none" lIns="0" tIns="0" rIns="0" bIns="0">
            <a:spAutoFit/>
          </a:bodyPr>
          <a:lstStyle>
            <a:lvl1pPr marL="0" indent="0">
              <a:spcBef>
                <a:spcPts val="0"/>
              </a:spcBef>
              <a:buSzTx/>
              <a:buNone/>
              <a:defRPr sz="6400" b="1">
                <a:solidFill>
                  <a:srgbClr val="FFFFFF"/>
                </a:solidFill>
                <a:latin typeface="Arial"/>
                <a:ea typeface="Arial"/>
                <a:cs typeface="Arial"/>
                <a:sym typeface="Arial"/>
              </a:defRPr>
            </a:lvl1pPr>
          </a:lstStyle>
          <a:p>
            <a:r>
              <a:t>TITLE</a:t>
            </a:r>
          </a:p>
        </p:txBody>
      </p:sp>
      <p:sp>
        <p:nvSpPr>
          <p:cNvPr id="128" name="Shape 1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Page copy 1">
    <p:spTree>
      <p:nvGrpSpPr>
        <p:cNvPr id="1" name=""/>
        <p:cNvGrpSpPr/>
        <p:nvPr/>
      </p:nvGrpSpPr>
      <p:grpSpPr>
        <a:xfrm>
          <a:off x="0" y="0"/>
          <a:ext cx="0" cy="0"/>
          <a:chOff x="0" y="0"/>
          <a:chExt cx="0" cy="0"/>
        </a:xfrm>
      </p:grpSpPr>
      <p:sp>
        <p:nvSpPr>
          <p:cNvPr id="135" name="Shape 135"/>
          <p:cNvSpPr>
            <a:spLocks noGrp="1"/>
          </p:cNvSpPr>
          <p:nvPr>
            <p:ph type="pic" sz="quarter" idx="13"/>
          </p:nvPr>
        </p:nvSpPr>
        <p:spPr>
          <a:xfrm>
            <a:off x="953648" y="12115930"/>
            <a:ext cx="1797827" cy="736601"/>
          </a:xfrm>
          <a:prstGeom prst="rect">
            <a:avLst/>
          </a:prstGeom>
        </p:spPr>
        <p:txBody>
          <a:bodyPr lIns="91439" tIns="45719" rIns="91439" bIns="45719" anchor="t">
            <a:noAutofit/>
          </a:bodyPr>
          <a:lstStyle/>
          <a:p>
            <a:endParaRPr/>
          </a:p>
        </p:txBody>
      </p:sp>
      <p:sp>
        <p:nvSpPr>
          <p:cNvPr id="136" name="Shape 136"/>
          <p:cNvSpPr>
            <a:spLocks noGrp="1"/>
          </p:cNvSpPr>
          <p:nvPr>
            <p:ph type="body" sz="quarter" idx="14"/>
          </p:nvPr>
        </p:nvSpPr>
        <p:spPr>
          <a:xfrm>
            <a:off x="953648" y="836733"/>
            <a:ext cx="2270126" cy="914401"/>
          </a:xfrm>
          <a:prstGeom prst="rect">
            <a:avLst/>
          </a:prstGeom>
        </p:spPr>
        <p:txBody>
          <a:bodyPr wrap="none" lIns="0" tIns="0" rIns="0" bIns="0">
            <a:spAutoFit/>
          </a:bodyPr>
          <a:lstStyle>
            <a:lvl1pPr marL="0" indent="0">
              <a:spcBef>
                <a:spcPts val="0"/>
              </a:spcBef>
              <a:buSzTx/>
              <a:buNone/>
              <a:defRPr sz="6400" b="1">
                <a:solidFill>
                  <a:srgbClr val="FFFFFF"/>
                </a:solidFill>
                <a:latin typeface="Arial"/>
                <a:ea typeface="Arial"/>
                <a:cs typeface="Arial"/>
                <a:sym typeface="Arial"/>
              </a:defRPr>
            </a:lvl1pPr>
          </a:lstStyle>
          <a:p>
            <a:r>
              <a:t>TITLE</a:t>
            </a:r>
          </a:p>
        </p:txBody>
      </p:sp>
      <p:sp>
        <p:nvSpPr>
          <p:cNvPr id="137" name="Shape 1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Page copy 2">
    <p:bg>
      <p:bgPr>
        <a:solidFill>
          <a:srgbClr val="CD3239"/>
        </a:solidFill>
        <a:effectLst/>
      </p:bgPr>
    </p:bg>
    <p:spTree>
      <p:nvGrpSpPr>
        <p:cNvPr id="1" name=""/>
        <p:cNvGrpSpPr/>
        <p:nvPr/>
      </p:nvGrpSpPr>
      <p:grpSpPr>
        <a:xfrm>
          <a:off x="0" y="0"/>
          <a:ext cx="0" cy="0"/>
          <a:chOff x="0" y="0"/>
          <a:chExt cx="0" cy="0"/>
        </a:xfrm>
      </p:grpSpPr>
      <p:pic>
        <p:nvPicPr>
          <p:cNvPr id="144" name="JBS-logo-white-on-transparent.png"/>
          <p:cNvPicPr>
            <a:picLocks noChangeAspect="1"/>
          </p:cNvPicPr>
          <p:nvPr/>
        </p:nvPicPr>
        <p:blipFill>
          <a:blip r:embed="rId2">
            <a:extLst/>
          </a:blip>
          <a:stretch>
            <a:fillRect/>
          </a:stretch>
        </p:blipFill>
        <p:spPr>
          <a:xfrm>
            <a:off x="953648" y="12331700"/>
            <a:ext cx="1797827" cy="736600"/>
          </a:xfrm>
          <a:prstGeom prst="rect">
            <a:avLst/>
          </a:prstGeom>
          <a:ln w="12700">
            <a:miter lim="400000"/>
          </a:ln>
        </p:spPr>
      </p:pic>
      <p:sp>
        <p:nvSpPr>
          <p:cNvPr id="145" name="Shape 145"/>
          <p:cNvSpPr>
            <a:spLocks noGrp="1"/>
          </p:cNvSpPr>
          <p:nvPr>
            <p:ph type="body" sz="quarter" idx="13"/>
          </p:nvPr>
        </p:nvSpPr>
        <p:spPr>
          <a:xfrm>
            <a:off x="11260899" y="10016628"/>
            <a:ext cx="1841501" cy="2048372"/>
          </a:xfrm>
          <a:prstGeom prst="rect">
            <a:avLst/>
          </a:prstGeom>
        </p:spPr>
        <p:txBody>
          <a:bodyPr wrap="none" lIns="0" tIns="0" rIns="0" bIns="0" anchor="b">
            <a:spAutoFit/>
          </a:bodyPr>
          <a:lstStyle>
            <a:lvl1pPr marL="0" indent="0" algn="ctr">
              <a:spcBef>
                <a:spcPts val="0"/>
              </a:spcBef>
              <a:buSzTx/>
              <a:buNone/>
              <a:defRPr sz="14400" b="1">
                <a:solidFill>
                  <a:srgbClr val="FFFFFF"/>
                </a:solidFill>
                <a:latin typeface="Arial"/>
                <a:ea typeface="Arial"/>
                <a:cs typeface="Arial"/>
                <a:sym typeface="Arial"/>
              </a:defRPr>
            </a:lvl1pPr>
          </a:lstStyle>
          <a:p>
            <a:r>
              <a:t>IN</a:t>
            </a:r>
          </a:p>
        </p:txBody>
      </p:sp>
      <p:sp>
        <p:nvSpPr>
          <p:cNvPr id="146" name="Shape 1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3" name="Shape 153"/>
          <p:cNvSpPr>
            <a:spLocks noGrp="1"/>
          </p:cNvSpPr>
          <p:nvPr>
            <p:ph type="title"/>
          </p:nvPr>
        </p:nvSpPr>
        <p:spPr>
          <a:xfrm>
            <a:off x="4833937" y="2303859"/>
            <a:ext cx="14716126" cy="4643438"/>
          </a:xfrm>
          <a:prstGeom prst="rect">
            <a:avLst/>
          </a:prstGeom>
        </p:spPr>
        <p:txBody>
          <a:bodyPr lIns="71437" tIns="71437" rIns="71437" bIns="71437" anchor="b"/>
          <a:lstStyle>
            <a:lvl1pPr defTabSz="821531">
              <a:defRPr sz="11200">
                <a:solidFill>
                  <a:srgbClr val="FFFFFF"/>
                </a:solidFill>
                <a:latin typeface="+mn-lt"/>
                <a:ea typeface="+mn-ea"/>
                <a:cs typeface="+mn-cs"/>
                <a:sym typeface="Helvetica Light"/>
              </a:defRPr>
            </a:lvl1pPr>
          </a:lstStyle>
          <a:p>
            <a:r>
              <a:t>Title Text</a:t>
            </a:r>
          </a:p>
        </p:txBody>
      </p:sp>
      <p:sp>
        <p:nvSpPr>
          <p:cNvPr id="154" name="Shape 154"/>
          <p:cNvSpPr>
            <a:spLocks noGrp="1"/>
          </p:cNvSpPr>
          <p:nvPr>
            <p:ph type="body" sz="quarter" idx="1"/>
          </p:nvPr>
        </p:nvSpPr>
        <p:spPr>
          <a:xfrm>
            <a:off x="4833937" y="7072312"/>
            <a:ext cx="14716126" cy="1589485"/>
          </a:xfrm>
          <a:prstGeom prst="rect">
            <a:avLst/>
          </a:prstGeom>
        </p:spPr>
        <p:txBody>
          <a:bodyPr lIns="71437" tIns="71437" rIns="71437" bIns="71437" anchor="t"/>
          <a:lstStyle>
            <a:lvl1pPr marL="0" indent="0" algn="ctr" defTabSz="821531">
              <a:spcBef>
                <a:spcPts val="0"/>
              </a:spcBef>
              <a:buSzTx/>
              <a:buNone/>
              <a:defRPr sz="4400">
                <a:solidFill>
                  <a:srgbClr val="FFFFFF"/>
                </a:solidFill>
                <a:latin typeface="+mn-lt"/>
                <a:ea typeface="+mn-ea"/>
                <a:cs typeface="+mn-cs"/>
                <a:sym typeface="Helvetica Light"/>
              </a:defRPr>
            </a:lvl1pPr>
            <a:lvl2pPr marL="0" indent="228600" algn="ctr" defTabSz="821531">
              <a:spcBef>
                <a:spcPts val="0"/>
              </a:spcBef>
              <a:buSzTx/>
              <a:buNone/>
              <a:defRPr sz="4400">
                <a:solidFill>
                  <a:srgbClr val="FFFFFF"/>
                </a:solidFill>
                <a:latin typeface="+mn-lt"/>
                <a:ea typeface="+mn-ea"/>
                <a:cs typeface="+mn-cs"/>
                <a:sym typeface="Helvetica Light"/>
              </a:defRPr>
            </a:lvl2pPr>
            <a:lvl3pPr marL="0" indent="457200" algn="ctr" defTabSz="821531">
              <a:spcBef>
                <a:spcPts val="0"/>
              </a:spcBef>
              <a:buSzTx/>
              <a:buNone/>
              <a:defRPr sz="4400">
                <a:solidFill>
                  <a:srgbClr val="FFFFFF"/>
                </a:solidFill>
                <a:latin typeface="+mn-lt"/>
                <a:ea typeface="+mn-ea"/>
                <a:cs typeface="+mn-cs"/>
                <a:sym typeface="Helvetica Light"/>
              </a:defRPr>
            </a:lvl3pPr>
            <a:lvl4pPr marL="0" indent="685800" algn="ctr" defTabSz="821531">
              <a:spcBef>
                <a:spcPts val="0"/>
              </a:spcBef>
              <a:buSzTx/>
              <a:buNone/>
              <a:defRPr sz="4400">
                <a:solidFill>
                  <a:srgbClr val="FFFFFF"/>
                </a:solidFill>
                <a:latin typeface="+mn-lt"/>
                <a:ea typeface="+mn-ea"/>
                <a:cs typeface="+mn-cs"/>
                <a:sym typeface="Helvetica Light"/>
              </a:defRPr>
            </a:lvl4pPr>
            <a:lvl5pPr marL="0" indent="914400" algn="ctr" defTabSz="821531">
              <a:spcBef>
                <a:spcPts val="0"/>
              </a:spcBef>
              <a:buSzTx/>
              <a:buNone/>
              <a:defRPr sz="4400">
                <a:solidFill>
                  <a:srgbClr val="FFFFFF"/>
                </a:solidFill>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xfrm>
            <a:off x="11935814" y="13019484"/>
            <a:ext cx="494513" cy="511176"/>
          </a:xfrm>
          <a:prstGeom prst="rect">
            <a:avLst/>
          </a:prstGeom>
        </p:spPr>
        <p:txBody>
          <a:bodyPr lIns="71437" tIns="71437" rIns="71437" bIns="71437"/>
          <a:lstStyle>
            <a:lvl1pPr defTabSz="821531">
              <a:defRPr>
                <a:solidFill>
                  <a:srgbClr val="FFFFFF"/>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20726400" cy="2940051"/>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946001" y="13081000"/>
            <a:ext cx="479298" cy="471924"/>
          </a:xfrm>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2291109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946001" y="13081000"/>
            <a:ext cx="479298" cy="471924"/>
          </a:xfrm>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5782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lIns="71437" tIns="71437" rIns="71437" bIns="71437" anchor="b"/>
          <a:lstStyle>
            <a:lvl1pPr defTabSz="584200">
              <a:defRPr sz="11200">
                <a:latin typeface="+mn-lt"/>
                <a:ea typeface="+mn-ea"/>
                <a:cs typeface="+mn-cs"/>
                <a:sym typeface="Helvetica Light"/>
              </a:defRPr>
            </a:lvl1pPr>
          </a:lstStyle>
          <a:p>
            <a:r>
              <a:t>Title Text</a:t>
            </a:r>
          </a:p>
        </p:txBody>
      </p:sp>
      <p:sp>
        <p:nvSpPr>
          <p:cNvPr id="22" name="Shape 22"/>
          <p:cNvSpPr>
            <a:spLocks noGrp="1"/>
          </p:cNvSpPr>
          <p:nvPr>
            <p:ph type="body" sz="quarter" idx="1"/>
          </p:nvPr>
        </p:nvSpPr>
        <p:spPr>
          <a:xfrm>
            <a:off x="4833937" y="11519296"/>
            <a:ext cx="14716126" cy="1589486"/>
          </a:xfrm>
          <a:prstGeom prst="rect">
            <a:avLst/>
          </a:prstGeom>
        </p:spPr>
        <p:txBody>
          <a:bodyPr lIns="71437" tIns="71437" rIns="71437" bIns="71437" anchor="t"/>
          <a:lstStyle>
            <a:lvl1pPr marL="0" indent="0" algn="ctr" defTabSz="584200">
              <a:spcBef>
                <a:spcPts val="0"/>
              </a:spcBef>
              <a:buSzTx/>
              <a:buNone/>
              <a:defRPr sz="4400">
                <a:latin typeface="+mn-lt"/>
                <a:ea typeface="+mn-ea"/>
                <a:cs typeface="+mn-cs"/>
                <a:sym typeface="Helvetica Light"/>
              </a:defRPr>
            </a:lvl1pPr>
            <a:lvl2pPr marL="0" indent="228600" algn="ctr" defTabSz="584200">
              <a:spcBef>
                <a:spcPts val="0"/>
              </a:spcBef>
              <a:buSzTx/>
              <a:buNone/>
              <a:defRPr sz="4400">
                <a:latin typeface="+mn-lt"/>
                <a:ea typeface="+mn-ea"/>
                <a:cs typeface="+mn-cs"/>
                <a:sym typeface="Helvetica Light"/>
              </a:defRPr>
            </a:lvl2pPr>
            <a:lvl3pPr marL="0" indent="457200" algn="ctr" defTabSz="584200">
              <a:spcBef>
                <a:spcPts val="0"/>
              </a:spcBef>
              <a:buSzTx/>
              <a:buNone/>
              <a:defRPr sz="4400">
                <a:latin typeface="+mn-lt"/>
                <a:ea typeface="+mn-ea"/>
                <a:cs typeface="+mn-cs"/>
                <a:sym typeface="Helvetica Light"/>
              </a:defRPr>
            </a:lvl3pPr>
            <a:lvl4pPr marL="0" indent="685800" algn="ctr" defTabSz="584200">
              <a:spcBef>
                <a:spcPts val="0"/>
              </a:spcBef>
              <a:buSzTx/>
              <a:buNone/>
              <a:defRPr sz="4400">
                <a:latin typeface="+mn-lt"/>
                <a:ea typeface="+mn-ea"/>
                <a:cs typeface="+mn-cs"/>
                <a:sym typeface="Helvetica Light"/>
              </a:defRPr>
            </a:lvl4pPr>
            <a:lvl5pPr marL="0" indent="914400" algn="ctr" defTabSz="584200">
              <a:spcBef>
                <a:spcPts val="0"/>
              </a:spcBef>
              <a:buSzTx/>
              <a:buNone/>
              <a:defRPr sz="44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11935814" y="13001625"/>
            <a:ext cx="494513" cy="511175"/>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lIns="71437" tIns="71437" rIns="71437" bIns="71437"/>
          <a:lstStyle>
            <a:lvl1pPr defTabSz="584200">
              <a:defRPr sz="11200">
                <a:latin typeface="+mn-lt"/>
                <a:ea typeface="+mn-ea"/>
                <a:cs typeface="+mn-cs"/>
                <a:sym typeface="Helvetica Light"/>
              </a:defRPr>
            </a:lvl1pPr>
          </a:lstStyle>
          <a:p>
            <a:r>
              <a:t>Title Text</a:t>
            </a:r>
          </a:p>
        </p:txBody>
      </p:sp>
      <p:sp>
        <p:nvSpPr>
          <p:cNvPr id="31" name="Shape 31"/>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lIns="71437" tIns="71437" rIns="71437" bIns="71437" anchor="b"/>
          <a:lstStyle>
            <a:lvl1pPr defTabSz="584200">
              <a:defRPr sz="8400">
                <a:latin typeface="+mn-lt"/>
                <a:ea typeface="+mn-ea"/>
                <a:cs typeface="+mn-cs"/>
                <a:sym typeface="Helvetica Light"/>
              </a:defRPr>
            </a:lvl1pPr>
          </a:lstStyle>
          <a:p>
            <a:r>
              <a:t>Title Text</a:t>
            </a:r>
          </a:p>
        </p:txBody>
      </p:sp>
      <p:sp>
        <p:nvSpPr>
          <p:cNvPr id="40" name="Shape 40"/>
          <p:cNvSpPr>
            <a:spLocks noGrp="1"/>
          </p:cNvSpPr>
          <p:nvPr>
            <p:ph type="body" sz="quarter" idx="1"/>
          </p:nvPr>
        </p:nvSpPr>
        <p:spPr>
          <a:xfrm>
            <a:off x="4387453" y="6697265"/>
            <a:ext cx="7500938" cy="5768579"/>
          </a:xfrm>
          <a:prstGeom prst="rect">
            <a:avLst/>
          </a:prstGeom>
        </p:spPr>
        <p:txBody>
          <a:bodyPr lIns="71437" tIns="71437" rIns="71437" bIns="71437" anchor="t"/>
          <a:lstStyle>
            <a:lvl1pPr marL="0" indent="0" algn="ctr" defTabSz="584200">
              <a:spcBef>
                <a:spcPts val="0"/>
              </a:spcBef>
              <a:buSzTx/>
              <a:buNone/>
              <a:defRPr sz="4400">
                <a:latin typeface="+mn-lt"/>
                <a:ea typeface="+mn-ea"/>
                <a:cs typeface="+mn-cs"/>
                <a:sym typeface="Helvetica Light"/>
              </a:defRPr>
            </a:lvl1pPr>
            <a:lvl2pPr marL="0" indent="228600" algn="ctr" defTabSz="584200">
              <a:spcBef>
                <a:spcPts val="0"/>
              </a:spcBef>
              <a:buSzTx/>
              <a:buNone/>
              <a:defRPr sz="4400">
                <a:latin typeface="+mn-lt"/>
                <a:ea typeface="+mn-ea"/>
                <a:cs typeface="+mn-cs"/>
                <a:sym typeface="Helvetica Light"/>
              </a:defRPr>
            </a:lvl2pPr>
            <a:lvl3pPr marL="0" indent="457200" algn="ctr" defTabSz="584200">
              <a:spcBef>
                <a:spcPts val="0"/>
              </a:spcBef>
              <a:buSzTx/>
              <a:buNone/>
              <a:defRPr sz="4400">
                <a:latin typeface="+mn-lt"/>
                <a:ea typeface="+mn-ea"/>
                <a:cs typeface="+mn-cs"/>
                <a:sym typeface="Helvetica Light"/>
              </a:defRPr>
            </a:lvl3pPr>
            <a:lvl4pPr marL="0" indent="685800" algn="ctr" defTabSz="584200">
              <a:spcBef>
                <a:spcPts val="0"/>
              </a:spcBef>
              <a:buSzTx/>
              <a:buNone/>
              <a:defRPr sz="4400">
                <a:latin typeface="+mn-lt"/>
                <a:ea typeface="+mn-ea"/>
                <a:cs typeface="+mn-cs"/>
                <a:sym typeface="Helvetica Light"/>
              </a:defRPr>
            </a:lvl4pPr>
            <a:lvl5pPr marL="0" indent="914400" algn="ctr" defTabSz="584200">
              <a:spcBef>
                <a:spcPts val="0"/>
              </a:spcBef>
              <a:buSzTx/>
              <a:buNone/>
              <a:defRPr sz="44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48" name="Shape 48"/>
          <p:cNvSpPr>
            <a:spLocks noGrp="1"/>
          </p:cNvSpPr>
          <p:nvPr>
            <p:ph type="title"/>
          </p:nvPr>
        </p:nvSpPr>
        <p:spPr>
          <a:xfrm>
            <a:off x="4387453" y="625078"/>
            <a:ext cx="15609094" cy="3036094"/>
          </a:xfrm>
          <a:prstGeom prst="rect">
            <a:avLst/>
          </a:prstGeom>
        </p:spPr>
        <p:txBody>
          <a:bodyPr lIns="71437" tIns="71437" rIns="71437" bIns="71437"/>
          <a:lstStyle>
            <a:lvl1pPr defTabSz="584200">
              <a:defRPr sz="11200">
                <a:latin typeface="+mn-lt"/>
                <a:ea typeface="+mn-ea"/>
                <a:cs typeface="+mn-cs"/>
                <a:sym typeface="Helvetica Light"/>
              </a:defRPr>
            </a:lvl1pPr>
          </a:lstStyle>
          <a:p>
            <a:r>
              <a:t>Title Text</a:t>
            </a:r>
          </a:p>
        </p:txBody>
      </p:sp>
      <p:sp>
        <p:nvSpPr>
          <p:cNvPr id="49" name="Shape 49"/>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6" name="Shape 56"/>
          <p:cNvSpPr>
            <a:spLocks noGrp="1"/>
          </p:cNvSpPr>
          <p:nvPr>
            <p:ph type="title"/>
          </p:nvPr>
        </p:nvSpPr>
        <p:spPr>
          <a:xfrm>
            <a:off x="4387453" y="625078"/>
            <a:ext cx="15609094" cy="3036094"/>
          </a:xfrm>
          <a:prstGeom prst="rect">
            <a:avLst/>
          </a:prstGeom>
        </p:spPr>
        <p:txBody>
          <a:bodyPr lIns="71437" tIns="71437" rIns="71437" bIns="71437"/>
          <a:lstStyle>
            <a:lvl1pPr defTabSz="584200">
              <a:defRPr sz="11200">
                <a:latin typeface="+mn-lt"/>
                <a:ea typeface="+mn-ea"/>
                <a:cs typeface="+mn-cs"/>
                <a:sym typeface="Helvetica Light"/>
              </a:defRPr>
            </a:lvl1pPr>
          </a:lstStyle>
          <a:p>
            <a:r>
              <a:t>Title Text</a:t>
            </a:r>
          </a:p>
        </p:txBody>
      </p:sp>
      <p:sp>
        <p:nvSpPr>
          <p:cNvPr id="57" name="Shape 57"/>
          <p:cNvSpPr>
            <a:spLocks noGrp="1"/>
          </p:cNvSpPr>
          <p:nvPr>
            <p:ph type="body" idx="1"/>
          </p:nvPr>
        </p:nvSpPr>
        <p:spPr>
          <a:xfrm>
            <a:off x="4387453" y="3661171"/>
            <a:ext cx="15609094" cy="8840392"/>
          </a:xfrm>
          <a:prstGeom prst="rect">
            <a:avLst/>
          </a:prstGeom>
        </p:spPr>
        <p:txBody>
          <a:bodyPr lIns="71437" tIns="71437" rIns="71437" bIns="71437"/>
          <a:lstStyle>
            <a:lvl1pPr marL="617361" indent="-617361" defTabSz="584200">
              <a:spcBef>
                <a:spcPts val="4200"/>
              </a:spcBef>
              <a:buSzPct val="75000"/>
              <a:defRPr sz="5000">
                <a:latin typeface="+mn-lt"/>
                <a:ea typeface="+mn-ea"/>
                <a:cs typeface="+mn-cs"/>
                <a:sym typeface="Helvetica Light"/>
              </a:defRPr>
            </a:lvl1pPr>
            <a:lvl2pPr marL="1061861" indent="-617361" defTabSz="584200">
              <a:spcBef>
                <a:spcPts val="4200"/>
              </a:spcBef>
              <a:buSzPct val="75000"/>
              <a:defRPr sz="5000">
                <a:latin typeface="+mn-lt"/>
                <a:ea typeface="+mn-ea"/>
                <a:cs typeface="+mn-cs"/>
                <a:sym typeface="Helvetica Light"/>
              </a:defRPr>
            </a:lvl2pPr>
            <a:lvl3pPr marL="1506361" indent="-617361" defTabSz="584200">
              <a:spcBef>
                <a:spcPts val="4200"/>
              </a:spcBef>
              <a:buSzPct val="75000"/>
              <a:defRPr sz="5000">
                <a:latin typeface="+mn-lt"/>
                <a:ea typeface="+mn-ea"/>
                <a:cs typeface="+mn-cs"/>
                <a:sym typeface="Helvetica Light"/>
              </a:defRPr>
            </a:lvl3pPr>
            <a:lvl4pPr marL="1950861" indent="-617361" defTabSz="584200">
              <a:spcBef>
                <a:spcPts val="4200"/>
              </a:spcBef>
              <a:buSzPct val="75000"/>
              <a:defRPr sz="5000">
                <a:latin typeface="+mn-lt"/>
                <a:ea typeface="+mn-ea"/>
                <a:cs typeface="+mn-cs"/>
                <a:sym typeface="Helvetica Light"/>
              </a:defRPr>
            </a:lvl4pPr>
            <a:lvl5pPr marL="2395361" indent="-617361" defTabSz="584200">
              <a:spcBef>
                <a:spcPts val="4200"/>
              </a:spcBef>
              <a:buSzPct val="75000"/>
              <a:defRPr sz="50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xfrm>
            <a:off x="4387453" y="625078"/>
            <a:ext cx="15609094" cy="3036094"/>
          </a:xfrm>
          <a:prstGeom prst="rect">
            <a:avLst/>
          </a:prstGeom>
        </p:spPr>
        <p:txBody>
          <a:bodyPr lIns="71437" tIns="71437" rIns="71437" bIns="71437"/>
          <a:lstStyle>
            <a:lvl1pPr defTabSz="584200">
              <a:defRPr sz="11200">
                <a:latin typeface="+mn-lt"/>
                <a:ea typeface="+mn-ea"/>
                <a:cs typeface="+mn-cs"/>
                <a:sym typeface="Helvetica Light"/>
              </a:defRPr>
            </a:lvl1pPr>
          </a:lstStyle>
          <a:p>
            <a:r>
              <a:t>Title Text</a:t>
            </a:r>
          </a:p>
        </p:txBody>
      </p:sp>
      <p:sp>
        <p:nvSpPr>
          <p:cNvPr id="67" name="Shape 67"/>
          <p:cNvSpPr>
            <a:spLocks noGrp="1"/>
          </p:cNvSpPr>
          <p:nvPr>
            <p:ph type="body" sz="quarter" idx="1"/>
          </p:nvPr>
        </p:nvSpPr>
        <p:spPr>
          <a:xfrm>
            <a:off x="4387453" y="3661171"/>
            <a:ext cx="7500938" cy="8840392"/>
          </a:xfrm>
          <a:prstGeom prst="rect">
            <a:avLst/>
          </a:prstGeom>
        </p:spPr>
        <p:txBody>
          <a:bodyPr lIns="71437" tIns="71437" rIns="71437" bIns="71437"/>
          <a:lstStyle>
            <a:lvl1pPr marL="465364" indent="-465364" defTabSz="584200">
              <a:spcBef>
                <a:spcPts val="3200"/>
              </a:spcBef>
              <a:buSzPct val="75000"/>
              <a:defRPr sz="3800">
                <a:latin typeface="+mn-lt"/>
                <a:ea typeface="+mn-ea"/>
                <a:cs typeface="+mn-cs"/>
                <a:sym typeface="Helvetica Light"/>
              </a:defRPr>
            </a:lvl1pPr>
            <a:lvl2pPr marL="808264" indent="-465364" defTabSz="584200">
              <a:spcBef>
                <a:spcPts val="3200"/>
              </a:spcBef>
              <a:buSzPct val="75000"/>
              <a:defRPr sz="3800">
                <a:latin typeface="+mn-lt"/>
                <a:ea typeface="+mn-ea"/>
                <a:cs typeface="+mn-cs"/>
                <a:sym typeface="Helvetica Light"/>
              </a:defRPr>
            </a:lvl2pPr>
            <a:lvl3pPr marL="1151164" indent="-465364" defTabSz="584200">
              <a:spcBef>
                <a:spcPts val="3200"/>
              </a:spcBef>
              <a:buSzPct val="75000"/>
              <a:defRPr sz="3800">
                <a:latin typeface="+mn-lt"/>
                <a:ea typeface="+mn-ea"/>
                <a:cs typeface="+mn-cs"/>
                <a:sym typeface="Helvetica Light"/>
              </a:defRPr>
            </a:lvl3pPr>
            <a:lvl4pPr marL="1494064" indent="-465364" defTabSz="584200">
              <a:spcBef>
                <a:spcPts val="3200"/>
              </a:spcBef>
              <a:buSzPct val="75000"/>
              <a:defRPr sz="3800">
                <a:latin typeface="+mn-lt"/>
                <a:ea typeface="+mn-ea"/>
                <a:cs typeface="+mn-cs"/>
                <a:sym typeface="Helvetica Light"/>
              </a:defRPr>
            </a:lvl4pPr>
            <a:lvl5pPr marL="1836964" indent="-465364" defTabSz="584200">
              <a:spcBef>
                <a:spcPts val="3200"/>
              </a:spcBef>
              <a:buSzPct val="75000"/>
              <a:defRPr sz="38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lIns="71437" tIns="71437" rIns="71437" bIns="71437"/>
          <a:lstStyle>
            <a:lvl1pPr marL="617361" indent="-617361" defTabSz="584200">
              <a:spcBef>
                <a:spcPts val="4200"/>
              </a:spcBef>
              <a:buSzPct val="75000"/>
              <a:defRPr sz="5000">
                <a:latin typeface="+mn-lt"/>
                <a:ea typeface="+mn-ea"/>
                <a:cs typeface="+mn-cs"/>
                <a:sym typeface="Helvetica Light"/>
              </a:defRPr>
            </a:lvl1pPr>
            <a:lvl2pPr marL="1061861" indent="-617361" defTabSz="584200">
              <a:spcBef>
                <a:spcPts val="4200"/>
              </a:spcBef>
              <a:buSzPct val="75000"/>
              <a:defRPr sz="5000">
                <a:latin typeface="+mn-lt"/>
                <a:ea typeface="+mn-ea"/>
                <a:cs typeface="+mn-cs"/>
                <a:sym typeface="Helvetica Light"/>
              </a:defRPr>
            </a:lvl2pPr>
            <a:lvl3pPr marL="1506361" indent="-617361" defTabSz="584200">
              <a:spcBef>
                <a:spcPts val="4200"/>
              </a:spcBef>
              <a:buSzPct val="75000"/>
              <a:defRPr sz="5000">
                <a:latin typeface="+mn-lt"/>
                <a:ea typeface="+mn-ea"/>
                <a:cs typeface="+mn-cs"/>
                <a:sym typeface="Helvetica Light"/>
              </a:defRPr>
            </a:lvl3pPr>
            <a:lvl4pPr marL="1950861" indent="-617361" defTabSz="584200">
              <a:spcBef>
                <a:spcPts val="4200"/>
              </a:spcBef>
              <a:buSzPct val="75000"/>
              <a:defRPr sz="5000">
                <a:latin typeface="+mn-lt"/>
                <a:ea typeface="+mn-ea"/>
                <a:cs typeface="+mn-cs"/>
                <a:sym typeface="Helvetica Light"/>
              </a:defRPr>
            </a:lvl4pPr>
            <a:lvl5pPr marL="2395361" indent="-617361" defTabSz="584200">
              <a:spcBef>
                <a:spcPts val="4200"/>
              </a:spcBef>
              <a:buSzPct val="75000"/>
              <a:defRPr sz="50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4387453" y="1250156"/>
            <a:ext cx="7500938" cy="11215688"/>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7161609"/>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quarter" idx="15"/>
          </p:nvPr>
        </p:nvSpPr>
        <p:spPr>
          <a:xfrm>
            <a:off x="12504353" y="1250156"/>
            <a:ext cx="7500939" cy="5304235"/>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xfrm>
            <a:off x="11935814" y="13010554"/>
            <a:ext cx="494513" cy="511176"/>
          </a:xfrm>
          <a:prstGeom prst="rect">
            <a:avLst/>
          </a:prstGeom>
        </p:spPr>
        <p:txBody>
          <a:bodyPr lIns="71437" tIns="71437" rIns="71437" bIns="71437"/>
          <a:lstStyle>
            <a:lvl1pPr defTabSz="584200">
              <a:defRPr>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11976100" y="13081000"/>
            <a:ext cx="419100" cy="457200"/>
          </a:xfrm>
          <a:prstGeom prst="rect">
            <a:avLst/>
          </a:prstGeom>
          <a:ln w="12700">
            <a:miter lim="400000"/>
          </a:ln>
        </p:spPr>
        <p:txBody>
          <a:bodyPr wrap="none" lIns="50800" tIns="50800" rIns="50800" bIns="50800">
            <a:spAutoFit/>
          </a:bodyPr>
          <a:lstStyle>
            <a:lvl1pPr defTabSz="825500">
              <a:defRPr sz="2400">
                <a:latin typeface="Gill Sans"/>
                <a:ea typeface="Gill Sans"/>
                <a:cs typeface="Gill Sans"/>
                <a:sym typeface="Gill Sans"/>
              </a:defRPr>
            </a:lvl1pPr>
          </a:lstStyle>
          <a:p>
            <a:fld id="{86CB4B4D-7CA3-9044-876B-883B54F8677D}" type="slidenum">
              <a:t>‹#›</a:t>
            </a:fld>
            <a:endParaRPr/>
          </a:p>
        </p:txBody>
      </p:sp>
      <p:sp>
        <p:nvSpPr>
          <p:cNvPr id="3" name="Shape 3"/>
          <p:cNvSpPr>
            <a:spLocks noGrp="1"/>
          </p:cNvSpPr>
          <p:nvPr>
            <p:ph type="title"/>
          </p:nvPr>
        </p:nvSpPr>
        <p:spPr>
          <a:xfrm>
            <a:off x="2387600" y="355600"/>
            <a:ext cx="19621500" cy="342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hape 4"/>
          <p:cNvSpPr>
            <a:spLocks noGrp="1"/>
          </p:cNvSpPr>
          <p:nvPr>
            <p:ph type="body" idx="1"/>
          </p:nvPr>
        </p:nvSpPr>
        <p:spPr>
          <a:xfrm>
            <a:off x="2387600" y="3898900"/>
            <a:ext cx="19621500" cy="8039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825500" latinLnBrk="0">
        <a:lnSpc>
          <a:spcPct val="100000"/>
        </a:lnSpc>
        <a:spcBef>
          <a:spcPts val="0"/>
        </a:spcBef>
        <a:spcAft>
          <a:spcPts val="0"/>
        </a:spcAft>
        <a:buClrTx/>
        <a:buSzTx/>
        <a:buFontTx/>
        <a:buNone/>
        <a:tabLst/>
        <a:defRPr sz="11800" b="0" i="0" u="none" strike="noStrike" cap="none" spc="0" baseline="0">
          <a:ln>
            <a:noFill/>
          </a:ln>
          <a:solidFill>
            <a:srgbClr val="000000"/>
          </a:solidFill>
          <a:uFillTx/>
          <a:latin typeface="Gill Sans"/>
          <a:ea typeface="Gill Sans"/>
          <a:cs typeface="Gill Sans"/>
          <a:sym typeface="Gill Sans"/>
        </a:defRPr>
      </a:lvl1pPr>
      <a:lvl2pPr marL="0" marR="0" indent="228600" algn="ctr" defTabSz="825500" latinLnBrk="0">
        <a:lnSpc>
          <a:spcPct val="100000"/>
        </a:lnSpc>
        <a:spcBef>
          <a:spcPts val="0"/>
        </a:spcBef>
        <a:spcAft>
          <a:spcPts val="0"/>
        </a:spcAft>
        <a:buClrTx/>
        <a:buSzTx/>
        <a:buFontTx/>
        <a:buNone/>
        <a:tabLst/>
        <a:defRPr sz="11800" b="0" i="0" u="none" strike="noStrike" cap="none" spc="0" baseline="0">
          <a:ln>
            <a:noFill/>
          </a:ln>
          <a:solidFill>
            <a:srgbClr val="000000"/>
          </a:solidFill>
          <a:uFillTx/>
          <a:latin typeface="Gill Sans"/>
          <a:ea typeface="Gill Sans"/>
          <a:cs typeface="Gill Sans"/>
          <a:sym typeface="Gill Sans"/>
        </a:defRPr>
      </a:lvl2pPr>
      <a:lvl3pPr marL="0" marR="0" indent="457200" algn="ctr" defTabSz="825500" latinLnBrk="0">
        <a:lnSpc>
          <a:spcPct val="100000"/>
        </a:lnSpc>
        <a:spcBef>
          <a:spcPts val="0"/>
        </a:spcBef>
        <a:spcAft>
          <a:spcPts val="0"/>
        </a:spcAft>
        <a:buClrTx/>
        <a:buSzTx/>
        <a:buFontTx/>
        <a:buNone/>
        <a:tabLst/>
        <a:defRPr sz="11800" b="0" i="0" u="none" strike="noStrike" cap="none" spc="0" baseline="0">
          <a:ln>
            <a:noFill/>
          </a:ln>
          <a:solidFill>
            <a:srgbClr val="000000"/>
          </a:solidFill>
          <a:uFillTx/>
          <a:latin typeface="Gill Sans"/>
          <a:ea typeface="Gill Sans"/>
          <a:cs typeface="Gill Sans"/>
          <a:sym typeface="Gill Sans"/>
        </a:defRPr>
      </a:lvl3pPr>
      <a:lvl4pPr marL="0" marR="0" indent="685800" algn="ctr" defTabSz="825500" latinLnBrk="0">
        <a:lnSpc>
          <a:spcPct val="100000"/>
        </a:lnSpc>
        <a:spcBef>
          <a:spcPts val="0"/>
        </a:spcBef>
        <a:spcAft>
          <a:spcPts val="0"/>
        </a:spcAft>
        <a:buClrTx/>
        <a:buSzTx/>
        <a:buFontTx/>
        <a:buNone/>
        <a:tabLst/>
        <a:defRPr sz="11800" b="0" i="0" u="none" strike="noStrike" cap="none" spc="0" baseline="0">
          <a:ln>
            <a:noFill/>
          </a:ln>
          <a:solidFill>
            <a:srgbClr val="000000"/>
          </a:solidFill>
          <a:uFillTx/>
          <a:latin typeface="Gill Sans"/>
          <a:ea typeface="Gill Sans"/>
          <a:cs typeface="Gill Sans"/>
          <a:sym typeface="Gill Sans"/>
        </a:defRPr>
      </a:lvl4pPr>
      <a:lvl5pPr marL="0" marR="0" indent="914400" algn="ctr" defTabSz="825500" latinLnBrk="0">
        <a:lnSpc>
          <a:spcPct val="100000"/>
        </a:lnSpc>
        <a:spcBef>
          <a:spcPts val="0"/>
        </a:spcBef>
        <a:spcAft>
          <a:spcPts val="0"/>
        </a:spcAft>
        <a:buClrTx/>
        <a:buSzTx/>
        <a:buFontTx/>
        <a:buNone/>
        <a:tabLst/>
        <a:defRPr sz="11800" b="0" i="0" u="none" strike="noStrike" cap="none" spc="0" baseline="0">
          <a:ln>
            <a:noFill/>
          </a:ln>
          <a:solidFill>
            <a:srgbClr val="000000"/>
          </a:solidFill>
          <a:uFillTx/>
          <a:latin typeface="Gill Sans"/>
          <a:ea typeface="Gill Sans"/>
          <a:cs typeface="Gill Sans"/>
          <a:sym typeface="Gill Sans"/>
        </a:defRPr>
      </a:lvl5pPr>
      <a:lvl6pPr marL="0" marR="0" indent="1143000" algn="ctr" defTabSz="825500" latinLnBrk="0">
        <a:lnSpc>
          <a:spcPct val="100000"/>
        </a:lnSpc>
        <a:spcBef>
          <a:spcPts val="0"/>
        </a:spcBef>
        <a:spcAft>
          <a:spcPts val="0"/>
        </a:spcAft>
        <a:buClrTx/>
        <a:buSzTx/>
        <a:buFontTx/>
        <a:buNone/>
        <a:tabLst/>
        <a:defRPr sz="11800" b="0" i="0" u="none" strike="noStrike" cap="none" spc="0" baseline="0">
          <a:ln>
            <a:noFill/>
          </a:ln>
          <a:solidFill>
            <a:srgbClr val="000000"/>
          </a:solidFill>
          <a:uFillTx/>
          <a:latin typeface="Gill Sans"/>
          <a:ea typeface="Gill Sans"/>
          <a:cs typeface="Gill Sans"/>
          <a:sym typeface="Gill Sans"/>
        </a:defRPr>
      </a:lvl6pPr>
      <a:lvl7pPr marL="0" marR="0" indent="1371600" algn="ctr" defTabSz="825500" latinLnBrk="0">
        <a:lnSpc>
          <a:spcPct val="100000"/>
        </a:lnSpc>
        <a:spcBef>
          <a:spcPts val="0"/>
        </a:spcBef>
        <a:spcAft>
          <a:spcPts val="0"/>
        </a:spcAft>
        <a:buClrTx/>
        <a:buSzTx/>
        <a:buFontTx/>
        <a:buNone/>
        <a:tabLst/>
        <a:defRPr sz="11800" b="0" i="0" u="none" strike="noStrike" cap="none" spc="0" baseline="0">
          <a:ln>
            <a:noFill/>
          </a:ln>
          <a:solidFill>
            <a:srgbClr val="000000"/>
          </a:solidFill>
          <a:uFillTx/>
          <a:latin typeface="Gill Sans"/>
          <a:ea typeface="Gill Sans"/>
          <a:cs typeface="Gill Sans"/>
          <a:sym typeface="Gill Sans"/>
        </a:defRPr>
      </a:lvl7pPr>
      <a:lvl8pPr marL="0" marR="0" indent="1600200" algn="ctr" defTabSz="825500" latinLnBrk="0">
        <a:lnSpc>
          <a:spcPct val="100000"/>
        </a:lnSpc>
        <a:spcBef>
          <a:spcPts val="0"/>
        </a:spcBef>
        <a:spcAft>
          <a:spcPts val="0"/>
        </a:spcAft>
        <a:buClrTx/>
        <a:buSzTx/>
        <a:buFontTx/>
        <a:buNone/>
        <a:tabLst/>
        <a:defRPr sz="11800" b="0" i="0" u="none" strike="noStrike" cap="none" spc="0" baseline="0">
          <a:ln>
            <a:noFill/>
          </a:ln>
          <a:solidFill>
            <a:srgbClr val="000000"/>
          </a:solidFill>
          <a:uFillTx/>
          <a:latin typeface="Gill Sans"/>
          <a:ea typeface="Gill Sans"/>
          <a:cs typeface="Gill Sans"/>
          <a:sym typeface="Gill Sans"/>
        </a:defRPr>
      </a:lvl8pPr>
      <a:lvl9pPr marL="0" marR="0" indent="1828800" algn="ctr" defTabSz="825500" latinLnBrk="0">
        <a:lnSpc>
          <a:spcPct val="100000"/>
        </a:lnSpc>
        <a:spcBef>
          <a:spcPts val="0"/>
        </a:spcBef>
        <a:spcAft>
          <a:spcPts val="0"/>
        </a:spcAft>
        <a:buClrTx/>
        <a:buSzTx/>
        <a:buFontTx/>
        <a:buNone/>
        <a:tabLst/>
        <a:defRPr sz="11800" b="0" i="0" u="none" strike="noStrike" cap="none" spc="0" baseline="0">
          <a:ln>
            <a:noFill/>
          </a:ln>
          <a:solidFill>
            <a:srgbClr val="000000"/>
          </a:solidFill>
          <a:uFillTx/>
          <a:latin typeface="Gill Sans"/>
          <a:ea typeface="Gill Sans"/>
          <a:cs typeface="Gill Sans"/>
          <a:sym typeface="Gill Sans"/>
        </a:defRPr>
      </a:lvl9pPr>
    </p:titleStyle>
    <p:bodyStyle>
      <a:lvl1pPr marL="889000" marR="0" indent="-571500" algn="l" defTabSz="825500" latinLnBrk="0">
        <a:lnSpc>
          <a:spcPct val="100000"/>
        </a:lnSpc>
        <a:spcBef>
          <a:spcPts val="3400"/>
        </a:spcBef>
        <a:spcAft>
          <a:spcPts val="0"/>
        </a:spcAft>
        <a:buClrTx/>
        <a:buSzPct val="171000"/>
        <a:buFontTx/>
        <a:buChar char="•"/>
        <a:tabLst/>
        <a:defRPr sz="5800" b="0" i="0" u="none" strike="noStrike" cap="none" spc="0" baseline="0">
          <a:ln>
            <a:noFill/>
          </a:ln>
          <a:solidFill>
            <a:srgbClr val="000000"/>
          </a:solidFill>
          <a:uFillTx/>
          <a:latin typeface="Gill Sans"/>
          <a:ea typeface="Gill Sans"/>
          <a:cs typeface="Gill Sans"/>
          <a:sym typeface="Gill Sans"/>
        </a:defRPr>
      </a:lvl1pPr>
      <a:lvl2pPr marL="1333500" marR="0" indent="-571500" algn="l" defTabSz="825500" latinLnBrk="0">
        <a:lnSpc>
          <a:spcPct val="100000"/>
        </a:lnSpc>
        <a:spcBef>
          <a:spcPts val="3400"/>
        </a:spcBef>
        <a:spcAft>
          <a:spcPts val="0"/>
        </a:spcAft>
        <a:buClrTx/>
        <a:buSzPct val="171000"/>
        <a:buFontTx/>
        <a:buChar char="•"/>
        <a:tabLst/>
        <a:defRPr sz="5800" b="0" i="0" u="none" strike="noStrike" cap="none" spc="0" baseline="0">
          <a:ln>
            <a:noFill/>
          </a:ln>
          <a:solidFill>
            <a:srgbClr val="000000"/>
          </a:solidFill>
          <a:uFillTx/>
          <a:latin typeface="Gill Sans"/>
          <a:ea typeface="Gill Sans"/>
          <a:cs typeface="Gill Sans"/>
          <a:sym typeface="Gill Sans"/>
        </a:defRPr>
      </a:lvl2pPr>
      <a:lvl3pPr marL="1778000" marR="0" indent="-571500" algn="l" defTabSz="825500" latinLnBrk="0">
        <a:lnSpc>
          <a:spcPct val="100000"/>
        </a:lnSpc>
        <a:spcBef>
          <a:spcPts val="3400"/>
        </a:spcBef>
        <a:spcAft>
          <a:spcPts val="0"/>
        </a:spcAft>
        <a:buClrTx/>
        <a:buSzPct val="171000"/>
        <a:buFontTx/>
        <a:buChar char="•"/>
        <a:tabLst/>
        <a:defRPr sz="5800" b="0" i="0" u="none" strike="noStrike" cap="none" spc="0" baseline="0">
          <a:ln>
            <a:noFill/>
          </a:ln>
          <a:solidFill>
            <a:srgbClr val="000000"/>
          </a:solidFill>
          <a:uFillTx/>
          <a:latin typeface="Gill Sans"/>
          <a:ea typeface="Gill Sans"/>
          <a:cs typeface="Gill Sans"/>
          <a:sym typeface="Gill Sans"/>
        </a:defRPr>
      </a:lvl3pPr>
      <a:lvl4pPr marL="2222500" marR="0" indent="-571500" algn="l" defTabSz="825500" latinLnBrk="0">
        <a:lnSpc>
          <a:spcPct val="100000"/>
        </a:lnSpc>
        <a:spcBef>
          <a:spcPts val="3400"/>
        </a:spcBef>
        <a:spcAft>
          <a:spcPts val="0"/>
        </a:spcAft>
        <a:buClrTx/>
        <a:buSzPct val="171000"/>
        <a:buFontTx/>
        <a:buChar char="•"/>
        <a:tabLst/>
        <a:defRPr sz="5800" b="0" i="0" u="none" strike="noStrike" cap="none" spc="0" baseline="0">
          <a:ln>
            <a:noFill/>
          </a:ln>
          <a:solidFill>
            <a:srgbClr val="000000"/>
          </a:solidFill>
          <a:uFillTx/>
          <a:latin typeface="Gill Sans"/>
          <a:ea typeface="Gill Sans"/>
          <a:cs typeface="Gill Sans"/>
          <a:sym typeface="Gill Sans"/>
        </a:defRPr>
      </a:lvl4pPr>
      <a:lvl5pPr marL="2667000" marR="0" indent="-571500" algn="l" defTabSz="825500" latinLnBrk="0">
        <a:lnSpc>
          <a:spcPct val="100000"/>
        </a:lnSpc>
        <a:spcBef>
          <a:spcPts val="3400"/>
        </a:spcBef>
        <a:spcAft>
          <a:spcPts val="0"/>
        </a:spcAft>
        <a:buClrTx/>
        <a:buSzPct val="171000"/>
        <a:buFontTx/>
        <a:buChar char="•"/>
        <a:tabLst/>
        <a:defRPr sz="5800" b="0" i="0" u="none" strike="noStrike" cap="none" spc="0" baseline="0">
          <a:ln>
            <a:noFill/>
          </a:ln>
          <a:solidFill>
            <a:srgbClr val="000000"/>
          </a:solidFill>
          <a:uFillTx/>
          <a:latin typeface="Gill Sans"/>
          <a:ea typeface="Gill Sans"/>
          <a:cs typeface="Gill Sans"/>
          <a:sym typeface="Gill Sans"/>
        </a:defRPr>
      </a:lvl5pPr>
      <a:lvl6pPr marL="3022600" marR="0" indent="-571500" algn="l" defTabSz="825500" latinLnBrk="0">
        <a:lnSpc>
          <a:spcPct val="100000"/>
        </a:lnSpc>
        <a:spcBef>
          <a:spcPts val="3400"/>
        </a:spcBef>
        <a:spcAft>
          <a:spcPts val="0"/>
        </a:spcAft>
        <a:buClrTx/>
        <a:buSzPct val="171000"/>
        <a:buFontTx/>
        <a:buChar char="•"/>
        <a:tabLst/>
        <a:defRPr sz="5800" b="0" i="0" u="none" strike="noStrike" cap="none" spc="0" baseline="0">
          <a:ln>
            <a:noFill/>
          </a:ln>
          <a:solidFill>
            <a:srgbClr val="000000"/>
          </a:solidFill>
          <a:uFillTx/>
          <a:latin typeface="Gill Sans"/>
          <a:ea typeface="Gill Sans"/>
          <a:cs typeface="Gill Sans"/>
          <a:sym typeface="Gill Sans"/>
        </a:defRPr>
      </a:lvl6pPr>
      <a:lvl7pPr marL="3378200" marR="0" indent="-571500" algn="l" defTabSz="825500" latinLnBrk="0">
        <a:lnSpc>
          <a:spcPct val="100000"/>
        </a:lnSpc>
        <a:spcBef>
          <a:spcPts val="3400"/>
        </a:spcBef>
        <a:spcAft>
          <a:spcPts val="0"/>
        </a:spcAft>
        <a:buClrTx/>
        <a:buSzPct val="171000"/>
        <a:buFontTx/>
        <a:buChar char="•"/>
        <a:tabLst/>
        <a:defRPr sz="5800" b="0" i="0" u="none" strike="noStrike" cap="none" spc="0" baseline="0">
          <a:ln>
            <a:noFill/>
          </a:ln>
          <a:solidFill>
            <a:srgbClr val="000000"/>
          </a:solidFill>
          <a:uFillTx/>
          <a:latin typeface="Gill Sans"/>
          <a:ea typeface="Gill Sans"/>
          <a:cs typeface="Gill Sans"/>
          <a:sym typeface="Gill Sans"/>
        </a:defRPr>
      </a:lvl7pPr>
      <a:lvl8pPr marL="3733800" marR="0" indent="-571500" algn="l" defTabSz="825500" latinLnBrk="0">
        <a:lnSpc>
          <a:spcPct val="100000"/>
        </a:lnSpc>
        <a:spcBef>
          <a:spcPts val="3400"/>
        </a:spcBef>
        <a:spcAft>
          <a:spcPts val="0"/>
        </a:spcAft>
        <a:buClrTx/>
        <a:buSzPct val="171000"/>
        <a:buFontTx/>
        <a:buChar char="•"/>
        <a:tabLst/>
        <a:defRPr sz="5800" b="0" i="0" u="none" strike="noStrike" cap="none" spc="0" baseline="0">
          <a:ln>
            <a:noFill/>
          </a:ln>
          <a:solidFill>
            <a:srgbClr val="000000"/>
          </a:solidFill>
          <a:uFillTx/>
          <a:latin typeface="Gill Sans"/>
          <a:ea typeface="Gill Sans"/>
          <a:cs typeface="Gill Sans"/>
          <a:sym typeface="Gill Sans"/>
        </a:defRPr>
      </a:lvl8pPr>
      <a:lvl9pPr marL="4089400" marR="0" indent="-571500" algn="l" defTabSz="825500" latinLnBrk="0">
        <a:lnSpc>
          <a:spcPct val="100000"/>
        </a:lnSpc>
        <a:spcBef>
          <a:spcPts val="3400"/>
        </a:spcBef>
        <a:spcAft>
          <a:spcPts val="0"/>
        </a:spcAft>
        <a:buClrTx/>
        <a:buSzPct val="171000"/>
        <a:buFontTx/>
        <a:buChar char="•"/>
        <a:tabLst/>
        <a:defRPr sz="5800" b="0" i="0" u="none" strike="noStrike" cap="none" spc="0" baseline="0">
          <a:ln>
            <a:noFill/>
          </a:ln>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Screen Shot 2017-06-26 at 11.51.45.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5" name="Shape 185"/>
          <p:cNvSpPr/>
          <p:nvPr/>
        </p:nvSpPr>
        <p:spPr>
          <a:xfrm>
            <a:off x="507243" y="11788401"/>
            <a:ext cx="8580874" cy="1806263"/>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2400" b="1">
                <a:solidFill>
                  <a:srgbClr val="FFFFFF"/>
                </a:solidFill>
                <a:latin typeface="Helvetica"/>
                <a:ea typeface="Helvetica"/>
                <a:cs typeface="Helvetica"/>
                <a:sym typeface="Helvetica"/>
              </a:defRPr>
            </a:pPr>
            <a:endParaRPr dirty="0"/>
          </a:p>
          <a:p>
            <a:pPr algn="l">
              <a:defRPr b="1">
                <a:solidFill>
                  <a:srgbClr val="FFFFFF"/>
                </a:solidFill>
                <a:latin typeface="Helvetica"/>
                <a:ea typeface="Helvetica"/>
                <a:cs typeface="Helvetica"/>
                <a:sym typeface="Helvetica"/>
              </a:defRPr>
            </a:pPr>
            <a:r>
              <a:rPr lang="en-GB" dirty="0"/>
              <a:t>Where do we go from here?</a:t>
            </a:r>
            <a:endParaRPr dirty="0"/>
          </a:p>
          <a:p>
            <a:pPr algn="l">
              <a:defRPr sz="3400">
                <a:solidFill>
                  <a:srgbClr val="FFFFFF"/>
                </a:solidFill>
                <a:latin typeface="Helvetica"/>
                <a:ea typeface="Helvetica"/>
                <a:cs typeface="Helvetica"/>
                <a:sym typeface="Helvetica"/>
              </a:defRPr>
            </a:pPr>
            <a:r>
              <a:rPr dirty="0"/>
              <a:t>Interim Scheme Presentation / Hull 2017</a:t>
            </a:r>
          </a:p>
        </p:txBody>
      </p:sp>
      <p:pic>
        <p:nvPicPr>
          <p:cNvPr id="186" name="JBS-logo-white-on-transparent.png"/>
          <p:cNvPicPr>
            <a:picLocks noChangeAspect="1"/>
          </p:cNvPicPr>
          <p:nvPr/>
        </p:nvPicPr>
        <p:blipFill>
          <a:blip r:embed="rId3">
            <a:extLst/>
          </a:blip>
          <a:stretch>
            <a:fillRect/>
          </a:stretch>
        </p:blipFill>
        <p:spPr>
          <a:xfrm>
            <a:off x="22145535" y="12418417"/>
            <a:ext cx="1797826" cy="7366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ctrTitle"/>
          </p:nvPr>
        </p:nvSpPr>
        <p:spPr>
          <a:xfrm>
            <a:off x="528352" y="572472"/>
            <a:ext cx="5375701" cy="1154211"/>
          </a:xfrm>
          <a:prstGeom prst="rect">
            <a:avLst/>
          </a:prstGeom>
        </p:spPr>
        <p:txBody>
          <a:bodyPr/>
          <a:lstStyle>
            <a:lvl1pPr>
              <a:defRPr b="1">
                <a:latin typeface="Helvetica"/>
                <a:ea typeface="Helvetica"/>
                <a:cs typeface="Helvetica"/>
                <a:sym typeface="Helvetica"/>
              </a:defRPr>
            </a:lvl1pPr>
          </a:lstStyle>
          <a:p>
            <a:r>
              <a:rPr dirty="0"/>
              <a:t>Artist Brief</a:t>
            </a:r>
          </a:p>
        </p:txBody>
      </p:sp>
      <p:pic>
        <p:nvPicPr>
          <p:cNvPr id="189" name="JBS_Logo_Black.pdf"/>
          <p:cNvPicPr>
            <a:picLocks noChangeAspect="1"/>
          </p:cNvPicPr>
          <p:nvPr/>
        </p:nvPicPr>
        <p:blipFill>
          <a:blip r:embed="rId2">
            <a:extLst/>
          </a:blip>
          <a:stretch>
            <a:fillRect/>
          </a:stretch>
        </p:blipFill>
        <p:spPr>
          <a:xfrm>
            <a:off x="22131061" y="12406362"/>
            <a:ext cx="1826772" cy="760710"/>
          </a:xfrm>
          <a:prstGeom prst="rect">
            <a:avLst/>
          </a:prstGeom>
          <a:ln w="12700">
            <a:miter lim="400000"/>
          </a:ln>
        </p:spPr>
      </p:pic>
      <p:pic>
        <p:nvPicPr>
          <p:cNvPr id="190" name="Hull2017-BeyondTheStars-Key-Areas-Map-v3.png"/>
          <p:cNvPicPr>
            <a:picLocks noChangeAspect="1"/>
          </p:cNvPicPr>
          <p:nvPr/>
        </p:nvPicPr>
        <p:blipFill>
          <a:blip r:embed="rId3">
            <a:extLst/>
          </a:blip>
          <a:srcRect t="583" b="583"/>
          <a:stretch>
            <a:fillRect/>
          </a:stretch>
        </p:blipFill>
        <p:spPr>
          <a:xfrm>
            <a:off x="13989710" y="1755413"/>
            <a:ext cx="9342174" cy="9697174"/>
          </a:xfrm>
          <a:prstGeom prst="rect">
            <a:avLst/>
          </a:prstGeom>
          <a:ln w="12700">
            <a:miter lim="400000"/>
          </a:ln>
        </p:spPr>
      </p:pic>
      <p:sp>
        <p:nvSpPr>
          <p:cNvPr id="191" name="Shape 191"/>
          <p:cNvSpPr/>
          <p:nvPr/>
        </p:nvSpPr>
        <p:spPr>
          <a:xfrm>
            <a:off x="638893" y="1728172"/>
            <a:ext cx="11964489" cy="1071727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lstStyle/>
          <a:p>
            <a:pPr algn="l">
              <a:lnSpc>
                <a:spcPct val="200000"/>
              </a:lnSpc>
              <a:defRPr sz="1700" b="1">
                <a:solidFill>
                  <a:srgbClr val="212121"/>
                </a:solidFill>
                <a:latin typeface="Helvetica"/>
                <a:ea typeface="Helvetica"/>
                <a:cs typeface="Helvetica"/>
                <a:sym typeface="Helvetica"/>
              </a:defRPr>
            </a:pPr>
            <a:r>
              <a:t>‘Beyond the Stars’ will</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Offer different ways to experience the city, in an impactful and visually arresting way</a:t>
            </a:r>
          </a:p>
          <a:p>
            <a:pPr marL="296333" indent="-296333" algn="l">
              <a:lnSpc>
                <a:spcPct val="200000"/>
              </a:lnSpc>
              <a:buSzPct val="75000"/>
              <a:buChar char="•"/>
              <a:defRPr sz="1700">
                <a:solidFill>
                  <a:srgbClr val="212121"/>
                </a:solidFill>
                <a:latin typeface="Helvetica"/>
                <a:ea typeface="Helvetica"/>
                <a:cs typeface="Helvetica"/>
                <a:sym typeface="Helvetica"/>
              </a:defRPr>
            </a:pPr>
            <a:r>
              <a:t>Be a contemporary light installation rooted in the historical heart of the city</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Challenge people’s perceptions of Hull</a:t>
            </a:r>
          </a:p>
          <a:p>
            <a:pPr algn="l" defTabSz="457200">
              <a:lnSpc>
                <a:spcPct val="200000"/>
              </a:lnSpc>
              <a:defRPr sz="1700">
                <a:solidFill>
                  <a:srgbClr val="212121"/>
                </a:solidFill>
                <a:latin typeface="Helvetica"/>
                <a:ea typeface="Helvetica"/>
                <a:cs typeface="Helvetica"/>
                <a:sym typeface="Helvetica"/>
              </a:defRPr>
            </a:pPr>
            <a:endParaRPr/>
          </a:p>
          <a:p>
            <a:pPr algn="l" defTabSz="457200">
              <a:lnSpc>
                <a:spcPct val="200000"/>
              </a:lnSpc>
              <a:defRPr sz="1700" b="1">
                <a:solidFill>
                  <a:srgbClr val="212121"/>
                </a:solidFill>
                <a:latin typeface="Helvetica"/>
                <a:ea typeface="Helvetica"/>
                <a:cs typeface="Helvetica"/>
                <a:sym typeface="Helvetica"/>
              </a:defRPr>
            </a:pPr>
            <a:r>
              <a:t>Key Design Considerations </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Celebrating the city through the creative energy and spectacle of light</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Transform the city’s streets into places of colour, light and wonder</a:t>
            </a:r>
          </a:p>
          <a:p>
            <a:pPr marL="296333" indent="-296333" algn="l">
              <a:lnSpc>
                <a:spcPct val="200000"/>
              </a:lnSpc>
              <a:buSzPct val="75000"/>
              <a:buChar char="•"/>
              <a:defRPr sz="1700">
                <a:solidFill>
                  <a:srgbClr val="212121"/>
                </a:solidFill>
                <a:latin typeface="Helvetica"/>
                <a:ea typeface="Helvetica"/>
                <a:cs typeface="Helvetica"/>
                <a:sym typeface="Helvetica"/>
              </a:defRPr>
            </a:pPr>
            <a:r>
              <a:t>Engage audiences with playful and accessible spaces</a:t>
            </a:r>
          </a:p>
          <a:p>
            <a:pPr marL="296333" indent="-296333" algn="l">
              <a:lnSpc>
                <a:spcPct val="200000"/>
              </a:lnSpc>
              <a:buSzPct val="75000"/>
              <a:buChar char="•"/>
              <a:defRPr sz="1700">
                <a:solidFill>
                  <a:srgbClr val="212121"/>
                </a:solidFill>
                <a:latin typeface="Helvetica"/>
                <a:ea typeface="Helvetica"/>
                <a:cs typeface="Helvetica"/>
                <a:sym typeface="Helvetica"/>
              </a:defRPr>
            </a:pPr>
            <a:r>
              <a:t>Forward looking, encouraging exploration and social interaction</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Promenading as the means to enjoy a holistic approach to the city landscape</a:t>
            </a:r>
          </a:p>
          <a:p>
            <a:pPr algn="l" defTabSz="457200">
              <a:lnSpc>
                <a:spcPct val="200000"/>
              </a:lnSpc>
              <a:defRPr sz="1700">
                <a:solidFill>
                  <a:srgbClr val="212121"/>
                </a:solidFill>
                <a:latin typeface="Helvetica"/>
                <a:ea typeface="Helvetica"/>
                <a:cs typeface="Helvetica"/>
                <a:sym typeface="Helvetica"/>
              </a:defRPr>
            </a:pPr>
            <a:endParaRPr/>
          </a:p>
          <a:p>
            <a:pPr algn="l" defTabSz="457200">
              <a:lnSpc>
                <a:spcPct val="200000"/>
              </a:lnSpc>
              <a:defRPr sz="1700" b="1">
                <a:solidFill>
                  <a:srgbClr val="212121"/>
                </a:solidFill>
                <a:latin typeface="Helvetica"/>
                <a:ea typeface="Helvetica"/>
                <a:cs typeface="Helvetica"/>
                <a:sym typeface="Helvetica"/>
              </a:defRPr>
            </a:pPr>
            <a:r>
              <a:t>Project Aims and Aspirations</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Provide a focus across the winter months for for cultural and tourism programming</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Build on the momentum of Hull 2017 going forward into 2018</a:t>
            </a:r>
          </a:p>
          <a:p>
            <a:pPr algn="l" defTabSz="457200">
              <a:lnSpc>
                <a:spcPct val="200000"/>
              </a:lnSpc>
              <a:defRPr sz="1700">
                <a:solidFill>
                  <a:srgbClr val="212121"/>
                </a:solidFill>
                <a:latin typeface="Helvetica"/>
                <a:ea typeface="Helvetica"/>
                <a:cs typeface="Helvetica"/>
                <a:sym typeface="Helvetica"/>
              </a:defRPr>
            </a:pPr>
            <a:endParaRPr/>
          </a:p>
          <a:p>
            <a:pPr algn="l" defTabSz="457200">
              <a:lnSpc>
                <a:spcPct val="200000"/>
              </a:lnSpc>
              <a:defRPr sz="1700" b="1">
                <a:solidFill>
                  <a:srgbClr val="212121"/>
                </a:solidFill>
                <a:latin typeface="Helvetica"/>
                <a:ea typeface="Helvetica"/>
                <a:cs typeface="Helvetica"/>
                <a:sym typeface="Helvetica"/>
              </a:defRPr>
            </a:pPr>
            <a:r>
              <a:t>Pragmatics</a:t>
            </a:r>
          </a:p>
          <a:p>
            <a:pPr marL="296333" indent="-296333" algn="l">
              <a:lnSpc>
                <a:spcPct val="200000"/>
              </a:lnSpc>
              <a:buSzPct val="75000"/>
              <a:buChar char="•"/>
              <a:defRPr sz="1700">
                <a:solidFill>
                  <a:srgbClr val="212121"/>
                </a:solidFill>
                <a:latin typeface="Helvetica"/>
                <a:ea typeface="Helvetica"/>
                <a:cs typeface="Helvetica"/>
                <a:sym typeface="Helvetica"/>
              </a:defRPr>
            </a:pPr>
            <a:r>
              <a:t>Be live from December 2017 to January 2018 </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Complement “The Golden Hour” and retail focussed seasonal lighting</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Launched with a celebratory moment, conclude with a mass participatory event</a:t>
            </a:r>
          </a:p>
          <a:p>
            <a:pPr marL="296333" indent="-296333" algn="l" defTabSz="457200">
              <a:lnSpc>
                <a:spcPct val="200000"/>
              </a:lnSpc>
              <a:buSzPct val="75000"/>
              <a:buChar char="•"/>
              <a:defRPr sz="1700">
                <a:solidFill>
                  <a:srgbClr val="212121"/>
                </a:solidFill>
                <a:latin typeface="Helvetica"/>
                <a:ea typeface="Helvetica"/>
                <a:cs typeface="Helvetica"/>
                <a:sym typeface="Helvetica"/>
              </a:defRPr>
            </a:pPr>
            <a:r>
              <a:t>Have a total project budget of £1m. </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08" y="3288791"/>
            <a:ext cx="16440912" cy="7872203"/>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7204"/>
          <a:stretch/>
        </p:blipFill>
        <p:spPr>
          <a:xfrm>
            <a:off x="15051023" y="3949816"/>
            <a:ext cx="7869937" cy="6550152"/>
          </a:xfrm>
          <a:prstGeom prst="rect">
            <a:avLst/>
          </a:prstGeom>
        </p:spPr>
      </p:pic>
    </p:spTree>
    <p:extLst>
      <p:ext uri="{BB962C8B-B14F-4D97-AF65-F5344CB8AC3E}">
        <p14:creationId xmlns:p14="http://schemas.microsoft.com/office/powerpoint/2010/main" val="39590072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ctrTitle"/>
          </p:nvPr>
        </p:nvSpPr>
        <p:spPr>
          <a:xfrm>
            <a:off x="528352" y="523061"/>
            <a:ext cx="4524421" cy="954287"/>
          </a:xfrm>
          <a:prstGeom prst="rect">
            <a:avLst/>
          </a:prstGeom>
        </p:spPr>
        <p:txBody>
          <a:bodyPr>
            <a:normAutofit fontScale="90000"/>
          </a:bodyPr>
          <a:lstStyle/>
          <a:p>
            <a:pPr defTabSz="549148">
              <a:defRPr sz="3196" b="1">
                <a:latin typeface="Helvetica"/>
                <a:ea typeface="Helvetica"/>
                <a:cs typeface="Helvetica"/>
                <a:sym typeface="Helvetica"/>
              </a:defRPr>
            </a:pPr>
            <a:r>
              <a:rPr lang="en-GB" dirty="0"/>
              <a:t>Possible </a:t>
            </a:r>
            <a:r>
              <a:rPr dirty="0"/>
              <a:t>Sites</a:t>
            </a:r>
          </a:p>
          <a:p>
            <a:pPr defTabSz="549148">
              <a:defRPr sz="2256"/>
            </a:pPr>
            <a:r>
              <a:rPr dirty="0"/>
              <a:t>Typology</a:t>
            </a:r>
          </a:p>
        </p:txBody>
      </p:sp>
      <p:sp>
        <p:nvSpPr>
          <p:cNvPr id="202" name="Shape 202"/>
          <p:cNvSpPr/>
          <p:nvPr/>
        </p:nvSpPr>
        <p:spPr>
          <a:xfrm>
            <a:off x="528352" y="2275661"/>
            <a:ext cx="4524421" cy="3036839"/>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pPr algn="l">
              <a:lnSpc>
                <a:spcPct val="200000"/>
              </a:lnSpc>
              <a:defRPr sz="2000" b="1">
                <a:latin typeface="Helvetica"/>
                <a:ea typeface="Helvetica"/>
                <a:cs typeface="Helvetica"/>
                <a:sym typeface="Helvetica"/>
              </a:defRPr>
            </a:pPr>
            <a:r>
              <a:t>Site examples</a:t>
            </a:r>
          </a:p>
          <a:p>
            <a:pPr marL="246944" indent="-246944" algn="l">
              <a:lnSpc>
                <a:spcPct val="200000"/>
              </a:lnSpc>
              <a:buSzPct val="75000"/>
              <a:buChar char="•"/>
              <a:defRPr sz="2000"/>
            </a:pPr>
            <a:r>
              <a:t>Open Space</a:t>
            </a:r>
          </a:p>
          <a:p>
            <a:pPr marL="246944" indent="-246944" algn="l">
              <a:lnSpc>
                <a:spcPct val="200000"/>
              </a:lnSpc>
              <a:buSzPct val="75000"/>
              <a:buChar char="•"/>
              <a:defRPr sz="2000"/>
            </a:pPr>
            <a:r>
              <a:t>Alley Ways</a:t>
            </a:r>
          </a:p>
          <a:p>
            <a:pPr marL="246944" indent="-246944" algn="l">
              <a:lnSpc>
                <a:spcPct val="200000"/>
              </a:lnSpc>
              <a:buSzPct val="75000"/>
              <a:buChar char="•"/>
              <a:defRPr sz="2000"/>
            </a:pPr>
            <a:r>
              <a:t>Streets</a:t>
            </a:r>
          </a:p>
        </p:txBody>
      </p:sp>
      <p:grpSp>
        <p:nvGrpSpPr>
          <p:cNvPr id="248" name="Group 248"/>
          <p:cNvGrpSpPr/>
          <p:nvPr/>
        </p:nvGrpSpPr>
        <p:grpSpPr>
          <a:xfrm>
            <a:off x="3436263" y="1475619"/>
            <a:ext cx="17223121" cy="10830087"/>
            <a:chOff x="0" y="0"/>
            <a:chExt cx="17223119" cy="10830085"/>
          </a:xfrm>
        </p:grpSpPr>
        <p:grpSp>
          <p:nvGrpSpPr>
            <p:cNvPr id="221" name="Group 221"/>
            <p:cNvGrpSpPr/>
            <p:nvPr/>
          </p:nvGrpSpPr>
          <p:grpSpPr>
            <a:xfrm>
              <a:off x="0" y="0"/>
              <a:ext cx="17223119" cy="10764761"/>
              <a:chOff x="-288352" y="1928751"/>
              <a:chExt cx="17223118" cy="10764760"/>
            </a:xfrm>
          </p:grpSpPr>
          <p:pic>
            <p:nvPicPr>
              <p:cNvPr id="203" name="hull map-filtered.png"/>
              <p:cNvPicPr>
                <a:picLocks noChangeAspect="1"/>
              </p:cNvPicPr>
              <p:nvPr/>
            </p:nvPicPr>
            <p:blipFill>
              <a:blip r:embed="rId2">
                <a:extLst/>
              </a:blip>
              <a:srcRect t="21753" b="25967"/>
              <a:stretch>
                <a:fillRect/>
              </a:stretch>
            </p:blipFill>
            <p:spPr>
              <a:xfrm>
                <a:off x="0" y="1928751"/>
                <a:ext cx="16934767" cy="10764762"/>
              </a:xfrm>
              <a:prstGeom prst="rect">
                <a:avLst/>
              </a:prstGeom>
              <a:ln w="12700" cap="flat">
                <a:noFill/>
                <a:miter lim="400000"/>
              </a:ln>
              <a:effectLst/>
            </p:spPr>
          </p:pic>
          <p:sp>
            <p:nvSpPr>
              <p:cNvPr id="204" name="Shape 204"/>
              <p:cNvSpPr/>
              <p:nvPr/>
            </p:nvSpPr>
            <p:spPr>
              <a:xfrm>
                <a:off x="2522215" y="6069500"/>
                <a:ext cx="4886223" cy="28398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48" y="1104"/>
                      <a:pt x="2736" y="2058"/>
                      <a:pt x="4156" y="2854"/>
                    </a:cubicBezTo>
                    <a:cubicBezTo>
                      <a:pt x="5805" y="3778"/>
                      <a:pt x="7492" y="4488"/>
                      <a:pt x="9203" y="4978"/>
                    </a:cubicBezTo>
                    <a:lnTo>
                      <a:pt x="21600" y="10793"/>
                    </a:lnTo>
                    <a:lnTo>
                      <a:pt x="20018" y="15197"/>
                    </a:lnTo>
                    <a:lnTo>
                      <a:pt x="16123" y="21600"/>
                    </a:lnTo>
                  </a:path>
                </a:pathLst>
              </a:custGeom>
              <a:noFill/>
              <a:ln w="762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05" name="Shape 205"/>
              <p:cNvSpPr/>
              <p:nvPr/>
            </p:nvSpPr>
            <p:spPr>
              <a:xfrm>
                <a:off x="7408366" y="7465927"/>
                <a:ext cx="6201538" cy="1349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941" y="556"/>
                    </a:lnTo>
                    <a:cubicBezTo>
                      <a:pt x="7107" y="2274"/>
                      <a:pt x="8280" y="3888"/>
                      <a:pt x="9460" y="5395"/>
                    </a:cubicBezTo>
                    <a:cubicBezTo>
                      <a:pt x="10634" y="6896"/>
                      <a:pt x="11815" y="8292"/>
                      <a:pt x="13002" y="9582"/>
                    </a:cubicBezTo>
                    <a:cubicBezTo>
                      <a:pt x="13728" y="9973"/>
                      <a:pt x="14449" y="10521"/>
                      <a:pt x="15164" y="11222"/>
                    </a:cubicBezTo>
                    <a:cubicBezTo>
                      <a:pt x="16031" y="12072"/>
                      <a:pt x="16886" y="13148"/>
                      <a:pt x="17727" y="14443"/>
                    </a:cubicBezTo>
                    <a:cubicBezTo>
                      <a:pt x="17659" y="13429"/>
                      <a:pt x="17720" y="12312"/>
                      <a:pt x="17883" y="11558"/>
                    </a:cubicBezTo>
                    <a:cubicBezTo>
                      <a:pt x="17991" y="11060"/>
                      <a:pt x="18127" y="10774"/>
                      <a:pt x="18281" y="10707"/>
                    </a:cubicBezTo>
                    <a:cubicBezTo>
                      <a:pt x="18580" y="10576"/>
                      <a:pt x="18852" y="11299"/>
                      <a:pt x="19100" y="12071"/>
                    </a:cubicBezTo>
                    <a:cubicBezTo>
                      <a:pt x="19538" y="13431"/>
                      <a:pt x="19944" y="14955"/>
                      <a:pt x="20348" y="16527"/>
                    </a:cubicBezTo>
                    <a:cubicBezTo>
                      <a:pt x="20772" y="18181"/>
                      <a:pt x="21190" y="19872"/>
                      <a:pt x="21600" y="21600"/>
                    </a:cubicBezTo>
                  </a:path>
                </a:pathLst>
              </a:custGeom>
              <a:noFill/>
              <a:ln w="635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06" name="Shape 206"/>
              <p:cNvSpPr/>
              <p:nvPr/>
            </p:nvSpPr>
            <p:spPr>
              <a:xfrm>
                <a:off x="11245779" y="3008570"/>
                <a:ext cx="1886628" cy="50529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018" y="2981"/>
                    </a:lnTo>
                    <a:cubicBezTo>
                      <a:pt x="18582" y="4353"/>
                      <a:pt x="16301" y="5762"/>
                      <a:pt x="14180" y="7206"/>
                    </a:cubicBezTo>
                    <a:cubicBezTo>
                      <a:pt x="11973" y="8708"/>
                      <a:pt x="9942" y="10245"/>
                      <a:pt x="8093" y="11813"/>
                    </a:cubicBezTo>
                    <a:lnTo>
                      <a:pt x="3622" y="17417"/>
                    </a:lnTo>
                    <a:lnTo>
                      <a:pt x="0" y="21600"/>
                    </a:lnTo>
                  </a:path>
                </a:pathLst>
              </a:custGeom>
              <a:noFill/>
              <a:ln w="889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07" name="Shape 207"/>
              <p:cNvSpPr/>
              <p:nvPr/>
            </p:nvSpPr>
            <p:spPr>
              <a:xfrm>
                <a:off x="8183031" y="5863058"/>
                <a:ext cx="3359600" cy="1643663"/>
              </a:xfrm>
              <a:custGeom>
                <a:avLst/>
                <a:gdLst/>
                <a:ahLst/>
                <a:cxnLst>
                  <a:cxn ang="0">
                    <a:pos x="wd2" y="hd2"/>
                  </a:cxn>
                  <a:cxn ang="5400000">
                    <a:pos x="wd2" y="hd2"/>
                  </a:cxn>
                  <a:cxn ang="10800000">
                    <a:pos x="wd2" y="hd2"/>
                  </a:cxn>
                  <a:cxn ang="16200000">
                    <a:pos x="wd2" y="hd2"/>
                  </a:cxn>
                </a:cxnLst>
                <a:rect l="0" t="0" r="r" b="b"/>
                <a:pathLst>
                  <a:path w="21600" h="21600" extrusionOk="0">
                    <a:moveTo>
                      <a:pt x="21600" y="17053"/>
                    </a:moveTo>
                    <a:lnTo>
                      <a:pt x="7340" y="7240"/>
                    </a:lnTo>
                    <a:lnTo>
                      <a:pt x="8027" y="1791"/>
                    </a:lnTo>
                    <a:lnTo>
                      <a:pt x="1625" y="0"/>
                    </a:lnTo>
                    <a:lnTo>
                      <a:pt x="1527" y="3435"/>
                    </a:lnTo>
                    <a:lnTo>
                      <a:pt x="1767" y="8231"/>
                    </a:lnTo>
                    <a:lnTo>
                      <a:pt x="631" y="8231"/>
                    </a:lnTo>
                    <a:lnTo>
                      <a:pt x="0" y="21600"/>
                    </a:lnTo>
                  </a:path>
                </a:pathLst>
              </a:custGeom>
              <a:noFill/>
              <a:ln w="38100" cap="flat">
                <a:solidFill>
                  <a:srgbClr val="FFFFFF"/>
                </a:solidFill>
                <a:prstDash val="sysDot"/>
                <a:miter lim="400000"/>
              </a:ln>
              <a:effectLst/>
            </p:spPr>
            <p:txBody>
              <a:bodyPr wrap="square" lIns="71437" tIns="71437" rIns="71437" bIns="71437" numCol="1" anchor="ctr">
                <a:noAutofit/>
              </a:bodyPr>
              <a:lstStyle/>
              <a:p>
                <a:pPr>
                  <a:defRPr sz="3200"/>
                </a:pPr>
                <a:endParaRPr/>
              </a:p>
            </p:txBody>
          </p:sp>
          <p:sp>
            <p:nvSpPr>
              <p:cNvPr id="208" name="Shape 208"/>
              <p:cNvSpPr/>
              <p:nvPr/>
            </p:nvSpPr>
            <p:spPr>
              <a:xfrm>
                <a:off x="3035740" y="8424850"/>
                <a:ext cx="3175975" cy="1196232"/>
              </a:xfrm>
              <a:custGeom>
                <a:avLst/>
                <a:gdLst/>
                <a:ahLst/>
                <a:cxnLst>
                  <a:cxn ang="0">
                    <a:pos x="wd2" y="hd2"/>
                  </a:cxn>
                  <a:cxn ang="5400000">
                    <a:pos x="wd2" y="hd2"/>
                  </a:cxn>
                  <a:cxn ang="10800000">
                    <a:pos x="wd2" y="hd2"/>
                  </a:cxn>
                  <a:cxn ang="16200000">
                    <a:pos x="wd2" y="hd2"/>
                  </a:cxn>
                </a:cxnLst>
                <a:rect l="0" t="0" r="r" b="b"/>
                <a:pathLst>
                  <a:path w="21600" h="21600" extrusionOk="0">
                    <a:moveTo>
                      <a:pt x="21600" y="8749"/>
                    </a:moveTo>
                    <a:lnTo>
                      <a:pt x="0" y="0"/>
                    </a:lnTo>
                    <a:lnTo>
                      <a:pt x="6654" y="2642"/>
                    </a:lnTo>
                    <a:lnTo>
                      <a:pt x="6367" y="17253"/>
                    </a:lnTo>
                    <a:lnTo>
                      <a:pt x="9757" y="16443"/>
                    </a:lnTo>
                    <a:lnTo>
                      <a:pt x="14218" y="18541"/>
                    </a:lnTo>
                    <a:lnTo>
                      <a:pt x="17853" y="2160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09" name="Shape 209"/>
              <p:cNvSpPr/>
              <p:nvPr/>
            </p:nvSpPr>
            <p:spPr>
              <a:xfrm>
                <a:off x="3020330" y="6326328"/>
                <a:ext cx="68997" cy="4734072"/>
              </a:xfrm>
              <a:custGeom>
                <a:avLst/>
                <a:gdLst/>
                <a:ahLst/>
                <a:cxnLst>
                  <a:cxn ang="0">
                    <a:pos x="wd2" y="hd2"/>
                  </a:cxn>
                  <a:cxn ang="5400000">
                    <a:pos x="wd2" y="hd2"/>
                  </a:cxn>
                  <a:cxn ang="10800000">
                    <a:pos x="wd2" y="hd2"/>
                  </a:cxn>
                  <a:cxn ang="16200000">
                    <a:pos x="wd2" y="hd2"/>
                  </a:cxn>
                </a:cxnLst>
                <a:rect l="0" t="0" r="r" b="b"/>
                <a:pathLst>
                  <a:path w="20812" h="21600" extrusionOk="0">
                    <a:moveTo>
                      <a:pt x="20812" y="21600"/>
                    </a:moveTo>
                    <a:cubicBezTo>
                      <a:pt x="6129" y="17610"/>
                      <a:pt x="-788" y="13614"/>
                      <a:pt x="71" y="9618"/>
                    </a:cubicBezTo>
                    <a:cubicBezTo>
                      <a:pt x="760" y="6410"/>
                      <a:pt x="6460" y="3204"/>
                      <a:pt x="17164" y="0"/>
                    </a:cubicBezTo>
                  </a:path>
                </a:pathLst>
              </a:custGeom>
              <a:noFill/>
              <a:ln w="1016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10" name="Shape 210"/>
              <p:cNvSpPr/>
              <p:nvPr/>
            </p:nvSpPr>
            <p:spPr>
              <a:xfrm flipH="1">
                <a:off x="5625869" y="8907299"/>
                <a:ext cx="584142" cy="705308"/>
              </a:xfrm>
              <a:prstGeom prst="line">
                <a:avLst/>
              </a:prstGeom>
              <a:noFill/>
              <a:ln w="381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11" name="Shape 211"/>
              <p:cNvSpPr/>
              <p:nvPr/>
            </p:nvSpPr>
            <p:spPr>
              <a:xfrm>
                <a:off x="2809041" y="5557496"/>
                <a:ext cx="2374838" cy="9926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2400" b="1">
                    <a:solidFill>
                      <a:srgbClr val="FFFFFF"/>
                    </a:solidFill>
                    <a:latin typeface="Helvetica"/>
                    <a:ea typeface="Helvetica"/>
                    <a:cs typeface="Helvetica"/>
                    <a:sym typeface="Helvetica"/>
                  </a:defRPr>
                </a:lvl1pPr>
              </a:lstStyle>
              <a:p>
                <a:r>
                  <a:t>Beverly Gate</a:t>
                </a:r>
              </a:p>
            </p:txBody>
          </p:sp>
          <p:sp>
            <p:nvSpPr>
              <p:cNvPr id="212" name="Shape 212"/>
              <p:cNvSpPr/>
              <p:nvPr/>
            </p:nvSpPr>
            <p:spPr>
              <a:xfrm>
                <a:off x="12606618" y="7068496"/>
                <a:ext cx="2445685" cy="8349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p>
                <a:pPr>
                  <a:defRPr sz="2400" b="1">
                    <a:solidFill>
                      <a:srgbClr val="FFFFFF"/>
                    </a:solidFill>
                    <a:latin typeface="Helvetica"/>
                    <a:ea typeface="Helvetica"/>
                    <a:cs typeface="Helvetica"/>
                    <a:sym typeface="Helvetica"/>
                  </a:defRPr>
                </a:pPr>
                <a:r>
                  <a:t>Scale Lane</a:t>
                </a:r>
              </a:p>
              <a:p>
                <a:pPr>
                  <a:defRPr sz="1500" b="1">
                    <a:solidFill>
                      <a:srgbClr val="FFFFFF"/>
                    </a:solidFill>
                    <a:latin typeface="Helvetica"/>
                    <a:ea typeface="Helvetica"/>
                    <a:cs typeface="Helvetica"/>
                    <a:sym typeface="Helvetica"/>
                  </a:defRPr>
                </a:pPr>
                <a:r>
                  <a:t>Pedestrian entry point</a:t>
                </a:r>
              </a:p>
            </p:txBody>
          </p:sp>
          <p:sp>
            <p:nvSpPr>
              <p:cNvPr id="213" name="Shape 213"/>
              <p:cNvSpPr/>
              <p:nvPr/>
            </p:nvSpPr>
            <p:spPr>
              <a:xfrm>
                <a:off x="6345902" y="8275998"/>
                <a:ext cx="2565499" cy="8349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2400" b="1">
                    <a:solidFill>
                      <a:srgbClr val="FFFFFF"/>
                    </a:solidFill>
                    <a:latin typeface="Helvetica"/>
                    <a:ea typeface="Helvetica"/>
                    <a:cs typeface="Helvetica"/>
                    <a:sym typeface="Helvetica"/>
                  </a:defRPr>
                </a:lvl1pPr>
              </a:lstStyle>
              <a:p>
                <a:r>
                  <a:t>Trinity Square</a:t>
                </a:r>
              </a:p>
            </p:txBody>
          </p:sp>
          <p:sp>
            <p:nvSpPr>
              <p:cNvPr id="214" name="Shape 214"/>
              <p:cNvSpPr/>
              <p:nvPr/>
            </p:nvSpPr>
            <p:spPr>
              <a:xfrm>
                <a:off x="13730868" y="4469824"/>
                <a:ext cx="3196277" cy="11216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p>
                <a:pPr>
                  <a:defRPr sz="2400" b="1">
                    <a:solidFill>
                      <a:srgbClr val="FFFFFF"/>
                    </a:solidFill>
                    <a:latin typeface="Helvetica"/>
                    <a:ea typeface="Helvetica"/>
                    <a:cs typeface="Helvetica"/>
                    <a:sym typeface="Helvetica"/>
                  </a:defRPr>
                </a:pPr>
                <a:r>
                  <a:t>Museum Quarters</a:t>
                </a:r>
              </a:p>
              <a:p>
                <a:pPr>
                  <a:defRPr sz="1600" b="1">
                    <a:solidFill>
                      <a:srgbClr val="FFFFFF"/>
                    </a:solidFill>
                    <a:latin typeface="Helvetica"/>
                    <a:ea typeface="Helvetica"/>
                    <a:cs typeface="Helvetica"/>
                    <a:sym typeface="Helvetica"/>
                  </a:defRPr>
                </a:pPr>
                <a:r>
                  <a:t>Historical sites</a:t>
                </a:r>
              </a:p>
            </p:txBody>
          </p:sp>
          <p:sp>
            <p:nvSpPr>
              <p:cNvPr id="215" name="Shape 215"/>
              <p:cNvSpPr/>
              <p:nvPr/>
            </p:nvSpPr>
            <p:spPr>
              <a:xfrm>
                <a:off x="-288353" y="8461671"/>
                <a:ext cx="2661586" cy="11216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p>
                <a:pPr>
                  <a:defRPr sz="2400" b="1">
                    <a:solidFill>
                      <a:srgbClr val="FFFFFF"/>
                    </a:solidFill>
                    <a:latin typeface="Helvetica"/>
                    <a:ea typeface="Helvetica"/>
                    <a:cs typeface="Helvetica"/>
                    <a:sym typeface="Helvetica"/>
                  </a:defRPr>
                </a:pPr>
                <a:r>
                  <a:t>Princes Quay</a:t>
                </a:r>
              </a:p>
              <a:p>
                <a:pPr>
                  <a:defRPr sz="1600" b="1">
                    <a:solidFill>
                      <a:srgbClr val="FFFFFF"/>
                    </a:solidFill>
                    <a:latin typeface="Helvetica"/>
                    <a:ea typeface="Helvetica"/>
                    <a:cs typeface="Helvetica"/>
                    <a:sym typeface="Helvetica"/>
                  </a:defRPr>
                </a:pPr>
                <a:r>
                  <a:t>Shopping</a:t>
                </a:r>
              </a:p>
            </p:txBody>
          </p:sp>
          <p:sp>
            <p:nvSpPr>
              <p:cNvPr id="216" name="Shape 216"/>
              <p:cNvSpPr/>
              <p:nvPr/>
            </p:nvSpPr>
            <p:spPr>
              <a:xfrm rot="16140000">
                <a:off x="2136649" y="7542453"/>
                <a:ext cx="1246339" cy="4049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1400" b="1">
                    <a:solidFill>
                      <a:srgbClr val="FFFFFF"/>
                    </a:solidFill>
                    <a:latin typeface="Helvetica"/>
                    <a:ea typeface="Helvetica"/>
                    <a:cs typeface="Helvetica"/>
                    <a:sym typeface="Helvetica"/>
                  </a:defRPr>
                </a:lvl1pPr>
              </a:lstStyle>
              <a:p>
                <a:r>
                  <a:t>New Docks</a:t>
                </a:r>
              </a:p>
            </p:txBody>
          </p:sp>
          <p:sp>
            <p:nvSpPr>
              <p:cNvPr id="217" name="Shape 217"/>
              <p:cNvSpPr/>
              <p:nvPr/>
            </p:nvSpPr>
            <p:spPr>
              <a:xfrm rot="480000">
                <a:off x="4050664" y="9491956"/>
                <a:ext cx="1413707" cy="4049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1400" b="1">
                    <a:solidFill>
                      <a:srgbClr val="FFFFFF"/>
                    </a:solidFill>
                    <a:latin typeface="Helvetica"/>
                    <a:ea typeface="Helvetica"/>
                    <a:cs typeface="Helvetica"/>
                    <a:sym typeface="Helvetica"/>
                  </a:defRPr>
                </a:lvl1pPr>
              </a:lstStyle>
              <a:p>
                <a:r>
                  <a:t>Prince Street</a:t>
                </a:r>
              </a:p>
            </p:txBody>
          </p:sp>
          <p:sp>
            <p:nvSpPr>
              <p:cNvPr id="218" name="Shape 218"/>
              <p:cNvSpPr/>
              <p:nvPr/>
            </p:nvSpPr>
            <p:spPr>
              <a:xfrm rot="17400000">
                <a:off x="11064138" y="5409960"/>
                <a:ext cx="1246046" cy="4049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1400" b="1">
                    <a:solidFill>
                      <a:srgbClr val="FFFFFF"/>
                    </a:solidFill>
                    <a:latin typeface="Helvetica"/>
                    <a:ea typeface="Helvetica"/>
                    <a:cs typeface="Helvetica"/>
                    <a:sym typeface="Helvetica"/>
                  </a:defRPr>
                </a:lvl1pPr>
              </a:lstStyle>
              <a:p>
                <a:r>
                  <a:t>High Street</a:t>
                </a:r>
              </a:p>
            </p:txBody>
          </p:sp>
          <p:sp>
            <p:nvSpPr>
              <p:cNvPr id="219" name="Shape 219"/>
              <p:cNvSpPr/>
              <p:nvPr/>
            </p:nvSpPr>
            <p:spPr>
              <a:xfrm rot="17640000">
                <a:off x="12632111" y="6605006"/>
                <a:ext cx="1168143" cy="4049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sz="1400" b="1">
                    <a:solidFill>
                      <a:srgbClr val="FFFFFF"/>
                    </a:solidFill>
                    <a:latin typeface="Helvetica"/>
                    <a:ea typeface="Helvetica"/>
                    <a:cs typeface="Helvetica"/>
                    <a:sym typeface="Helvetica"/>
                  </a:defRPr>
                </a:lvl1pPr>
              </a:lstStyle>
              <a:p>
                <a:r>
                  <a:t>Old Docks</a:t>
                </a:r>
              </a:p>
            </p:txBody>
          </p:sp>
          <p:sp>
            <p:nvSpPr>
              <p:cNvPr id="220" name="Shape 220"/>
              <p:cNvSpPr/>
              <p:nvPr/>
            </p:nvSpPr>
            <p:spPr>
              <a:xfrm>
                <a:off x="547651" y="2345651"/>
                <a:ext cx="14772230" cy="9655616"/>
              </a:xfrm>
              <a:custGeom>
                <a:avLst/>
                <a:gdLst/>
                <a:ahLst/>
                <a:cxnLst>
                  <a:cxn ang="0">
                    <a:pos x="wd2" y="hd2"/>
                  </a:cxn>
                  <a:cxn ang="5400000">
                    <a:pos x="wd2" y="hd2"/>
                  </a:cxn>
                  <a:cxn ang="10800000">
                    <a:pos x="wd2" y="hd2"/>
                  </a:cxn>
                  <a:cxn ang="16200000">
                    <a:pos x="wd2" y="hd2"/>
                  </a:cxn>
                </a:cxnLst>
                <a:rect l="0" t="0" r="r" b="b"/>
                <a:pathLst>
                  <a:path w="21598" h="21571" extrusionOk="0">
                    <a:moveTo>
                      <a:pt x="4921" y="7135"/>
                    </a:moveTo>
                    <a:lnTo>
                      <a:pt x="8004" y="5782"/>
                    </a:lnTo>
                    <a:lnTo>
                      <a:pt x="10490" y="5540"/>
                    </a:lnTo>
                    <a:lnTo>
                      <a:pt x="13491" y="5067"/>
                    </a:lnTo>
                    <a:lnTo>
                      <a:pt x="18287" y="1528"/>
                    </a:lnTo>
                    <a:lnTo>
                      <a:pt x="20291" y="738"/>
                    </a:lnTo>
                    <a:lnTo>
                      <a:pt x="21598" y="0"/>
                    </a:lnTo>
                    <a:cubicBezTo>
                      <a:pt x="21600" y="1023"/>
                      <a:pt x="21536" y="2045"/>
                      <a:pt x="21408" y="3049"/>
                    </a:cubicBezTo>
                    <a:cubicBezTo>
                      <a:pt x="21262" y="4191"/>
                      <a:pt x="21034" y="5306"/>
                      <a:pt x="20728" y="6371"/>
                    </a:cubicBezTo>
                    <a:lnTo>
                      <a:pt x="20110" y="8146"/>
                    </a:lnTo>
                    <a:lnTo>
                      <a:pt x="19784" y="10307"/>
                    </a:lnTo>
                    <a:lnTo>
                      <a:pt x="18691" y="13887"/>
                    </a:lnTo>
                    <a:lnTo>
                      <a:pt x="18133" y="16449"/>
                    </a:lnTo>
                    <a:lnTo>
                      <a:pt x="17730" y="19557"/>
                    </a:lnTo>
                    <a:cubicBezTo>
                      <a:pt x="16699" y="19946"/>
                      <a:pt x="15675" y="20379"/>
                      <a:pt x="14659" y="20852"/>
                    </a:cubicBezTo>
                    <a:cubicBezTo>
                      <a:pt x="13902" y="21205"/>
                      <a:pt x="13126" y="21600"/>
                      <a:pt x="12309" y="21569"/>
                    </a:cubicBezTo>
                    <a:cubicBezTo>
                      <a:pt x="11631" y="21543"/>
                      <a:pt x="10953" y="21210"/>
                      <a:pt x="10263" y="20974"/>
                    </a:cubicBezTo>
                    <a:cubicBezTo>
                      <a:pt x="9371" y="20669"/>
                      <a:pt x="8456" y="20536"/>
                      <a:pt x="7577" y="20379"/>
                    </a:cubicBezTo>
                    <a:cubicBezTo>
                      <a:pt x="6323" y="20156"/>
                      <a:pt x="5071" y="19933"/>
                      <a:pt x="3817" y="19722"/>
                    </a:cubicBezTo>
                    <a:lnTo>
                      <a:pt x="2399" y="19635"/>
                    </a:lnTo>
                    <a:lnTo>
                      <a:pt x="179" y="19457"/>
                    </a:lnTo>
                    <a:lnTo>
                      <a:pt x="0" y="16793"/>
                    </a:lnTo>
                    <a:lnTo>
                      <a:pt x="616" y="17515"/>
                    </a:lnTo>
                    <a:lnTo>
                      <a:pt x="1500" y="17616"/>
                    </a:lnTo>
                    <a:lnTo>
                      <a:pt x="1952" y="16888"/>
                    </a:lnTo>
                    <a:lnTo>
                      <a:pt x="2328" y="16838"/>
                    </a:lnTo>
                    <a:cubicBezTo>
                      <a:pt x="2254" y="16575"/>
                      <a:pt x="2268" y="16274"/>
                      <a:pt x="2366" y="16030"/>
                    </a:cubicBezTo>
                    <a:cubicBezTo>
                      <a:pt x="2440" y="15846"/>
                      <a:pt x="2556" y="15711"/>
                      <a:pt x="2692" y="15651"/>
                    </a:cubicBezTo>
                    <a:lnTo>
                      <a:pt x="2605" y="13587"/>
                    </a:lnTo>
                    <a:lnTo>
                      <a:pt x="2346" y="13106"/>
                    </a:lnTo>
                    <a:cubicBezTo>
                      <a:pt x="2331" y="12572"/>
                      <a:pt x="2349" y="12038"/>
                      <a:pt x="2398" y="11509"/>
                    </a:cubicBezTo>
                    <a:cubicBezTo>
                      <a:pt x="2441" y="11050"/>
                      <a:pt x="2508" y="10598"/>
                      <a:pt x="2563" y="10142"/>
                    </a:cubicBezTo>
                    <a:cubicBezTo>
                      <a:pt x="2626" y="9615"/>
                      <a:pt x="2674" y="9084"/>
                      <a:pt x="2706" y="8550"/>
                    </a:cubicBezTo>
                    <a:lnTo>
                      <a:pt x="4070" y="6400"/>
                    </a:lnTo>
                    <a:lnTo>
                      <a:pt x="4921" y="7135"/>
                    </a:lnTo>
                    <a:close/>
                  </a:path>
                </a:pathLst>
              </a:custGeom>
              <a:noFill/>
              <a:ln w="38100" cap="flat">
                <a:solidFill>
                  <a:srgbClr val="FFFFFF"/>
                </a:solidFill>
                <a:custDash>
                  <a:ds d="200000" sp="200000"/>
                </a:custDash>
                <a:miter lim="400000"/>
              </a:ln>
              <a:effectLst/>
            </p:spPr>
            <p:txBody>
              <a:bodyPr wrap="square" lIns="71437" tIns="71437" rIns="71437" bIns="71437" numCol="1" anchor="ctr">
                <a:noAutofit/>
              </a:bodyPr>
              <a:lstStyle/>
              <a:p>
                <a:pPr>
                  <a:defRPr sz="3200"/>
                </a:pPr>
                <a:endParaRPr/>
              </a:p>
            </p:txBody>
          </p:sp>
        </p:grpSp>
        <p:sp>
          <p:nvSpPr>
            <p:cNvPr id="222" name="Shape 222"/>
            <p:cNvSpPr/>
            <p:nvPr/>
          </p:nvSpPr>
          <p:spPr>
            <a:xfrm>
              <a:off x="6373592" y="7286487"/>
              <a:ext cx="306587" cy="306586"/>
            </a:xfrm>
            <a:prstGeom prst="ellipse">
              <a:avLst/>
            </a:prstGeom>
            <a:solidFill>
              <a:schemeClr val="accent1">
                <a:satOff val="-3355"/>
                <a:lumOff val="26614"/>
              </a:schemeClr>
            </a:solidFill>
            <a:ln w="12700" cap="flat">
              <a:noFill/>
              <a:miter lim="400000"/>
            </a:ln>
            <a:effectLst/>
          </p:spPr>
          <p:txBody>
            <a:bodyPr wrap="square" lIns="71437" tIns="71437" rIns="71437" bIns="71437" numCol="1" anchor="ctr">
              <a:noAutofit/>
            </a:bodyPr>
            <a:lstStyle/>
            <a:p>
              <a:pPr>
                <a:defRPr sz="3200">
                  <a:solidFill>
                    <a:srgbClr val="FFFFFF"/>
                  </a:solidFill>
                </a:defRPr>
              </a:pPr>
              <a:endParaRPr/>
            </a:p>
          </p:txBody>
        </p:sp>
        <p:sp>
          <p:nvSpPr>
            <p:cNvPr id="223" name="Shape 223"/>
            <p:cNvSpPr/>
            <p:nvPr/>
          </p:nvSpPr>
          <p:spPr>
            <a:xfrm>
              <a:off x="8367493" y="5076687"/>
              <a:ext cx="306587" cy="306587"/>
            </a:xfrm>
            <a:prstGeom prst="ellipse">
              <a:avLst/>
            </a:prstGeom>
            <a:solidFill>
              <a:schemeClr val="accent1">
                <a:satOff val="-3355"/>
                <a:lumOff val="26614"/>
              </a:schemeClr>
            </a:solidFill>
            <a:ln w="12700" cap="flat">
              <a:noFill/>
              <a:miter lim="400000"/>
            </a:ln>
            <a:effectLst/>
          </p:spPr>
          <p:txBody>
            <a:bodyPr wrap="square" lIns="71437" tIns="71437" rIns="71437" bIns="71437" numCol="1" anchor="ctr">
              <a:noAutofit/>
            </a:bodyPr>
            <a:lstStyle/>
            <a:p>
              <a:pPr>
                <a:defRPr sz="3200">
                  <a:solidFill>
                    <a:srgbClr val="FFFFFF"/>
                  </a:solidFill>
                </a:defRPr>
              </a:pPr>
              <a:endParaRPr/>
            </a:p>
          </p:txBody>
        </p:sp>
        <p:sp>
          <p:nvSpPr>
            <p:cNvPr id="224" name="Shape 224"/>
            <p:cNvSpPr/>
            <p:nvPr/>
          </p:nvSpPr>
          <p:spPr>
            <a:xfrm>
              <a:off x="11834593" y="4441687"/>
              <a:ext cx="306587" cy="306587"/>
            </a:xfrm>
            <a:prstGeom prst="ellipse">
              <a:avLst/>
            </a:prstGeom>
            <a:solidFill>
              <a:schemeClr val="accent1">
                <a:satOff val="-3355"/>
                <a:lumOff val="26614"/>
              </a:schemeClr>
            </a:solidFill>
            <a:ln w="12700" cap="flat">
              <a:noFill/>
              <a:miter lim="400000"/>
            </a:ln>
            <a:effectLst/>
          </p:spPr>
          <p:txBody>
            <a:bodyPr wrap="square" lIns="71437" tIns="71437" rIns="71437" bIns="71437" numCol="1" anchor="ctr">
              <a:noAutofit/>
            </a:bodyPr>
            <a:lstStyle/>
            <a:p>
              <a:pPr>
                <a:defRPr sz="3200">
                  <a:solidFill>
                    <a:srgbClr val="FFFFFF"/>
                  </a:solidFill>
                </a:defRPr>
              </a:pPr>
              <a:endParaRPr/>
            </a:p>
          </p:txBody>
        </p:sp>
        <p:sp>
          <p:nvSpPr>
            <p:cNvPr id="225" name="Shape 225"/>
            <p:cNvSpPr/>
            <p:nvPr/>
          </p:nvSpPr>
          <p:spPr>
            <a:xfrm>
              <a:off x="8628661" y="2658955"/>
              <a:ext cx="1414011" cy="7371745"/>
            </a:xfrm>
            <a:custGeom>
              <a:avLst/>
              <a:gdLst/>
              <a:ahLst/>
              <a:cxnLst>
                <a:cxn ang="0">
                  <a:pos x="wd2" y="hd2"/>
                </a:cxn>
                <a:cxn ang="5400000">
                  <a:pos x="wd2" y="hd2"/>
                </a:cxn>
                <a:cxn ang="10800000">
                  <a:pos x="wd2" y="hd2"/>
                </a:cxn>
                <a:cxn ang="16200000">
                  <a:pos x="wd2" y="hd2"/>
                </a:cxn>
              </a:cxnLst>
              <a:rect l="0" t="0" r="r" b="b"/>
              <a:pathLst>
                <a:path w="21463" h="21600" extrusionOk="0">
                  <a:moveTo>
                    <a:pt x="4236" y="21600"/>
                  </a:moveTo>
                  <a:cubicBezTo>
                    <a:pt x="1818" y="21271"/>
                    <a:pt x="281" y="20751"/>
                    <a:pt x="37" y="20182"/>
                  </a:cubicBezTo>
                  <a:cubicBezTo>
                    <a:pt x="-137" y="19776"/>
                    <a:pt x="349" y="19383"/>
                    <a:pt x="689" y="18987"/>
                  </a:cubicBezTo>
                  <a:cubicBezTo>
                    <a:pt x="1698" y="17810"/>
                    <a:pt x="1374" y="16595"/>
                    <a:pt x="2060" y="15415"/>
                  </a:cubicBezTo>
                  <a:cubicBezTo>
                    <a:pt x="2632" y="14432"/>
                    <a:pt x="3890" y="13472"/>
                    <a:pt x="5248" y="12522"/>
                  </a:cubicBezTo>
                  <a:cubicBezTo>
                    <a:pt x="6603" y="11574"/>
                    <a:pt x="8067" y="10631"/>
                    <a:pt x="9637" y="9693"/>
                  </a:cubicBezTo>
                  <a:lnTo>
                    <a:pt x="21463" y="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26" name="Shape 226"/>
            <p:cNvSpPr/>
            <p:nvPr/>
          </p:nvSpPr>
          <p:spPr>
            <a:xfrm flipH="1" flipV="1">
              <a:off x="9914435" y="3284831"/>
              <a:ext cx="2307569" cy="581130"/>
            </a:xfrm>
            <a:prstGeom prst="line">
              <a:avLst/>
            </a:prstGeom>
            <a:noFill/>
            <a:ln w="254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27" name="Shape 227"/>
            <p:cNvSpPr/>
            <p:nvPr/>
          </p:nvSpPr>
          <p:spPr>
            <a:xfrm>
              <a:off x="9071155" y="6093263"/>
              <a:ext cx="2446673" cy="11100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195" y="21600"/>
                  </a:lnTo>
                  <a:lnTo>
                    <a:pt x="0" y="10395"/>
                  </a:lnTo>
                </a:path>
              </a:pathLst>
            </a:custGeom>
            <a:noFill/>
            <a:ln w="381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28" name="Shape 228"/>
            <p:cNvSpPr/>
            <p:nvPr/>
          </p:nvSpPr>
          <p:spPr>
            <a:xfrm>
              <a:off x="10752094" y="7190993"/>
              <a:ext cx="257613" cy="2530065"/>
            </a:xfrm>
            <a:custGeom>
              <a:avLst/>
              <a:gdLst/>
              <a:ahLst/>
              <a:cxnLst>
                <a:cxn ang="0">
                  <a:pos x="wd2" y="hd2"/>
                </a:cxn>
                <a:cxn ang="5400000">
                  <a:pos x="wd2" y="hd2"/>
                </a:cxn>
                <a:cxn ang="10800000">
                  <a:pos x="wd2" y="hd2"/>
                </a:cxn>
                <a:cxn ang="16200000">
                  <a:pos x="wd2" y="hd2"/>
                </a:cxn>
              </a:cxnLst>
              <a:rect l="0" t="0" r="r" b="b"/>
              <a:pathLst>
                <a:path w="21600" h="21600" extrusionOk="0">
                  <a:moveTo>
                    <a:pt x="16548" y="21600"/>
                  </a:moveTo>
                  <a:lnTo>
                    <a:pt x="6415" y="18063"/>
                  </a:lnTo>
                  <a:lnTo>
                    <a:pt x="2001" y="10987"/>
                  </a:lnTo>
                  <a:lnTo>
                    <a:pt x="0" y="5883"/>
                  </a:lnTo>
                  <a:lnTo>
                    <a:pt x="21600" y="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29" name="Shape 229"/>
            <p:cNvSpPr/>
            <p:nvPr/>
          </p:nvSpPr>
          <p:spPr>
            <a:xfrm flipH="1" flipV="1">
              <a:off x="10920996" y="9611520"/>
              <a:ext cx="505103" cy="1218566"/>
            </a:xfrm>
            <a:prstGeom prst="line">
              <a:avLst/>
            </a:prstGeom>
            <a:noFill/>
            <a:ln w="50800" cap="rnd">
              <a:solidFill>
                <a:srgbClr val="FFFFFF"/>
              </a:solidFill>
              <a:custDash>
                <a:ds d="100000" sp="200000"/>
              </a:custDash>
              <a:round/>
            </a:ln>
            <a:effectLst/>
          </p:spPr>
          <p:txBody>
            <a:bodyPr wrap="square" lIns="71437" tIns="71437" rIns="71437" bIns="71437" numCol="1" anchor="ctr">
              <a:noAutofit/>
            </a:bodyPr>
            <a:lstStyle/>
            <a:p>
              <a:pPr>
                <a:defRPr sz="3200"/>
              </a:pPr>
              <a:endParaRPr/>
            </a:p>
          </p:txBody>
        </p:sp>
        <p:sp>
          <p:nvSpPr>
            <p:cNvPr id="230" name="Shape 230"/>
            <p:cNvSpPr/>
            <p:nvPr/>
          </p:nvSpPr>
          <p:spPr>
            <a:xfrm>
              <a:off x="6080174" y="3012769"/>
              <a:ext cx="289095" cy="21084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3917"/>
                  </a:lnTo>
                  <a:lnTo>
                    <a:pt x="16801" y="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31" name="Shape 231"/>
            <p:cNvSpPr/>
            <p:nvPr/>
          </p:nvSpPr>
          <p:spPr>
            <a:xfrm>
              <a:off x="5393421" y="7666048"/>
              <a:ext cx="545853" cy="17942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147" y="5663"/>
                  </a:lnTo>
                  <a:lnTo>
                    <a:pt x="21600" y="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32" name="Shape 232"/>
            <p:cNvSpPr/>
            <p:nvPr/>
          </p:nvSpPr>
          <p:spPr>
            <a:xfrm>
              <a:off x="4149059" y="7462848"/>
              <a:ext cx="103654" cy="1857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62" y="8656"/>
                  </a:lnTo>
                  <a:lnTo>
                    <a:pt x="21600" y="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33" name="Shape 233"/>
            <p:cNvSpPr/>
            <p:nvPr/>
          </p:nvSpPr>
          <p:spPr>
            <a:xfrm>
              <a:off x="7388396" y="2954389"/>
              <a:ext cx="345740" cy="2593585"/>
            </a:xfrm>
            <a:custGeom>
              <a:avLst/>
              <a:gdLst/>
              <a:ahLst/>
              <a:cxnLst>
                <a:cxn ang="0">
                  <a:pos x="wd2" y="hd2"/>
                </a:cxn>
                <a:cxn ang="5400000">
                  <a:pos x="wd2" y="hd2"/>
                </a:cxn>
                <a:cxn ang="10800000">
                  <a:pos x="wd2" y="hd2"/>
                </a:cxn>
                <a:cxn ang="16200000">
                  <a:pos x="wd2" y="hd2"/>
                </a:cxn>
              </a:cxnLst>
              <a:rect l="0" t="0" r="r" b="b"/>
              <a:pathLst>
                <a:path w="21600" h="21600" extrusionOk="0">
                  <a:moveTo>
                    <a:pt x="18257" y="21600"/>
                  </a:moveTo>
                  <a:lnTo>
                    <a:pt x="21600" y="12574"/>
                  </a:lnTo>
                  <a:lnTo>
                    <a:pt x="0" y="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34" name="Shape 234"/>
            <p:cNvSpPr/>
            <p:nvPr/>
          </p:nvSpPr>
          <p:spPr>
            <a:xfrm>
              <a:off x="7219676" y="8153410"/>
              <a:ext cx="236131" cy="152023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832" y="2791"/>
                  </a:lnTo>
                  <a:lnTo>
                    <a:pt x="21600" y="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35" name="Shape 235"/>
            <p:cNvSpPr/>
            <p:nvPr/>
          </p:nvSpPr>
          <p:spPr>
            <a:xfrm>
              <a:off x="5766753" y="7901077"/>
              <a:ext cx="2972856" cy="3260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742" y="4646"/>
                    <a:pt x="5498" y="8610"/>
                    <a:pt x="8264" y="11887"/>
                  </a:cubicBezTo>
                  <a:cubicBezTo>
                    <a:pt x="11712" y="15973"/>
                    <a:pt x="15174" y="18991"/>
                    <a:pt x="18644" y="20936"/>
                  </a:cubicBezTo>
                  <a:lnTo>
                    <a:pt x="21600" y="2160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36" name="Shape 236"/>
            <p:cNvSpPr/>
            <p:nvPr/>
          </p:nvSpPr>
          <p:spPr>
            <a:xfrm>
              <a:off x="6465708" y="6953538"/>
              <a:ext cx="2375559" cy="5624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56" y="2853"/>
                    <a:pt x="4326" y="5507"/>
                    <a:pt x="6509" y="7961"/>
                  </a:cubicBezTo>
                  <a:cubicBezTo>
                    <a:pt x="8846" y="10586"/>
                    <a:pt x="11196" y="12982"/>
                    <a:pt x="13558" y="15146"/>
                  </a:cubicBezTo>
                  <a:lnTo>
                    <a:pt x="21600" y="2160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37" name="Shape 237"/>
            <p:cNvSpPr/>
            <p:nvPr/>
          </p:nvSpPr>
          <p:spPr>
            <a:xfrm>
              <a:off x="7725549" y="4464339"/>
              <a:ext cx="1924312" cy="26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56" y="2853"/>
                    <a:pt x="4326" y="5507"/>
                    <a:pt x="6509" y="7961"/>
                  </a:cubicBezTo>
                  <a:cubicBezTo>
                    <a:pt x="8846" y="10586"/>
                    <a:pt x="11196" y="12982"/>
                    <a:pt x="13558" y="15146"/>
                  </a:cubicBezTo>
                  <a:lnTo>
                    <a:pt x="21600" y="21600"/>
                  </a:ln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38" name="Shape 238"/>
            <p:cNvSpPr/>
            <p:nvPr/>
          </p:nvSpPr>
          <p:spPr>
            <a:xfrm>
              <a:off x="11963382" y="1784986"/>
              <a:ext cx="777416" cy="101201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168" y="20560"/>
                    <a:pt x="16872" y="19341"/>
                    <a:pt x="14746" y="17961"/>
                  </a:cubicBezTo>
                  <a:cubicBezTo>
                    <a:pt x="12094" y="16240"/>
                    <a:pt x="9722" y="14280"/>
                    <a:pt x="7682" y="12122"/>
                  </a:cubicBezTo>
                  <a:lnTo>
                    <a:pt x="0" y="0"/>
                  </a:lnTo>
                </a:path>
              </a:pathLst>
            </a:custGeom>
            <a:noFill/>
            <a:ln w="254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39" name="Shape 239"/>
            <p:cNvSpPr/>
            <p:nvPr/>
          </p:nvSpPr>
          <p:spPr>
            <a:xfrm>
              <a:off x="8051093" y="2898509"/>
              <a:ext cx="264727" cy="15923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6453"/>
                  </a:lnTo>
                  <a:lnTo>
                    <a:pt x="19371" y="21600"/>
                  </a:lnTo>
                </a:path>
              </a:pathLst>
            </a:custGeom>
            <a:noFill/>
            <a:ln w="381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40" name="Shape 240"/>
            <p:cNvSpPr/>
            <p:nvPr/>
          </p:nvSpPr>
          <p:spPr>
            <a:xfrm>
              <a:off x="4173703" y="5107891"/>
              <a:ext cx="1750093" cy="14844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181" y="12086"/>
                  </a:lnTo>
                  <a:lnTo>
                    <a:pt x="12383" y="9224"/>
                  </a:lnTo>
                  <a:lnTo>
                    <a:pt x="9409" y="11107"/>
                  </a:lnTo>
                  <a:lnTo>
                    <a:pt x="3025" y="9420"/>
                  </a:lnTo>
                  <a:lnTo>
                    <a:pt x="26" y="16073"/>
                  </a:lnTo>
                  <a:lnTo>
                    <a:pt x="0" y="21600"/>
                  </a:lnTo>
                </a:path>
              </a:pathLst>
            </a:custGeom>
            <a:noFill/>
            <a:ln w="38100" cap="flat">
              <a:solidFill>
                <a:srgbClr val="FFFFFF"/>
              </a:solidFill>
              <a:prstDash val="sysDot"/>
              <a:miter lim="400000"/>
            </a:ln>
            <a:effectLst/>
          </p:spPr>
          <p:txBody>
            <a:bodyPr wrap="square" lIns="71437" tIns="71437" rIns="71437" bIns="71437" numCol="1" anchor="ctr">
              <a:noAutofit/>
            </a:bodyPr>
            <a:lstStyle/>
            <a:p>
              <a:pPr>
                <a:defRPr sz="3200"/>
              </a:pPr>
              <a:endParaRPr/>
            </a:p>
          </p:txBody>
        </p:sp>
        <p:sp>
          <p:nvSpPr>
            <p:cNvPr id="241" name="Shape 241"/>
            <p:cNvSpPr/>
            <p:nvPr/>
          </p:nvSpPr>
          <p:spPr>
            <a:xfrm flipH="1" flipV="1">
              <a:off x="3351075" y="5482423"/>
              <a:ext cx="1077335" cy="277045"/>
            </a:xfrm>
            <a:prstGeom prst="line">
              <a:avLst/>
            </a:prstGeom>
            <a:noFill/>
            <a:ln w="38100" cap="flat">
              <a:solidFill>
                <a:srgbClr val="FFFFFF"/>
              </a:solidFill>
              <a:prstDash val="sysDot"/>
              <a:miter lim="400000"/>
            </a:ln>
            <a:effectLst/>
          </p:spPr>
          <p:txBody>
            <a:bodyPr wrap="square" lIns="71437" tIns="71437" rIns="71437" bIns="71437" numCol="1" anchor="ctr">
              <a:noAutofit/>
            </a:bodyPr>
            <a:lstStyle/>
            <a:p>
              <a:pPr>
                <a:defRPr sz="3200"/>
              </a:pPr>
              <a:endParaRPr/>
            </a:p>
          </p:txBody>
        </p:sp>
        <p:sp>
          <p:nvSpPr>
            <p:cNvPr id="242" name="Shape 242"/>
            <p:cNvSpPr/>
            <p:nvPr/>
          </p:nvSpPr>
          <p:spPr>
            <a:xfrm rot="1139355" flipH="1">
              <a:off x="8231830" y="8154258"/>
              <a:ext cx="315860" cy="1774187"/>
            </a:xfrm>
            <a:custGeom>
              <a:avLst/>
              <a:gdLst/>
              <a:ahLst/>
              <a:cxnLst>
                <a:cxn ang="0">
                  <a:pos x="wd2" y="hd2"/>
                </a:cxn>
                <a:cxn ang="5400000">
                  <a:pos x="wd2" y="hd2"/>
                </a:cxn>
                <a:cxn ang="10800000">
                  <a:pos x="wd2" y="hd2"/>
                </a:cxn>
                <a:cxn ang="16200000">
                  <a:pos x="wd2" y="hd2"/>
                </a:cxn>
              </a:cxnLst>
              <a:rect l="0" t="0" r="r" b="b"/>
              <a:pathLst>
                <a:path w="20999" h="21600" extrusionOk="0">
                  <a:moveTo>
                    <a:pt x="20999" y="21600"/>
                  </a:moveTo>
                  <a:cubicBezTo>
                    <a:pt x="9052" y="20209"/>
                    <a:pt x="1345" y="17871"/>
                    <a:pt x="168" y="15287"/>
                  </a:cubicBezTo>
                  <a:cubicBezTo>
                    <a:pt x="-601" y="13601"/>
                    <a:pt x="1438" y="11965"/>
                    <a:pt x="3022" y="10324"/>
                  </a:cubicBezTo>
                  <a:cubicBezTo>
                    <a:pt x="6303" y="6923"/>
                    <a:pt x="7577" y="3438"/>
                    <a:pt x="6859" y="0"/>
                  </a:cubicBez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43" name="Shape 243"/>
            <p:cNvSpPr/>
            <p:nvPr/>
          </p:nvSpPr>
          <p:spPr>
            <a:xfrm>
              <a:off x="8111266" y="5553805"/>
              <a:ext cx="1021508" cy="841175"/>
            </a:xfrm>
            <a:custGeom>
              <a:avLst/>
              <a:gdLst/>
              <a:ahLst/>
              <a:cxnLst>
                <a:cxn ang="0">
                  <a:pos x="wd2" y="hd2"/>
                </a:cxn>
                <a:cxn ang="5400000">
                  <a:pos x="wd2" y="hd2"/>
                </a:cxn>
                <a:cxn ang="10800000">
                  <a:pos x="wd2" y="hd2"/>
                </a:cxn>
                <a:cxn ang="16200000">
                  <a:pos x="wd2" y="hd2"/>
                </a:cxn>
              </a:cxnLst>
              <a:rect l="0" t="0" r="r" b="b"/>
              <a:pathLst>
                <a:path w="21600" h="21600" extrusionOk="0">
                  <a:moveTo>
                    <a:pt x="2081" y="0"/>
                  </a:moveTo>
                  <a:lnTo>
                    <a:pt x="0" y="17036"/>
                  </a:lnTo>
                  <a:lnTo>
                    <a:pt x="21600" y="21600"/>
                  </a:lnTo>
                </a:path>
              </a:pathLst>
            </a:custGeom>
            <a:noFill/>
            <a:ln w="38100" cap="flat">
              <a:solidFill>
                <a:srgbClr val="FFFFFF"/>
              </a:solidFill>
              <a:prstDash val="sysDot"/>
              <a:miter lim="400000"/>
            </a:ln>
            <a:effectLst/>
          </p:spPr>
          <p:txBody>
            <a:bodyPr wrap="square" lIns="71437" tIns="71437" rIns="71437" bIns="71437" numCol="1" anchor="ctr">
              <a:noAutofit/>
            </a:bodyPr>
            <a:lstStyle/>
            <a:p>
              <a:pPr>
                <a:defRPr sz="3200"/>
              </a:pPr>
              <a:endParaRPr/>
            </a:p>
          </p:txBody>
        </p:sp>
        <p:sp>
          <p:nvSpPr>
            <p:cNvPr id="244" name="Shape 244"/>
            <p:cNvSpPr/>
            <p:nvPr/>
          </p:nvSpPr>
          <p:spPr>
            <a:xfrm>
              <a:off x="11879323" y="5072245"/>
              <a:ext cx="1160877" cy="3268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186" y="11674"/>
                  </a:lnTo>
                  <a:lnTo>
                    <a:pt x="0" y="0"/>
                  </a:lnTo>
                </a:path>
              </a:pathLst>
            </a:custGeom>
            <a:noFill/>
            <a:ln w="25400" cap="flat">
              <a:solidFill>
                <a:srgbClr val="FFFFFF"/>
              </a:solidFill>
              <a:prstDash val="sysDot"/>
              <a:miter lim="400000"/>
            </a:ln>
            <a:effectLst/>
          </p:spPr>
          <p:txBody>
            <a:bodyPr wrap="square" lIns="71437" tIns="71437" rIns="71437" bIns="71437" numCol="1" anchor="ctr">
              <a:noAutofit/>
            </a:bodyPr>
            <a:lstStyle/>
            <a:p>
              <a:pPr>
                <a:defRPr sz="3200"/>
              </a:pPr>
              <a:endParaRPr/>
            </a:p>
          </p:txBody>
        </p:sp>
        <p:sp>
          <p:nvSpPr>
            <p:cNvPr id="245" name="Shape 245"/>
            <p:cNvSpPr/>
            <p:nvPr/>
          </p:nvSpPr>
          <p:spPr>
            <a:xfrm>
              <a:off x="11804168" y="963497"/>
              <a:ext cx="2852735" cy="8474102"/>
            </a:xfrm>
            <a:custGeom>
              <a:avLst/>
              <a:gdLst/>
              <a:ahLst/>
              <a:cxnLst>
                <a:cxn ang="0">
                  <a:pos x="wd2" y="hd2"/>
                </a:cxn>
                <a:cxn ang="5400000">
                  <a:pos x="wd2" y="hd2"/>
                </a:cxn>
                <a:cxn ang="10800000">
                  <a:pos x="wd2" y="hd2"/>
                </a:cxn>
                <a:cxn ang="16200000">
                  <a:pos x="wd2" y="hd2"/>
                </a:cxn>
              </a:cxnLst>
              <a:rect l="0" t="0" r="r" b="b"/>
              <a:pathLst>
                <a:path w="21466" h="21600" extrusionOk="0">
                  <a:moveTo>
                    <a:pt x="0" y="21600"/>
                  </a:moveTo>
                  <a:cubicBezTo>
                    <a:pt x="90" y="20525"/>
                    <a:pt x="499" y="19458"/>
                    <a:pt x="1220" y="18412"/>
                  </a:cubicBezTo>
                  <a:cubicBezTo>
                    <a:pt x="2319" y="16818"/>
                    <a:pt x="4117" y="15302"/>
                    <a:pt x="6015" y="13801"/>
                  </a:cubicBezTo>
                  <a:cubicBezTo>
                    <a:pt x="7051" y="12982"/>
                    <a:pt x="8119" y="12164"/>
                    <a:pt x="9221" y="11351"/>
                  </a:cubicBezTo>
                  <a:cubicBezTo>
                    <a:pt x="10430" y="10459"/>
                    <a:pt x="11678" y="9572"/>
                    <a:pt x="13021" y="8702"/>
                  </a:cubicBezTo>
                  <a:cubicBezTo>
                    <a:pt x="14667" y="7636"/>
                    <a:pt x="16456" y="6594"/>
                    <a:pt x="17989" y="5507"/>
                  </a:cubicBezTo>
                  <a:cubicBezTo>
                    <a:pt x="19292" y="4583"/>
                    <a:pt x="20414" y="3627"/>
                    <a:pt x="21000" y="2622"/>
                  </a:cubicBezTo>
                  <a:cubicBezTo>
                    <a:pt x="21503" y="1758"/>
                    <a:pt x="21600" y="873"/>
                    <a:pt x="21287" y="0"/>
                  </a:cubicBezTo>
                </a:path>
              </a:pathLst>
            </a:custGeom>
            <a:noFill/>
            <a:ln w="508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46" name="Shape 246"/>
            <p:cNvSpPr/>
            <p:nvPr/>
          </p:nvSpPr>
          <p:spPr>
            <a:xfrm>
              <a:off x="10745436" y="7941710"/>
              <a:ext cx="1202065" cy="2814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656" y="13157"/>
                  </a:lnTo>
                  <a:lnTo>
                    <a:pt x="0" y="0"/>
                  </a:lnTo>
                </a:path>
              </a:pathLst>
            </a:custGeom>
            <a:noFill/>
            <a:ln w="25400" cap="flat">
              <a:solidFill>
                <a:srgbClr val="FFFFFF"/>
              </a:solidFill>
              <a:prstDash val="solid"/>
              <a:miter lim="400000"/>
            </a:ln>
            <a:effectLst/>
          </p:spPr>
          <p:txBody>
            <a:bodyPr wrap="square" lIns="71437" tIns="71437" rIns="71437" bIns="71437" numCol="1" anchor="ctr">
              <a:noAutofit/>
            </a:bodyPr>
            <a:lstStyle/>
            <a:p>
              <a:pPr>
                <a:defRPr sz="3200"/>
              </a:pPr>
              <a:endParaRPr/>
            </a:p>
          </p:txBody>
        </p:sp>
        <p:sp>
          <p:nvSpPr>
            <p:cNvPr id="247" name="Shape 247"/>
            <p:cNvSpPr/>
            <p:nvPr/>
          </p:nvSpPr>
          <p:spPr>
            <a:xfrm>
              <a:off x="12282771" y="3903738"/>
              <a:ext cx="1248944" cy="4400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256" y="10166"/>
                  </a:lnTo>
                  <a:lnTo>
                    <a:pt x="0" y="0"/>
                  </a:lnTo>
                </a:path>
              </a:pathLst>
            </a:custGeom>
            <a:noFill/>
            <a:ln w="25400" cap="flat">
              <a:solidFill>
                <a:srgbClr val="FFFFFF"/>
              </a:solidFill>
              <a:prstDash val="sysDot"/>
              <a:miter lim="400000"/>
            </a:ln>
            <a:effectLst/>
          </p:spPr>
          <p:txBody>
            <a:bodyPr wrap="square" lIns="71437" tIns="71437" rIns="71437" bIns="71437" numCol="1" anchor="ctr">
              <a:noAutofit/>
            </a:bodyPr>
            <a:lstStyle/>
            <a:p>
              <a:pPr>
                <a:defRPr sz="3200"/>
              </a:pPr>
              <a:endParaRPr/>
            </a:p>
          </p:txBody>
        </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StreetBeams_01.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 y="-1106688"/>
            <a:ext cx="24384001" cy="16256003"/>
          </a:xfrm>
          <a:prstGeom prst="rect">
            <a:avLst/>
          </a:prstGeom>
          <a:ln w="12700">
            <a:miter lim="400000"/>
          </a:ln>
        </p:spPr>
      </p:pic>
      <p:sp>
        <p:nvSpPr>
          <p:cNvPr id="328" name="Shape 328"/>
          <p:cNvSpPr/>
          <p:nvPr/>
        </p:nvSpPr>
        <p:spPr>
          <a:xfrm>
            <a:off x="528352" y="523061"/>
            <a:ext cx="6392511" cy="246747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pPr algn="l">
              <a:defRPr sz="3400" b="1">
                <a:solidFill>
                  <a:srgbClr val="FFFFFF"/>
                </a:solidFill>
                <a:latin typeface="Helvetica"/>
                <a:ea typeface="Helvetica"/>
                <a:cs typeface="Helvetica"/>
                <a:sym typeface="Helvetica"/>
              </a:defRPr>
            </a:pPr>
            <a:r>
              <a:t>Light Guides</a:t>
            </a:r>
          </a:p>
          <a:p>
            <a:pPr algn="l">
              <a:defRPr sz="2400">
                <a:solidFill>
                  <a:srgbClr val="FFFFFF"/>
                </a:solidFill>
              </a:defRPr>
            </a:pPr>
            <a:r>
              <a:t>Artist Impression</a:t>
            </a:r>
          </a:p>
        </p:txBody>
      </p:sp>
      <p:sp>
        <p:nvSpPr>
          <p:cNvPr id="329" name="Shape 329"/>
          <p:cNvSpPr/>
          <p:nvPr/>
        </p:nvSpPr>
        <p:spPr>
          <a:xfrm>
            <a:off x="540229" y="12761714"/>
            <a:ext cx="11289342" cy="319063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lvl1pPr algn="l">
              <a:lnSpc>
                <a:spcPct val="200000"/>
              </a:lnSpc>
              <a:defRPr sz="2400">
                <a:solidFill>
                  <a:srgbClr val="FFFFFF"/>
                </a:solidFill>
                <a:latin typeface="Helvetica"/>
                <a:ea typeface="Helvetica"/>
                <a:cs typeface="Helvetica"/>
                <a:sym typeface="Helvetica"/>
              </a:defRPr>
            </a:lvl1pPr>
          </a:lstStyle>
          <a:p>
            <a:r>
              <a:t>Scale Lane</a:t>
            </a:r>
          </a:p>
        </p:txBody>
      </p:sp>
      <p:pic>
        <p:nvPicPr>
          <p:cNvPr id="330" name="JBS-logo-white-on-transparent.png"/>
          <p:cNvPicPr>
            <a:picLocks noChangeAspect="1"/>
          </p:cNvPicPr>
          <p:nvPr/>
        </p:nvPicPr>
        <p:blipFill>
          <a:blip r:embed="rId5">
            <a:extLst/>
          </a:blip>
          <a:stretch>
            <a:fillRect/>
          </a:stretch>
        </p:blipFill>
        <p:spPr>
          <a:xfrm>
            <a:off x="22145535" y="12418417"/>
            <a:ext cx="1797826" cy="7366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000" fill="hold"/>
                                        <p:tgtEl>
                                          <p:spTgt spid="3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2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6427" y="1858072"/>
            <a:ext cx="21838683" cy="9510296"/>
          </a:xfrm>
          <a:prstGeom prst="rect">
            <a:avLst/>
          </a:prstGeom>
          <a:noFill/>
        </p:spPr>
        <p:txBody>
          <a:bodyPr wrap="square" rtlCol="0">
            <a:spAutoFit/>
          </a:bodyPr>
          <a:lstStyle/>
          <a:p>
            <a:pPr algn="l"/>
            <a:endParaRPr lang="en-US" sz="3600" dirty="0">
              <a:solidFill>
                <a:schemeClr val="bg1"/>
              </a:solidFill>
            </a:endParaRPr>
          </a:p>
          <a:p>
            <a:pPr algn="l"/>
            <a:r>
              <a:rPr lang="en-GB" sz="3600" dirty="0">
                <a:solidFill>
                  <a:schemeClr val="bg1"/>
                </a:solidFill>
              </a:rPr>
              <a:t>WHERE DO WE GO FROM HERE? </a:t>
            </a:r>
          </a:p>
          <a:p>
            <a:pPr algn="l"/>
            <a:endParaRPr lang="en-GB" sz="3600" dirty="0">
              <a:solidFill>
                <a:schemeClr val="bg1"/>
              </a:solidFill>
            </a:endParaRPr>
          </a:p>
          <a:p>
            <a:pPr algn="l"/>
            <a:r>
              <a:rPr lang="en-GB" sz="3600" dirty="0">
                <a:solidFill>
                  <a:schemeClr val="bg1"/>
                </a:solidFill>
              </a:rPr>
              <a:t> In our last major commission for , and as a challenging companion piece to Made in Hull, Jason Bruges Studio will shine an enquiring light through Hull’s old town. This ambitious intervention will produce a playful manipulation of light, responding to the city’s unique geometries and architecture revealing unseen spaces and pin pointing unconsidered details. The work, accompanied by new soundscapes seeks to propel us into a bright and yet unknown future, engaging everyone in arguably the most important question of the year for Hull and the nation; what kind of place do we wish to live in? What role should culture play? Where do we go from here? Jason Bruges Studio is critically acclaimed for producing innovative light installations in site specific environments across the glob</a:t>
            </a:r>
            <a:r>
              <a:rPr lang="en-US" sz="3600" dirty="0">
                <a:solidFill>
                  <a:schemeClr val="bg1"/>
                </a:solidFill>
              </a:rPr>
              <a:t>r in a way never experienced in Hull before.</a:t>
            </a:r>
          </a:p>
          <a:p>
            <a:pPr algn="l"/>
            <a:r>
              <a:rPr lang="en-US" sz="3600" dirty="0">
                <a:solidFill>
                  <a:schemeClr val="bg1"/>
                </a:solidFill>
              </a:rPr>
              <a:t>A one of a kind light intervention which will allow the people of Hull and it’s many visitors to witness a playful manipulation of light, responding to the city’s unique geometries, architecture and imbedded history.</a:t>
            </a:r>
          </a:p>
          <a:p>
            <a:pPr algn="l"/>
            <a:r>
              <a:rPr lang="en-US" sz="3600" dirty="0">
                <a:solidFill>
                  <a:schemeClr val="bg1"/>
                </a:solidFill>
              </a:rPr>
              <a:t>The robots will communicate through connected networks and act as light guides creating seamless pathways and kinetic animations resulting in an inquisitive acquaintance with the city.</a:t>
            </a:r>
          </a:p>
          <a:p>
            <a:pPr algn="l"/>
            <a:r>
              <a:rPr lang="en-US" sz="3600" dirty="0">
                <a:solidFill>
                  <a:schemeClr val="bg1"/>
                </a:solidFill>
              </a:rPr>
              <a:t>Beyond the Stars will signal not only the end of a great year for the city, but the beginning of a brighter, more confident future.</a:t>
            </a:r>
          </a:p>
        </p:txBody>
      </p:sp>
    </p:spTree>
    <p:extLst>
      <p:ext uri="{BB962C8B-B14F-4D97-AF65-F5344CB8AC3E}">
        <p14:creationId xmlns:p14="http://schemas.microsoft.com/office/powerpoint/2010/main" val="3768366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9669780" cy="2940051"/>
          </a:xfrm>
        </p:spPr>
        <p:txBody>
          <a:bodyPr>
            <a:noAutofit/>
          </a:bodyPr>
          <a:lstStyle/>
          <a:p>
            <a:pPr algn="l"/>
            <a:br>
              <a:rPr lang="en-US" sz="9600" i="1" dirty="0">
                <a:solidFill>
                  <a:schemeClr val="bg1"/>
                </a:solidFill>
              </a:rPr>
            </a:br>
            <a:r>
              <a:rPr lang="en-US" sz="4800" i="1" dirty="0">
                <a:solidFill>
                  <a:schemeClr val="bg1"/>
                </a:solidFill>
              </a:rPr>
              <a:t>December &amp;  January proposal</a:t>
            </a:r>
            <a:br>
              <a:rPr lang="en-US" sz="4800" i="1" dirty="0">
                <a:solidFill>
                  <a:schemeClr val="bg1"/>
                </a:solidFill>
              </a:rPr>
            </a:br>
            <a:r>
              <a:rPr lang="en-US" sz="4800" i="1" dirty="0">
                <a:solidFill>
                  <a:schemeClr val="bg1"/>
                </a:solidFill>
              </a:rPr>
              <a:t>working with Lighting Designer and Installation artist Jason Bruges</a:t>
            </a:r>
            <a:r>
              <a:rPr lang="en-US" sz="9600" i="1" dirty="0">
                <a:solidFill>
                  <a:schemeClr val="bg1"/>
                </a:solidFill>
              </a:rPr>
              <a:t>.</a:t>
            </a:r>
          </a:p>
        </p:txBody>
      </p:sp>
      <p:sp>
        <p:nvSpPr>
          <p:cNvPr id="3" name="Subtitle 2"/>
          <p:cNvSpPr>
            <a:spLocks noGrp="1"/>
          </p:cNvSpPr>
          <p:nvPr>
            <p:ph type="subTitle" idx="1"/>
          </p:nvPr>
        </p:nvSpPr>
        <p:spPr>
          <a:xfrm>
            <a:off x="401400" y="11419792"/>
            <a:ext cx="22698229" cy="3505200"/>
          </a:xfrm>
        </p:spPr>
        <p:txBody>
          <a:bodyPr/>
          <a:lstStyle/>
          <a:p>
            <a:pPr algn="l"/>
            <a:r>
              <a:rPr lang="en-US" dirty="0"/>
              <a:t>Programming : Niccy Hallifax &amp; Sam Hunt.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1860" y="483355"/>
            <a:ext cx="9326880" cy="13232645"/>
          </a:xfrm>
          <a:prstGeom prst="rect">
            <a:avLst/>
          </a:prstGeom>
        </p:spPr>
      </p:pic>
    </p:spTree>
    <p:extLst>
      <p:ext uri="{BB962C8B-B14F-4D97-AF65-F5344CB8AC3E}">
        <p14:creationId xmlns:p14="http://schemas.microsoft.com/office/powerpoint/2010/main" val="1555904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93520" y="3686165"/>
            <a:ext cx="11551920" cy="6063198"/>
          </a:xfrm>
          <a:prstGeom prst="rect">
            <a:avLst/>
          </a:prstGeom>
        </p:spPr>
        <p:txBody>
          <a:bodyPr wrap="square">
            <a:spAutoFit/>
          </a:bodyPr>
          <a:lstStyle/>
          <a:p>
            <a:pPr algn="l"/>
            <a:r>
              <a:rPr lang="en-GB" sz="2800" dirty="0">
                <a:solidFill>
                  <a:srgbClr val="454545"/>
                </a:solidFill>
                <a:latin typeface="proxima-nova"/>
              </a:rPr>
              <a:t>Jason Bruges Studio has become internationally renowned for producing innovative installations, interventions and ground breaking works. This practice involves creating interactive spaces and surfaces that sit between the world of architecture, site specific installation art and interaction design. Considered a pioneer of this hybrid in-between space, Jason has subsequently paved the way for a new genre of design studios, artists and designer-makers.</a:t>
            </a:r>
          </a:p>
          <a:p>
            <a:pPr algn="l"/>
            <a:endParaRPr lang="en-GB" sz="2800" dirty="0">
              <a:solidFill>
                <a:srgbClr val="454545"/>
              </a:solidFill>
              <a:latin typeface="proxima-nova"/>
            </a:endParaRPr>
          </a:p>
          <a:p>
            <a:pPr algn="l"/>
            <a:r>
              <a:rPr lang="en-GB" sz="2800" dirty="0">
                <a:solidFill>
                  <a:srgbClr val="454545"/>
                </a:solidFill>
                <a:latin typeface="proxima-nova"/>
              </a:rPr>
              <a:t>Jason Bruges is a multi-disciplinary artist and designer based in London. Jason’s work blends architecture with interaction design and uses a high-tech, mixed media palette to explore spectacle, time-based interventions and dynamic spatial experiences. He is passionate about creating site-specific pieces that engage people with their environments.</a:t>
            </a:r>
          </a:p>
          <a:p>
            <a:pPr algn="l"/>
            <a:endParaRPr lang="en-GB" sz="2800" dirty="0">
              <a:solidFill>
                <a:srgbClr val="454545"/>
              </a:solidFill>
              <a:latin typeface="proxima-nova"/>
            </a:endParaRPr>
          </a:p>
          <a:p>
            <a:pPr algn="l"/>
            <a:r>
              <a:rPr lang="en-GB" sz="2400" dirty="0">
                <a:solidFill>
                  <a:srgbClr val="454545"/>
                </a:solidFill>
                <a:latin typeface="proxima-nova"/>
              </a:rPr>
              <a:t> </a:t>
            </a:r>
          </a:p>
        </p:txBody>
      </p:sp>
      <p:pic>
        <p:nvPicPr>
          <p:cNvPr id="1026" name="Picture 2" descr="https://static1.squarespace.com/static/573d923d1d07c0e136e68703/t/574317f660b5e9ddb69ee247/1465253917051/?format=75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6045" y="1751648"/>
            <a:ext cx="7143750" cy="1071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22826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8885" y="1131189"/>
            <a:ext cx="22414635" cy="10433625"/>
          </a:xfrm>
          <a:prstGeom prst="rect">
            <a:avLst/>
          </a:prstGeom>
        </p:spPr>
        <p:txBody>
          <a:bodyPr wrap="square">
            <a:spAutoFit/>
          </a:bodyPr>
          <a:lstStyle/>
          <a:p>
            <a:pPr algn="l"/>
            <a:r>
              <a:rPr lang="en-GB" sz="3200" b="1" dirty="0">
                <a:solidFill>
                  <a:schemeClr val="bg1"/>
                </a:solidFill>
              </a:rPr>
              <a:t>CONCEPT &amp; VISION</a:t>
            </a:r>
            <a:endParaRPr lang="en-GB" sz="13334" dirty="0">
              <a:solidFill>
                <a:schemeClr val="bg1"/>
              </a:solidFill>
            </a:endParaRPr>
          </a:p>
          <a:p>
            <a:pPr algn="l"/>
            <a:r>
              <a:rPr lang="en-GB" sz="4267" dirty="0">
                <a:solidFill>
                  <a:schemeClr val="bg1"/>
                </a:solidFill>
              </a:rPr>
              <a:t>The piece will focus on the ‘street’ as the site – its length and breadth, with an approach which is expected to reveal some of the less well used streets in the Hull Old Town.  The work will be experienced as a promenade, accessible to all and free to enjoy.  As people move through the city after the sun sets they will pass through a series of connected ‘</a:t>
            </a:r>
            <a:r>
              <a:rPr lang="en-GB" sz="4267" dirty="0" err="1">
                <a:solidFill>
                  <a:schemeClr val="bg1"/>
                </a:solidFill>
              </a:rPr>
              <a:t>lightscapes</a:t>
            </a:r>
            <a:r>
              <a:rPr lang="en-GB" sz="4267" dirty="0">
                <a:solidFill>
                  <a:schemeClr val="bg1"/>
                </a:solidFill>
              </a:rPr>
              <a:t>’ as a visual and social experience of time, space and place.</a:t>
            </a:r>
          </a:p>
          <a:p>
            <a:pPr algn="l"/>
            <a:r>
              <a:rPr lang="en-GB" sz="4267" dirty="0">
                <a:solidFill>
                  <a:schemeClr val="bg1"/>
                </a:solidFill>
              </a:rPr>
              <a:t> </a:t>
            </a:r>
          </a:p>
          <a:p>
            <a:pPr algn="l"/>
            <a:r>
              <a:rPr lang="en-GB" sz="4267" dirty="0">
                <a:solidFill>
                  <a:schemeClr val="bg1"/>
                </a:solidFill>
              </a:rPr>
              <a:t>The project will be:</a:t>
            </a:r>
          </a:p>
          <a:p>
            <a:pPr algn="l"/>
            <a:r>
              <a:rPr lang="en-GB" sz="4267" dirty="0">
                <a:solidFill>
                  <a:schemeClr val="bg1"/>
                </a:solidFill>
              </a:rPr>
              <a:t> </a:t>
            </a:r>
            <a:endParaRPr lang="en-GB" sz="3733" dirty="0">
              <a:solidFill>
                <a:schemeClr val="bg1"/>
              </a:solidFill>
            </a:endParaRPr>
          </a:p>
          <a:p>
            <a:pPr marL="762010" indent="-762010" algn="l">
              <a:buFont typeface="Arial"/>
              <a:buChar char="•"/>
            </a:pPr>
            <a:r>
              <a:rPr lang="en-US" sz="3733" dirty="0">
                <a:solidFill>
                  <a:schemeClr val="bg1"/>
                </a:solidFill>
              </a:rPr>
              <a:t>Presented within the context of Hull 2017’s season ‘Tell the World’</a:t>
            </a:r>
            <a:endParaRPr lang="en-GB" sz="3733" dirty="0">
              <a:solidFill>
                <a:schemeClr val="bg1"/>
              </a:solidFill>
            </a:endParaRPr>
          </a:p>
          <a:p>
            <a:pPr marL="762010" indent="-762010" algn="l">
              <a:buFont typeface="Arial"/>
              <a:buChar char="•"/>
            </a:pPr>
            <a:r>
              <a:rPr lang="en-US" sz="3733" dirty="0">
                <a:solidFill>
                  <a:schemeClr val="bg1"/>
                </a:solidFill>
              </a:rPr>
              <a:t>Created as a contemporary light intervention to occupy and animate the spaces and places of the ‘Hull Old Town’</a:t>
            </a:r>
            <a:endParaRPr lang="en-GB" sz="3733" dirty="0">
              <a:solidFill>
                <a:schemeClr val="bg1"/>
              </a:solidFill>
            </a:endParaRPr>
          </a:p>
          <a:p>
            <a:pPr marL="762010" indent="-762010" algn="l">
              <a:buFont typeface="Arial"/>
              <a:buChar char="•"/>
            </a:pPr>
            <a:r>
              <a:rPr lang="en-US" sz="3733" dirty="0">
                <a:solidFill>
                  <a:schemeClr val="bg1"/>
                </a:solidFill>
              </a:rPr>
              <a:t>Experienced as an immersive and interactive transformation of the streets</a:t>
            </a:r>
            <a:endParaRPr lang="en-GB" sz="3733" dirty="0">
              <a:solidFill>
                <a:schemeClr val="bg1"/>
              </a:solidFill>
            </a:endParaRPr>
          </a:p>
          <a:p>
            <a:pPr marL="762010" indent="-762010" algn="l">
              <a:buFont typeface="Arial"/>
              <a:buChar char="•"/>
            </a:pPr>
            <a:r>
              <a:rPr lang="en-US" sz="3733" dirty="0">
                <a:solidFill>
                  <a:schemeClr val="bg1"/>
                </a:solidFill>
              </a:rPr>
              <a:t>Orchestrated - the presence and absence of light, spotlight and shadow, </a:t>
            </a:r>
            <a:r>
              <a:rPr lang="en-US" sz="3733" dirty="0" err="1">
                <a:solidFill>
                  <a:schemeClr val="bg1"/>
                </a:solidFill>
              </a:rPr>
              <a:t>colour</a:t>
            </a:r>
            <a:r>
              <a:rPr lang="en-US" sz="3733" dirty="0">
                <a:solidFill>
                  <a:schemeClr val="bg1"/>
                </a:solidFill>
              </a:rPr>
              <a:t> and texture, spectacle and contemplative – to excite emotional and physical responses</a:t>
            </a:r>
            <a:endParaRPr lang="en-GB" sz="3733" dirty="0">
              <a:solidFill>
                <a:schemeClr val="bg1"/>
              </a:solidFill>
            </a:endParaRPr>
          </a:p>
          <a:p>
            <a:pPr marL="762010" indent="-762010" algn="l">
              <a:buFont typeface="Arial"/>
              <a:buChar char="•"/>
            </a:pPr>
            <a:r>
              <a:rPr lang="en-US" sz="3733" dirty="0">
                <a:solidFill>
                  <a:schemeClr val="bg1"/>
                </a:solidFill>
              </a:rPr>
              <a:t>Focused on engaging with the audience as active participants, rather than passive observers, transforming the look and feel of city and its future.  </a:t>
            </a:r>
            <a:endParaRPr lang="en-GB" sz="3733" dirty="0">
              <a:solidFill>
                <a:schemeClr val="bg1"/>
              </a:solidFill>
            </a:endParaRPr>
          </a:p>
        </p:txBody>
      </p:sp>
    </p:spTree>
    <p:extLst>
      <p:ext uri="{BB962C8B-B14F-4D97-AF65-F5344CB8AC3E}">
        <p14:creationId xmlns:p14="http://schemas.microsoft.com/office/powerpoint/2010/main" val="2549539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38177"/>
            <a:ext cx="24384000" cy="11983752"/>
          </a:xfrm>
          <a:prstGeom prst="rect">
            <a:avLst/>
          </a:prstGeom>
        </p:spPr>
      </p:pic>
      <p:sp>
        <p:nvSpPr>
          <p:cNvPr id="2" name="Rectangle 1"/>
          <p:cNvSpPr/>
          <p:nvPr/>
        </p:nvSpPr>
        <p:spPr>
          <a:xfrm>
            <a:off x="416689" y="738177"/>
            <a:ext cx="3923817" cy="650785"/>
          </a:xfrm>
          <a:prstGeom prst="rect">
            <a:avLst/>
          </a:prstGeom>
          <a:solidFill>
            <a:schemeClr val="tx1"/>
          </a:solidFill>
          <a:ln w="12700" cap="flat">
            <a:solidFill>
              <a:schemeClr val="tx1"/>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3911285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2019"/>
            <a:ext cx="24384000" cy="10369995"/>
          </a:xfrm>
          <a:prstGeom prst="rect">
            <a:avLst/>
          </a:prstGeom>
        </p:spPr>
      </p:pic>
      <p:sp>
        <p:nvSpPr>
          <p:cNvPr id="2" name="Rectangle 1"/>
          <p:cNvSpPr/>
          <p:nvPr/>
        </p:nvSpPr>
        <p:spPr>
          <a:xfrm>
            <a:off x="243068" y="1620456"/>
            <a:ext cx="3599727" cy="4629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972219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63168"/>
            <a:ext cx="24384000" cy="10542277"/>
          </a:xfrm>
          <a:prstGeom prst="rect">
            <a:avLst/>
          </a:prstGeom>
        </p:spPr>
      </p:pic>
      <p:sp>
        <p:nvSpPr>
          <p:cNvPr id="5" name="Rectangle 4"/>
          <p:cNvSpPr/>
          <p:nvPr/>
        </p:nvSpPr>
        <p:spPr>
          <a:xfrm>
            <a:off x="243068" y="1620456"/>
            <a:ext cx="3599727" cy="4629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469823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6062"/>
            <a:ext cx="24384000" cy="10649413"/>
          </a:xfrm>
          <a:prstGeom prst="rect">
            <a:avLst/>
          </a:prstGeom>
        </p:spPr>
      </p:pic>
      <p:sp>
        <p:nvSpPr>
          <p:cNvPr id="3" name="Rectangle 2"/>
          <p:cNvSpPr/>
          <p:nvPr/>
        </p:nvSpPr>
        <p:spPr>
          <a:xfrm>
            <a:off x="243068" y="1620456"/>
            <a:ext cx="3599727" cy="4629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0022924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C42307EFC073438B4FFFF77ECBCF68" ma:contentTypeVersion="9" ma:contentTypeDescription="Create a new document." ma:contentTypeScope="" ma:versionID="3461e9ca063bea6fba86aead096f34a4">
  <xsd:schema xmlns:xsd="http://www.w3.org/2001/XMLSchema" xmlns:xs="http://www.w3.org/2001/XMLSchema" xmlns:p="http://schemas.microsoft.com/office/2006/metadata/properties" xmlns:ns2="80129174-c05c-43cc-8e32-21fcbdfe51bb" xmlns:ns3="958b15ed-c521-4290-b073-2e98d4cc1d7f" targetNamespace="http://schemas.microsoft.com/office/2006/metadata/properties" ma:root="true" ma:fieldsID="9d5db585cafcf91418be2bee6753ea20" ns2:_="" ns3:_="">
    <xsd:import namespace="80129174-c05c-43cc-8e32-21fcbdfe51bb"/>
    <xsd:import namespace="958b15ed-c521-4290-b073-2e98d4cc1d7f"/>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29174-c05c-43cc-8e32-21fcbdfe51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58b15ed-c521-4290-b073-2e98d4cc1d7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6894AE-17DE-4A58-8E55-E7EBE435118A}"/>
</file>

<file path=customXml/itemProps2.xml><?xml version="1.0" encoding="utf-8"?>
<ds:datastoreItem xmlns:ds="http://schemas.openxmlformats.org/officeDocument/2006/customXml" ds:itemID="{D124F33A-246D-4C99-BD85-33C048634D2C}">
  <ds:schemaRefs>
    <ds:schemaRef ds:uri="http://purl.org/dc/dcmitype/"/>
    <ds:schemaRef ds:uri="http://purl.org/dc/elements/1.1/"/>
    <ds:schemaRef ds:uri="http://schemas.microsoft.com/office/2006/documentManagement/types"/>
    <ds:schemaRef ds:uri="http://purl.org/dc/terms/"/>
    <ds:schemaRef ds:uri="80129174-c05c-43cc-8e32-21fcbdfe51bb"/>
    <ds:schemaRef ds:uri="http://schemas.microsoft.com/office/2006/metadata/properties"/>
    <ds:schemaRef ds:uri="958b15ed-c521-4290-b073-2e98d4cc1d7f"/>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82A1FB-ABA9-4C33-A673-E2528E53F5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TotalTime>
  <Words>687</Words>
  <Application>Microsoft Office PowerPoint</Application>
  <PresentationFormat>Custom</PresentationFormat>
  <Paragraphs>70</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Avenir Roman</vt:lpstr>
      <vt:lpstr>Gill Sans</vt:lpstr>
      <vt:lpstr>Helvetica</vt:lpstr>
      <vt:lpstr>Helvetica Light</vt:lpstr>
      <vt:lpstr>proxima-nova</vt:lpstr>
      <vt:lpstr>White</vt:lpstr>
      <vt:lpstr>PowerPoint Presentation</vt:lpstr>
      <vt:lpstr>PowerPoint Presentation</vt:lpstr>
      <vt:lpstr> December &amp;  January proposal working with Lighting Designer and Installation artist Jason Bruges.</vt:lpstr>
      <vt:lpstr>PowerPoint Presentation</vt:lpstr>
      <vt:lpstr>PowerPoint Presentation</vt:lpstr>
      <vt:lpstr>PowerPoint Presentation</vt:lpstr>
      <vt:lpstr>PowerPoint Presentation</vt:lpstr>
      <vt:lpstr>PowerPoint Presentation</vt:lpstr>
      <vt:lpstr>PowerPoint Presentation</vt:lpstr>
      <vt:lpstr>Artist Brief</vt:lpstr>
      <vt:lpstr>PowerPoint Presentation</vt:lpstr>
      <vt:lpstr>Possible Sites Typology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Niccy Hallifax</dc:creator>
  <cp:lastModifiedBy>Niccy Hallifax</cp:lastModifiedBy>
  <cp:revision>7</cp:revision>
  <dcterms:modified xsi:type="dcterms:W3CDTF">2017-07-13T07:46:21Z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0x010100F8C42307EFC073438B4FFFF77ECBCF68</vt:lpwstr>
  </property>
</Properties>
</file>