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50" y="-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2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65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03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11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4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86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06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6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5D136-5F8B-4C87-AE87-7EC486D56480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F9A4-7F92-4EC7-AA77-610334467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01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Straight Connector 136"/>
          <p:cNvCxnSpPr/>
          <p:nvPr/>
        </p:nvCxnSpPr>
        <p:spPr>
          <a:xfrm>
            <a:off x="3987534" y="5372250"/>
            <a:ext cx="1" cy="35606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Down Arrow 130"/>
          <p:cNvSpPr/>
          <p:nvPr/>
        </p:nvSpPr>
        <p:spPr>
          <a:xfrm>
            <a:off x="3894001" y="3291107"/>
            <a:ext cx="261909" cy="1690933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1204165" y="2499284"/>
            <a:ext cx="0" cy="481766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21" idx="2"/>
          </p:cNvCxnSpPr>
          <p:nvPr/>
        </p:nvCxnSpPr>
        <p:spPr>
          <a:xfrm flipH="1">
            <a:off x="6458987" y="5520679"/>
            <a:ext cx="30508" cy="359253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20" idx="2"/>
          </p:cNvCxnSpPr>
          <p:nvPr/>
        </p:nvCxnSpPr>
        <p:spPr>
          <a:xfrm>
            <a:off x="9251497" y="5520679"/>
            <a:ext cx="9775" cy="33215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35" idx="0"/>
          </p:cNvCxnSpPr>
          <p:nvPr/>
        </p:nvCxnSpPr>
        <p:spPr>
          <a:xfrm>
            <a:off x="11536517" y="834166"/>
            <a:ext cx="34338" cy="7744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Down Arrow 99"/>
          <p:cNvSpPr/>
          <p:nvPr/>
        </p:nvSpPr>
        <p:spPr>
          <a:xfrm rot="10800000" flipH="1">
            <a:off x="4762624" y="1190999"/>
            <a:ext cx="286231" cy="150304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Down Arrow 104"/>
          <p:cNvSpPr/>
          <p:nvPr/>
        </p:nvSpPr>
        <p:spPr>
          <a:xfrm rot="6532584" flipH="1">
            <a:off x="2864118" y="1780146"/>
            <a:ext cx="324084" cy="161224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Down Arrow 102"/>
          <p:cNvSpPr/>
          <p:nvPr/>
        </p:nvSpPr>
        <p:spPr>
          <a:xfrm rot="13796296" flipH="1">
            <a:off x="8833768" y="353402"/>
            <a:ext cx="296496" cy="273004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Down Arrow 56"/>
          <p:cNvSpPr/>
          <p:nvPr/>
        </p:nvSpPr>
        <p:spPr>
          <a:xfrm>
            <a:off x="6358539" y="3361534"/>
            <a:ext cx="261909" cy="1601649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Down Arrow 96"/>
          <p:cNvSpPr/>
          <p:nvPr/>
        </p:nvSpPr>
        <p:spPr>
          <a:xfrm>
            <a:off x="8977801" y="3344197"/>
            <a:ext cx="261909" cy="1601649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592488" y="2559631"/>
            <a:ext cx="5814476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HULL 2017 DELIVERY TEAM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HCC / EYRC / HULL 2017</a:t>
            </a:r>
            <a:endParaRPr lang="en-GB" sz="2000" dirty="0"/>
          </a:p>
        </p:txBody>
      </p:sp>
      <p:sp>
        <p:nvSpPr>
          <p:cNvPr id="18" name="Rectangle 17"/>
          <p:cNvSpPr/>
          <p:nvPr/>
        </p:nvSpPr>
        <p:spPr>
          <a:xfrm>
            <a:off x="3592488" y="165398"/>
            <a:ext cx="1932487" cy="10289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JOINT HCC / ERYC SAFETY ADVISORY GROUP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077134" y="535315"/>
            <a:ext cx="2446766" cy="6286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INFRASTRUCTURE &amp; FACILITIES GROUP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13761" y="4963182"/>
            <a:ext cx="2075472" cy="55749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VENUE GROUP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08040" y="4982040"/>
            <a:ext cx="2162909" cy="5386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WELFARE GROUP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29652" y="4982042"/>
            <a:ext cx="2019203" cy="5386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TRANSPORT &amp; TRAFFIC MANAGEMENT GROUP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8841" y="2016076"/>
            <a:ext cx="2088232" cy="689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COMMUNICATIONS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09737" y="5930858"/>
            <a:ext cx="1498504" cy="4843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STEWARDING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09736" y="6874794"/>
            <a:ext cx="1498504" cy="4498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SECURITY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687087" y="2559631"/>
            <a:ext cx="1581757" cy="4302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FENCING &amp; TRACKWAY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84939" y="8671818"/>
            <a:ext cx="1523302" cy="4843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MEDICAL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09737" y="7835814"/>
            <a:ext cx="1498504" cy="4707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LOST PROPERTY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687088" y="1598345"/>
            <a:ext cx="1581757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BUS STATION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87088" y="3521605"/>
            <a:ext cx="1581758" cy="4488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TOILETS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696997" y="4611188"/>
            <a:ext cx="1581757" cy="4550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WASTE MANAGEMENT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0745639" y="5616906"/>
            <a:ext cx="1581757" cy="4707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PARKING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779973" y="6639424"/>
            <a:ext cx="1581757" cy="4707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BRITISH TRANSPORT POLICE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0779973" y="7597601"/>
            <a:ext cx="1581760" cy="5676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TRAINS/BUSES PRE &amp; POST EVENT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779976" y="8578251"/>
            <a:ext cx="1581757" cy="6256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 smtClean="0">
              <a:solidFill>
                <a:schemeClr val="tx1"/>
              </a:solidFill>
            </a:endParaRP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VOLUNTEERS FOR DISPERSAL AREAS POST-EVENT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557569" y="5852277"/>
            <a:ext cx="1471118" cy="4843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LICENCING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557569" y="6816604"/>
            <a:ext cx="1438654" cy="4496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VENUE LIAISON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557567" y="7729023"/>
            <a:ext cx="1438653" cy="4707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NATURAL ENGLAND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57567" y="8671819"/>
            <a:ext cx="1438653" cy="4843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HISTORIC ENGLAND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80273" y="5930858"/>
            <a:ext cx="1614524" cy="5143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TRAFFIC MANAGEMENT COMPANY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80273" y="7849279"/>
            <a:ext cx="1614523" cy="3989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SHUTTLE BUS TENDER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80274" y="8671818"/>
            <a:ext cx="1614523" cy="5220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VEHICLE REMOVAL SERVICE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8062" y="3261713"/>
            <a:ext cx="1742258" cy="4843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RESIDENTS &amp; BUSINESS COMMS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38062" y="4331620"/>
            <a:ext cx="1742258" cy="3134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CRISIS COMMS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5595" y="5103601"/>
            <a:ext cx="1714725" cy="4170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PUBLIC COMMS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5595" y="5930858"/>
            <a:ext cx="1690608" cy="4843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MEMBERS COMMS / PARISH COUNCIL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5595" y="6947502"/>
            <a:ext cx="1677141" cy="6500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TRANSPORT COMMS</a:t>
            </a:r>
            <a:br>
              <a:rPr lang="en-GB" sz="1100" dirty="0" smtClean="0">
                <a:solidFill>
                  <a:schemeClr val="tx1"/>
                </a:solidFill>
              </a:rPr>
            </a:br>
            <a:r>
              <a:rPr lang="en-GB" sz="1100" dirty="0" smtClean="0">
                <a:solidFill>
                  <a:schemeClr val="tx1"/>
                </a:solidFill>
              </a:rPr>
              <a:t>PUBLIC &amp; ROUTE MANAGEMENT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256836" y="325681"/>
            <a:ext cx="1800200" cy="627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RADIO ONE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575408" y="1469971"/>
            <a:ext cx="1181120" cy="4878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EVENT DELIVERY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180274" y="6947502"/>
            <a:ext cx="1614523" cy="3989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SIGNAGE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6" name="Down Arrow 55"/>
          <p:cNvSpPr/>
          <p:nvPr/>
        </p:nvSpPr>
        <p:spPr>
          <a:xfrm>
            <a:off x="7017483" y="952890"/>
            <a:ext cx="261909" cy="48286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Down Arrow 98"/>
          <p:cNvSpPr/>
          <p:nvPr/>
        </p:nvSpPr>
        <p:spPr>
          <a:xfrm rot="5400000" flipH="1">
            <a:off x="5721534" y="181198"/>
            <a:ext cx="315116" cy="70823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76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9C755BD-4787-41D0-A533-9F1CD5F49C86}"/>
</file>

<file path=customXml/itemProps2.xml><?xml version="1.0" encoding="utf-8"?>
<ds:datastoreItem xmlns:ds="http://schemas.openxmlformats.org/officeDocument/2006/customXml" ds:itemID="{9F709022-6904-42F9-80E4-5F75463E0B0C}"/>
</file>

<file path=customXml/itemProps3.xml><?xml version="1.0" encoding="utf-8"?>
<ds:datastoreItem xmlns:ds="http://schemas.openxmlformats.org/officeDocument/2006/customXml" ds:itemID="{473FFD33-4D14-4C39-AFEA-7553ABD87ED3}"/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88</Words>
  <Application>Microsoft Office PowerPoint</Application>
  <PresentationFormat>A3 Paper (297x420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Hull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 Rebecca (2017)</dc:creator>
  <cp:lastModifiedBy>Clark Rebecca (2017)</cp:lastModifiedBy>
  <cp:revision>31</cp:revision>
  <cp:lastPrinted>2016-11-08T18:00:00Z</cp:lastPrinted>
  <dcterms:created xsi:type="dcterms:W3CDTF">2016-11-08T15:33:49Z</dcterms:created>
  <dcterms:modified xsi:type="dcterms:W3CDTF">2016-11-09T18:09:24Z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