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C42307EFC073438B4FFFF77ECBCF68" ma:contentTypeVersion="12" ma:contentTypeDescription="Create a new document." ma:contentTypeScope="" ma:versionID="034189de01be7df593913df764eac2ba">
  <xsd:schema xmlns:xsd="http://www.w3.org/2001/XMLSchema" xmlns:xs="http://www.w3.org/2001/XMLSchema" xmlns:p="http://schemas.microsoft.com/office/2006/metadata/properties" xmlns:ns2="80129174-c05c-43cc-8e32-21fcbdfe51bb" xmlns:ns3="958b15ed-c521-4290-b073-2e98d4cc1d7f" xmlns:ns4="http://schemas.microsoft.com/sharepoint/v3/fields" targetNamespace="http://schemas.microsoft.com/office/2006/metadata/properties" ma:root="true" ma:fieldsID="df0f5f7795057d951e7ae7a806083bab" ns2:_="" ns3:_="" ns4:_="">
    <xsd:import namespace="80129174-c05c-43cc-8e32-21fcbdfe51bb"/>
    <xsd:import namespace="958b15ed-c521-4290-b073-2e98d4cc1d7f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wic_System_Copyright" minOccurs="0"/>
                <xsd:element ref="ns2:Sensi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129174-c05c-43cc-8e32-21fcbdfe51b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Sensitivity" ma:index="19" nillable="true" ma:displayName="Sensitivity" ma:description="Contains personal or commercially sensitive data?" ma:format="Dropdown" ma:internalName="Sensitivity">
      <xsd:simpleType>
        <xsd:restriction base="dms:Choice">
          <xsd:enumeration value="Sensitive personal data"/>
          <xsd:enumeration value="Commercially sensitive data"/>
          <xsd:enumeration value="Both"/>
          <xsd:enumeration value="Neither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8b15ed-c521-4290-b073-2e98d4cc1d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18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ensitivity xmlns="80129174-c05c-43cc-8e32-21fcbdfe51bb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1CE67A9A-F414-41D6-AA82-7CB456923B12}"/>
</file>

<file path=customXml/itemProps2.xml><?xml version="1.0" encoding="utf-8"?>
<ds:datastoreItem xmlns:ds="http://schemas.openxmlformats.org/officeDocument/2006/customXml" ds:itemID="{5C4F72DD-8D42-451A-96B0-B6E4B97FAF29}"/>
</file>

<file path=customXml/itemProps3.xml><?xml version="1.0" encoding="utf-8"?>
<ds:datastoreItem xmlns:ds="http://schemas.openxmlformats.org/officeDocument/2006/customXml" ds:itemID="{9EF02812-7051-4F55-BAF3-054912B23C2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 </cp:lastModifiedBy>
  <cp:revision>2</cp:revision>
  <dcterms:created xsi:type="dcterms:W3CDTF">2013-07-15T20:26:40Z</dcterms:created>
  <dcterms:modified xsi:type="dcterms:W3CDTF">2013-07-15T20:26:46Z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0x010100F8C42307EFC073438B4FFFF77ECBCF68</vt:lpwstr>
  </property>
</Properties>
</file>