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94638"/>
  </p:normalViewPr>
  <p:slideViewPr>
    <p:cSldViewPr snapToGrid="0" snapToObjects="1">
      <p:cViewPr varScale="1">
        <p:scale>
          <a:sx n="113" d="100"/>
          <a:sy n="113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586"/>
      </p:ext>
    </p:extLst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156"/>
      </p:ext>
    </p:extLst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2296"/>
      </p:ext>
    </p:extLst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8139"/>
      </p:ext>
    </p:extLst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0291"/>
      </p:ext>
    </p:extLst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8469"/>
      </p:ext>
    </p:extLst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7022"/>
      </p:ext>
    </p:extLst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2009"/>
      </p:ext>
    </p:extLst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52"/>
      </p:ext>
    </p:extLst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2236"/>
      </p:ext>
    </p:extLst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700"/>
      </p:ext>
    </p:extLst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FBA5-E0DF-9245-960B-B550D0EA6D3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520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698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1089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451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731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6348"/>
      </p:ext>
    </p:extLst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C6958A8-18A3-473A-9836-C58E3C90CA4C}"/>
</file>

<file path=customXml/itemProps2.xml><?xml version="1.0" encoding="utf-8"?>
<ds:datastoreItem xmlns:ds="http://schemas.openxmlformats.org/officeDocument/2006/customXml" ds:itemID="{9B0B7D17-2860-41BF-A091-5961C551E3BF}"/>
</file>

<file path=customXml/itemProps3.xml><?xml version="1.0" encoding="utf-8"?>
<ds:datastoreItem xmlns:ds="http://schemas.openxmlformats.org/officeDocument/2006/customXml" ds:itemID="{08CEC2F9-746E-4A08-B034-A913B7A675AE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Marr</dc:creator>
  <cp:lastModifiedBy>Chris Marr</cp:lastModifiedBy>
  <cp:revision>6</cp:revision>
  <dcterms:created xsi:type="dcterms:W3CDTF">2017-09-11T11:50:59Z</dcterms:created>
  <dcterms:modified xsi:type="dcterms:W3CDTF">2017-09-15T13:03:06Z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